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89" r:id="rId3"/>
    <p:sldId id="290" r:id="rId4"/>
    <p:sldId id="291" r:id="rId5"/>
    <p:sldId id="292" r:id="rId6"/>
    <p:sldId id="257" r:id="rId7"/>
    <p:sldId id="258" r:id="rId8"/>
    <p:sldId id="259" r:id="rId9"/>
    <p:sldId id="293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26DE-AF86-428C-A00E-ECCF9CD467AA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58F30-E4AA-4110-A632-6BA32BB0B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654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26DE-AF86-428C-A00E-ECCF9CD467AA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58F30-E4AA-4110-A632-6BA32BB0B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1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26DE-AF86-428C-A00E-ECCF9CD467AA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58F30-E4AA-4110-A632-6BA32BB0B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608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1043374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59" y="6264684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6181469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5192332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641800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3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672464" y="1566374"/>
            <a:ext cx="7400615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3608290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6" y="5626806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8352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1043374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59" y="6264684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6181469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5192332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672464" y="1603302"/>
            <a:ext cx="7400615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3608290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641800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6" y="5626806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7647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09" y="364704"/>
            <a:ext cx="1552415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506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48" y="357971"/>
            <a:ext cx="1744100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375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6448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=""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047" y="450430"/>
            <a:ext cx="1678338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522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60" y="438262"/>
            <a:ext cx="1747912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916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26DE-AF86-428C-A00E-ECCF9CD467AA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58F30-E4AA-4110-A632-6BA32BB0B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01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26DE-AF86-428C-A00E-ECCF9CD467AA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58F30-E4AA-4110-A632-6BA32BB0B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87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26DE-AF86-428C-A00E-ECCF9CD467AA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58F30-E4AA-4110-A632-6BA32BB0B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17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26DE-AF86-428C-A00E-ECCF9CD467AA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58F30-E4AA-4110-A632-6BA32BB0B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21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26DE-AF86-428C-A00E-ECCF9CD467AA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58F30-E4AA-4110-A632-6BA32BB0B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36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26DE-AF86-428C-A00E-ECCF9CD467AA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58F30-E4AA-4110-A632-6BA32BB0B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51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26DE-AF86-428C-A00E-ECCF9CD467AA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58F30-E4AA-4110-A632-6BA32BB0B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80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26DE-AF86-428C-A00E-ECCF9CD467AA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58F30-E4AA-4110-A632-6BA32BB0B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53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726DE-AF86-428C-A00E-ECCF9CD467AA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58F30-E4AA-4110-A632-6BA32BB0B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18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1.xml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5.xml"/><Relationship Id="rId4" Type="http://schemas.microsoft.com/office/2007/relationships/hdphoto" Target="../media/hdphoto5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4.xml"/><Relationship Id="rId4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3.wdp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1" y="1828800"/>
            <a:ext cx="6172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10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 TẬP CHUNG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562111" y="223583"/>
            <a:ext cx="2057400" cy="1260920"/>
            <a:chOff x="1451030" y="0"/>
            <a:chExt cx="2294622" cy="126092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solidFill>
                    <a:srgbClr val="002060"/>
                  </a:solidFill>
                  <a:latin typeface="+mj-lt"/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  <a:latin typeface="+mj-lt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451030" y="183702"/>
              <a:ext cx="229462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330566" y="290068"/>
            <a:ext cx="5822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PHÉP CỘNG, PHÉP TRỪ TRONG PHẠM VI 20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1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2514600"/>
            <a:ext cx="57671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HOẠT ĐỘNG</a:t>
            </a:r>
            <a:endParaRPr lang="en-US" sz="6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31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="" xmlns:a16="http://schemas.microsoft.com/office/drawing/2014/main" id="{72145440-903C-4400-A61F-982C8D93A263}"/>
              </a:ext>
            </a:extLst>
          </p:cNvPr>
          <p:cNvSpPr/>
          <p:nvPr/>
        </p:nvSpPr>
        <p:spPr>
          <a:xfrm>
            <a:off x="409388" y="1465711"/>
            <a:ext cx="615391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DE27A96A-8D5F-43F3-A04D-2C5C5CAB49A3}"/>
              </a:ext>
            </a:extLst>
          </p:cNvPr>
          <p:cNvGrpSpPr/>
          <p:nvPr/>
        </p:nvGrpSpPr>
        <p:grpSpPr>
          <a:xfrm>
            <a:off x="228600" y="2217449"/>
            <a:ext cx="4076603" cy="3954752"/>
            <a:chOff x="2296597" y="1542979"/>
            <a:chExt cx="3536166" cy="4743093"/>
          </a:xfrm>
        </p:grpSpPr>
        <p:sp>
          <p:nvSpPr>
            <p:cNvPr id="2" name="TextBox 1">
              <a:extLst>
                <a:ext uri="{FF2B5EF4-FFF2-40B4-BE49-F238E27FC236}">
                  <a16:creationId xmlns="" xmlns:a16="http://schemas.microsoft.com/office/drawing/2014/main" id="{226EDAD9-420D-466C-A67D-FBE525EF4FF9}"/>
                </a:ext>
              </a:extLst>
            </p:cNvPr>
            <p:cNvSpPr txBox="1"/>
            <p:nvPr/>
          </p:nvSpPr>
          <p:spPr>
            <a:xfrm>
              <a:off x="2296597" y="1542979"/>
              <a:ext cx="3536166" cy="4743093"/>
            </a:xfrm>
            <a:prstGeom prst="roundRect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457200" marR="0" lvl="0" indent="-4572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lphaLcParenR"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11 – 6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: 11 = 10 + 1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10 – 6 = 4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4 + 1 =  </a:t>
              </a: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="" xmlns:a16="http://schemas.microsoft.com/office/drawing/2014/main" id="{91B1EF38-C9AA-4239-B691-EBCF6796D340}"/>
                </a:ext>
              </a:extLst>
            </p:cNvPr>
            <p:cNvSpPr/>
            <p:nvPr/>
          </p:nvSpPr>
          <p:spPr>
            <a:xfrm>
              <a:off x="3980743" y="4748427"/>
              <a:ext cx="436418" cy="500439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CE1BB71A-F1CA-439F-A35B-3CB9AD21E4AB}"/>
              </a:ext>
            </a:extLst>
          </p:cNvPr>
          <p:cNvGrpSpPr/>
          <p:nvPr/>
        </p:nvGrpSpPr>
        <p:grpSpPr>
          <a:xfrm>
            <a:off x="4553298" y="2246659"/>
            <a:ext cx="4000596" cy="3925541"/>
            <a:chOff x="7382637" y="1542979"/>
            <a:chExt cx="3406401" cy="3371136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249E7441-65B8-4003-AD10-5BD67A59AAEA}"/>
                </a:ext>
              </a:extLst>
            </p:cNvPr>
            <p:cNvGrpSpPr/>
            <p:nvPr/>
          </p:nvGrpSpPr>
          <p:grpSpPr>
            <a:xfrm>
              <a:off x="7382637" y="1542979"/>
              <a:ext cx="3406401" cy="3371136"/>
              <a:chOff x="2296597" y="1542979"/>
              <a:chExt cx="3406401" cy="3371136"/>
            </a:xfrm>
          </p:grpSpPr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A5C63F8F-4383-434C-BAFA-2E61EA2F7789}"/>
                  </a:ext>
                </a:extLst>
              </p:cNvPr>
              <p:cNvSpPr txBox="1"/>
              <p:nvPr/>
            </p:nvSpPr>
            <p:spPr>
              <a:xfrm>
                <a:off x="2296597" y="1542979"/>
                <a:ext cx="3406401" cy="3371136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b)  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13 – 5 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Tách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: 13 = 10 + 3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10 –         = 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     + 3 =  </a:t>
                </a:r>
              </a:p>
            </p:txBody>
          </p:sp>
          <p:sp>
            <p:nvSpPr>
              <p:cNvPr id="8" name="Rectangle: Rounded Corners 7">
                <a:extLst>
                  <a:ext uri="{FF2B5EF4-FFF2-40B4-BE49-F238E27FC236}">
                    <a16:creationId xmlns="" xmlns:a16="http://schemas.microsoft.com/office/drawing/2014/main" id="{EA12149A-3D8F-4415-BA6B-36C49CE2AA35}"/>
                  </a:ext>
                </a:extLst>
              </p:cNvPr>
              <p:cNvSpPr/>
              <p:nvPr/>
            </p:nvSpPr>
            <p:spPr>
              <a:xfrm>
                <a:off x="4368674" y="3735022"/>
                <a:ext cx="436418" cy="436418"/>
              </a:xfrm>
              <a:prstGeom prst="round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</p:grpSp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58676995-5AF3-41B5-9FC5-DD93F487A8D1}"/>
                </a:ext>
              </a:extLst>
            </p:cNvPr>
            <p:cNvSpPr/>
            <p:nvPr/>
          </p:nvSpPr>
          <p:spPr>
            <a:xfrm>
              <a:off x="8689879" y="3084590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="" xmlns:a16="http://schemas.microsoft.com/office/drawing/2014/main" id="{79BE671C-90A1-42FF-B9F0-354373B303C4}"/>
                </a:ext>
              </a:extLst>
            </p:cNvPr>
            <p:cNvSpPr/>
            <p:nvPr/>
          </p:nvSpPr>
          <p:spPr>
            <a:xfrm>
              <a:off x="9632854" y="3071396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="" xmlns:a16="http://schemas.microsoft.com/office/drawing/2014/main" id="{DE184B4F-B62B-45E1-9A0B-03901EE4C873}"/>
                </a:ext>
              </a:extLst>
            </p:cNvPr>
            <p:cNvSpPr/>
            <p:nvPr/>
          </p:nvSpPr>
          <p:spPr>
            <a:xfrm>
              <a:off x="7902428" y="3735022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068CE90D-FB72-46F2-B6A6-1C03578A5C00}"/>
              </a:ext>
            </a:extLst>
          </p:cNvPr>
          <p:cNvSpPr/>
          <p:nvPr/>
        </p:nvSpPr>
        <p:spPr>
          <a:xfrm>
            <a:off x="2169991" y="4890125"/>
            <a:ext cx="503116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6C53DCD9-DE8F-4827-BF35-54D93AF42691}"/>
              </a:ext>
            </a:extLst>
          </p:cNvPr>
          <p:cNvGrpSpPr/>
          <p:nvPr/>
        </p:nvGrpSpPr>
        <p:grpSpPr>
          <a:xfrm>
            <a:off x="766823" y="5525596"/>
            <a:ext cx="2357377" cy="512618"/>
            <a:chOff x="2563090" y="4391891"/>
            <a:chExt cx="1967345" cy="512618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="" xmlns:a16="http://schemas.microsoft.com/office/drawing/2014/main" id="{54BB6B18-027B-4113-9ECF-FC9B764955A9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11 – 6 = 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="" xmlns:a16="http://schemas.microsoft.com/office/drawing/2014/main" id="{C6AA94D2-D2D0-44CB-8497-F285B1ADC505}"/>
                </a:ext>
              </a:extLst>
            </p:cNvPr>
            <p:cNvSpPr/>
            <p:nvPr/>
          </p:nvSpPr>
          <p:spPr>
            <a:xfrm>
              <a:off x="4092612" y="4429991"/>
              <a:ext cx="310639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36F53B51-85AB-4F7F-BA9B-633EA51D2D6D}"/>
              </a:ext>
            </a:extLst>
          </p:cNvPr>
          <p:cNvGrpSpPr/>
          <p:nvPr/>
        </p:nvGrpSpPr>
        <p:grpSpPr>
          <a:xfrm>
            <a:off x="5420031" y="5496519"/>
            <a:ext cx="2580969" cy="512618"/>
            <a:chOff x="2563090" y="4391891"/>
            <a:chExt cx="1967345" cy="512618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="" xmlns:a16="http://schemas.microsoft.com/office/drawing/2014/main" id="{1BE08FF7-F7C4-41E7-B8DB-F57B628A2DE9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13 – 5 = 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644CBF2B-9693-4111-A466-3F84A50FA221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0C1E61BF-4B77-4D0A-A6C3-817EA4FA1280}"/>
              </a:ext>
            </a:extLst>
          </p:cNvPr>
          <p:cNvSpPr/>
          <p:nvPr/>
        </p:nvSpPr>
        <p:spPr>
          <a:xfrm>
            <a:off x="2600273" y="5541970"/>
            <a:ext cx="371527" cy="496243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E191A037-AF87-4610-80B8-F9245150832F}"/>
              </a:ext>
            </a:extLst>
          </p:cNvPr>
          <p:cNvSpPr/>
          <p:nvPr/>
        </p:nvSpPr>
        <p:spPr>
          <a:xfrm>
            <a:off x="6087360" y="4077684"/>
            <a:ext cx="513753" cy="472304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="" xmlns:a16="http://schemas.microsoft.com/office/drawing/2014/main" id="{078910F1-3E74-4B3D-8258-ECAEE03356AE}"/>
              </a:ext>
            </a:extLst>
          </p:cNvPr>
          <p:cNvSpPr/>
          <p:nvPr/>
        </p:nvSpPr>
        <p:spPr>
          <a:xfrm>
            <a:off x="7196030" y="4026434"/>
            <a:ext cx="512545" cy="50819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EC979460-FA22-42E7-A7FB-E5FFF9453EB5}"/>
              </a:ext>
            </a:extLst>
          </p:cNvPr>
          <p:cNvSpPr/>
          <p:nvPr/>
        </p:nvSpPr>
        <p:spPr>
          <a:xfrm>
            <a:off x="5163758" y="4806717"/>
            <a:ext cx="512545" cy="500669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D6EB7F76-0DCE-49E1-8D2E-A6C395499AA5}"/>
              </a:ext>
            </a:extLst>
          </p:cNvPr>
          <p:cNvSpPr/>
          <p:nvPr/>
        </p:nvSpPr>
        <p:spPr>
          <a:xfrm>
            <a:off x="6978813" y="4814448"/>
            <a:ext cx="514127" cy="49293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549B4085-D212-455C-AE67-49A1BEA39FA0}"/>
              </a:ext>
            </a:extLst>
          </p:cNvPr>
          <p:cNvSpPr/>
          <p:nvPr/>
        </p:nvSpPr>
        <p:spPr>
          <a:xfrm>
            <a:off x="7210137" y="5525596"/>
            <a:ext cx="569073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78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3DA074C8-FF0C-4E7B-AE98-D6177DB67EDA}"/>
              </a:ext>
            </a:extLst>
          </p:cNvPr>
          <p:cNvSpPr/>
          <p:nvPr/>
        </p:nvSpPr>
        <p:spPr>
          <a:xfrm>
            <a:off x="808892" y="581960"/>
            <a:ext cx="392415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8E4D8BF-1304-4D40-9FE2-7DDA6D0B5B66}"/>
              </a:ext>
            </a:extLst>
          </p:cNvPr>
          <p:cNvSpPr txBox="1"/>
          <p:nvPr/>
        </p:nvSpPr>
        <p:spPr>
          <a:xfrm>
            <a:off x="1201307" y="643515"/>
            <a:ext cx="3930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nhẩm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4346EC5D-8B7C-43F3-9226-0152680114CF}"/>
              </a:ext>
            </a:extLst>
          </p:cNvPr>
          <p:cNvSpPr/>
          <p:nvPr/>
        </p:nvSpPr>
        <p:spPr>
          <a:xfrm>
            <a:off x="457201" y="1636250"/>
            <a:ext cx="2057400" cy="512618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11 – 2 =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28EFD9EE-046C-4037-AB7A-1F399AD80FCD}"/>
              </a:ext>
            </a:extLst>
          </p:cNvPr>
          <p:cNvSpPr/>
          <p:nvPr/>
        </p:nvSpPr>
        <p:spPr>
          <a:xfrm>
            <a:off x="457201" y="3010725"/>
            <a:ext cx="2057400" cy="5126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11 – 6=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FA9C79E1-7D16-43C9-A7F8-8BEEF72B23E2}"/>
              </a:ext>
            </a:extLst>
          </p:cNvPr>
          <p:cNvSpPr/>
          <p:nvPr/>
        </p:nvSpPr>
        <p:spPr>
          <a:xfrm>
            <a:off x="2450278" y="1636250"/>
            <a:ext cx="2057400" cy="5126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11 – 3 =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9612583D-FB9D-4EB5-A994-A168F3ABB191}"/>
              </a:ext>
            </a:extLst>
          </p:cNvPr>
          <p:cNvSpPr/>
          <p:nvPr/>
        </p:nvSpPr>
        <p:spPr>
          <a:xfrm>
            <a:off x="2435050" y="3004410"/>
            <a:ext cx="2057400" cy="512618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11 – 7 =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43390C98-9457-4056-9EC5-72AEB45E7C59}"/>
              </a:ext>
            </a:extLst>
          </p:cNvPr>
          <p:cNvSpPr/>
          <p:nvPr/>
        </p:nvSpPr>
        <p:spPr>
          <a:xfrm>
            <a:off x="4466575" y="1598904"/>
            <a:ext cx="2057400" cy="512618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11 – 4 = 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53F641E7-F93D-4D24-BE27-05869834D606}"/>
              </a:ext>
            </a:extLst>
          </p:cNvPr>
          <p:cNvSpPr/>
          <p:nvPr/>
        </p:nvSpPr>
        <p:spPr>
          <a:xfrm>
            <a:off x="4466575" y="2997153"/>
            <a:ext cx="2057400" cy="5126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11 – 8 = 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094A811E-AE54-4C03-BE22-ED238FFDAEE6}"/>
              </a:ext>
            </a:extLst>
          </p:cNvPr>
          <p:cNvSpPr/>
          <p:nvPr/>
        </p:nvSpPr>
        <p:spPr>
          <a:xfrm>
            <a:off x="6482871" y="1636250"/>
            <a:ext cx="2057400" cy="5126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11 – 5 = 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0DD1D92E-1AE3-47A5-984A-D23423180EFC}"/>
              </a:ext>
            </a:extLst>
          </p:cNvPr>
          <p:cNvSpPr/>
          <p:nvPr/>
        </p:nvSpPr>
        <p:spPr>
          <a:xfrm>
            <a:off x="6498100" y="3004410"/>
            <a:ext cx="2057400" cy="512618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11 – 9 = 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="" xmlns:a16="http://schemas.microsoft.com/office/drawing/2014/main" id="{3107BE04-36A6-4D74-8A96-38CA98E24F04}"/>
              </a:ext>
            </a:extLst>
          </p:cNvPr>
          <p:cNvSpPr/>
          <p:nvPr/>
        </p:nvSpPr>
        <p:spPr>
          <a:xfrm>
            <a:off x="2047604" y="1674350"/>
            <a:ext cx="387446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="" xmlns:a16="http://schemas.microsoft.com/office/drawing/2014/main" id="{5D2ACEC6-45A7-4BB7-A07C-A9C170CE4DF5}"/>
              </a:ext>
            </a:extLst>
          </p:cNvPr>
          <p:cNvSpPr/>
          <p:nvPr/>
        </p:nvSpPr>
        <p:spPr>
          <a:xfrm>
            <a:off x="1974216" y="3048253"/>
            <a:ext cx="476062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AB33DEDA-2E01-4EAD-9E51-FB110E2CD54D}"/>
              </a:ext>
            </a:extLst>
          </p:cNvPr>
          <p:cNvSpPr/>
          <p:nvPr/>
        </p:nvSpPr>
        <p:spPr>
          <a:xfrm>
            <a:off x="3967337" y="1689618"/>
            <a:ext cx="49923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="" xmlns:a16="http://schemas.microsoft.com/office/drawing/2014/main" id="{9B644B46-8CD7-4EEC-8939-4E95BE6DFD1F}"/>
              </a:ext>
            </a:extLst>
          </p:cNvPr>
          <p:cNvSpPr/>
          <p:nvPr/>
        </p:nvSpPr>
        <p:spPr>
          <a:xfrm>
            <a:off x="3886200" y="3073353"/>
            <a:ext cx="476062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="" xmlns:a16="http://schemas.microsoft.com/office/drawing/2014/main" id="{AE371062-441D-4EF0-A214-37E4ADAC1318}"/>
              </a:ext>
            </a:extLst>
          </p:cNvPr>
          <p:cNvSpPr/>
          <p:nvPr/>
        </p:nvSpPr>
        <p:spPr>
          <a:xfrm>
            <a:off x="5952474" y="1680093"/>
            <a:ext cx="45639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="" xmlns:a16="http://schemas.microsoft.com/office/drawing/2014/main" id="{D7F395C3-ED9B-4C2A-A86F-534DCACF6A8D}"/>
              </a:ext>
            </a:extLst>
          </p:cNvPr>
          <p:cNvSpPr/>
          <p:nvPr/>
        </p:nvSpPr>
        <p:spPr>
          <a:xfrm>
            <a:off x="5985522" y="3035253"/>
            <a:ext cx="423346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B1A1DF79-9EA3-4D29-BBB1-1EB99D193769}"/>
              </a:ext>
            </a:extLst>
          </p:cNvPr>
          <p:cNvSpPr/>
          <p:nvPr/>
        </p:nvSpPr>
        <p:spPr>
          <a:xfrm>
            <a:off x="7922306" y="1662663"/>
            <a:ext cx="456395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="" xmlns:a16="http://schemas.microsoft.com/office/drawing/2014/main" id="{2F996A2B-6F6A-4F08-B689-AD8850C94C4A}"/>
              </a:ext>
            </a:extLst>
          </p:cNvPr>
          <p:cNvSpPr/>
          <p:nvPr/>
        </p:nvSpPr>
        <p:spPr>
          <a:xfrm>
            <a:off x="7922306" y="3035253"/>
            <a:ext cx="45639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216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D16F27E8-9976-4E7E-847C-7F85487002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1307" y="1466851"/>
            <a:ext cx="6136203" cy="474763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09E25042-480F-4418-B225-1F29095EFCF5}"/>
              </a:ext>
            </a:extLst>
          </p:cNvPr>
          <p:cNvSpPr txBox="1"/>
          <p:nvPr/>
        </p:nvSpPr>
        <p:spPr>
          <a:xfrm>
            <a:off x="1201307" y="643515"/>
            <a:ext cx="6179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Tìm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chuồng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66624924-0F04-45F5-A0E7-390F4216BC67}"/>
              </a:ext>
            </a:extLst>
          </p:cNvPr>
          <p:cNvSpPr/>
          <p:nvPr/>
        </p:nvSpPr>
        <p:spPr>
          <a:xfrm>
            <a:off x="808892" y="581960"/>
            <a:ext cx="392415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C64C291A-D718-4283-A936-4CBB617B3106}"/>
              </a:ext>
            </a:extLst>
          </p:cNvPr>
          <p:cNvGrpSpPr/>
          <p:nvPr/>
        </p:nvGrpSpPr>
        <p:grpSpPr>
          <a:xfrm>
            <a:off x="5910380" y="2628243"/>
            <a:ext cx="926937" cy="1001780"/>
            <a:chOff x="7880507" y="2628243"/>
            <a:chExt cx="1235916" cy="1001780"/>
          </a:xfrm>
        </p:grpSpPr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52765F25-0B1A-4102-A335-8A248213976C}"/>
                </a:ext>
              </a:extLst>
            </p:cNvPr>
            <p:cNvSpPr/>
            <p:nvPr/>
          </p:nvSpPr>
          <p:spPr>
            <a:xfrm>
              <a:off x="7924800" y="2670628"/>
              <a:ext cx="1161143" cy="92891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="" xmlns:a16="http://schemas.microsoft.com/office/drawing/2014/main" id="{F3F41980-3740-4F9A-BC62-FD3C9FFEDD7C}"/>
                </a:ext>
              </a:extLst>
            </p:cNvPr>
            <p:cNvSpPr/>
            <p:nvPr/>
          </p:nvSpPr>
          <p:spPr>
            <a:xfrm flipH="1">
              <a:off x="7880507" y="262824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="" xmlns:a16="http://schemas.microsoft.com/office/drawing/2014/main" id="{7BE4DDF8-2D57-44D1-BFCD-05843C688D9F}"/>
                </a:ext>
              </a:extLst>
            </p:cNvPr>
            <p:cNvSpPr/>
            <p:nvPr/>
          </p:nvSpPr>
          <p:spPr>
            <a:xfrm flipH="1">
              <a:off x="9055463" y="356906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88103F7E-8E67-4405-9539-A412B3498645}"/>
              </a:ext>
            </a:extLst>
          </p:cNvPr>
          <p:cNvGrpSpPr/>
          <p:nvPr/>
        </p:nvGrpSpPr>
        <p:grpSpPr>
          <a:xfrm>
            <a:off x="3082043" y="4306820"/>
            <a:ext cx="1726728" cy="1084330"/>
            <a:chOff x="9055463" y="2545693"/>
            <a:chExt cx="2302304" cy="1084330"/>
          </a:xfrm>
        </p:grpSpPr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667590D3-1C5D-4282-A9DE-8F2EC268B922}"/>
                </a:ext>
              </a:extLst>
            </p:cNvPr>
            <p:cNvSpPr/>
            <p:nvPr/>
          </p:nvSpPr>
          <p:spPr>
            <a:xfrm flipH="1">
              <a:off x="9085943" y="2576558"/>
              <a:ext cx="2232354" cy="102298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="" xmlns:a16="http://schemas.microsoft.com/office/drawing/2014/main" id="{4BFAC9BA-BA35-4F55-ABCA-8F9654737444}"/>
                </a:ext>
              </a:extLst>
            </p:cNvPr>
            <p:cNvSpPr/>
            <p:nvPr/>
          </p:nvSpPr>
          <p:spPr>
            <a:xfrm flipH="1">
              <a:off x="11296807" y="254569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="" xmlns:a16="http://schemas.microsoft.com/office/drawing/2014/main" id="{09D4FB5A-9AA6-4EE5-AF72-0A4FCDC944D4}"/>
                </a:ext>
              </a:extLst>
            </p:cNvPr>
            <p:cNvSpPr/>
            <p:nvPr/>
          </p:nvSpPr>
          <p:spPr>
            <a:xfrm flipH="1">
              <a:off x="9055463" y="356906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2CE83DA4-CB29-424B-B109-967325F49520}"/>
              </a:ext>
            </a:extLst>
          </p:cNvPr>
          <p:cNvGrpSpPr/>
          <p:nvPr/>
        </p:nvGrpSpPr>
        <p:grpSpPr>
          <a:xfrm>
            <a:off x="3751527" y="4286500"/>
            <a:ext cx="926937" cy="1001780"/>
            <a:chOff x="7880507" y="2628243"/>
            <a:chExt cx="1235916" cy="1001780"/>
          </a:xfrm>
        </p:grpSpPr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2CF73814-8F1B-4229-AAA5-E35951510B12}"/>
                </a:ext>
              </a:extLst>
            </p:cNvPr>
            <p:cNvSpPr/>
            <p:nvPr/>
          </p:nvSpPr>
          <p:spPr>
            <a:xfrm>
              <a:off x="7924800" y="2670628"/>
              <a:ext cx="1161143" cy="92891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="" xmlns:a16="http://schemas.microsoft.com/office/drawing/2014/main" id="{85F8C371-BFC3-4326-B660-315D8601A9FF}"/>
                </a:ext>
              </a:extLst>
            </p:cNvPr>
            <p:cNvSpPr/>
            <p:nvPr/>
          </p:nvSpPr>
          <p:spPr>
            <a:xfrm flipH="1">
              <a:off x="7880507" y="262824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="" xmlns:a16="http://schemas.microsoft.com/office/drawing/2014/main" id="{DB15CC4C-9860-4398-8AAE-8EA5A03634AC}"/>
                </a:ext>
              </a:extLst>
            </p:cNvPr>
            <p:cNvSpPr/>
            <p:nvPr/>
          </p:nvSpPr>
          <p:spPr>
            <a:xfrm flipH="1">
              <a:off x="9055463" y="356906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93F57CAD-6741-4A24-9744-E821B0C808D2}"/>
              </a:ext>
            </a:extLst>
          </p:cNvPr>
          <p:cNvGrpSpPr/>
          <p:nvPr/>
        </p:nvGrpSpPr>
        <p:grpSpPr>
          <a:xfrm>
            <a:off x="5887520" y="4275404"/>
            <a:ext cx="263333" cy="1132500"/>
            <a:chOff x="8765313" y="2497523"/>
            <a:chExt cx="351110" cy="1132500"/>
          </a:xfrm>
        </p:grpSpPr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A48DA93C-7D7D-4FD6-B8DD-B2B02B44E069}"/>
                </a:ext>
              </a:extLst>
            </p:cNvPr>
            <p:cNvSpPr/>
            <p:nvPr/>
          </p:nvSpPr>
          <p:spPr>
            <a:xfrm>
              <a:off x="8795793" y="2528940"/>
              <a:ext cx="290150" cy="1070604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="" xmlns:a16="http://schemas.microsoft.com/office/drawing/2014/main" id="{A9A23749-4DB3-4D0C-9C23-5697DA189B0C}"/>
                </a:ext>
              </a:extLst>
            </p:cNvPr>
            <p:cNvSpPr/>
            <p:nvPr/>
          </p:nvSpPr>
          <p:spPr>
            <a:xfrm flipH="1">
              <a:off x="8765313" y="249752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="" xmlns:a16="http://schemas.microsoft.com/office/drawing/2014/main" id="{B72FEA13-DEB1-408E-A300-506BED757619}"/>
                </a:ext>
              </a:extLst>
            </p:cNvPr>
            <p:cNvSpPr/>
            <p:nvPr/>
          </p:nvSpPr>
          <p:spPr>
            <a:xfrm flipH="1">
              <a:off x="9055463" y="356906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="" xmlns:a16="http://schemas.microsoft.com/office/drawing/2014/main" id="{A114EB4D-EBF3-4C5F-9196-C279CF2773B8}"/>
              </a:ext>
            </a:extLst>
          </p:cNvPr>
          <p:cNvGrpSpPr/>
          <p:nvPr/>
        </p:nvGrpSpPr>
        <p:grpSpPr>
          <a:xfrm>
            <a:off x="1806490" y="2886835"/>
            <a:ext cx="706061" cy="712708"/>
            <a:chOff x="9055463" y="2545693"/>
            <a:chExt cx="2302304" cy="1084330"/>
          </a:xfrm>
        </p:grpSpPr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E205DC29-066E-42F8-BDF0-10CDD3DE3274}"/>
                </a:ext>
              </a:extLst>
            </p:cNvPr>
            <p:cNvSpPr/>
            <p:nvPr/>
          </p:nvSpPr>
          <p:spPr>
            <a:xfrm flipH="1">
              <a:off x="9085943" y="2576558"/>
              <a:ext cx="2232354" cy="102298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="" xmlns:a16="http://schemas.microsoft.com/office/drawing/2014/main" id="{01B3985F-2AA4-42CF-8926-F580D2868D0C}"/>
                </a:ext>
              </a:extLst>
            </p:cNvPr>
            <p:cNvSpPr/>
            <p:nvPr/>
          </p:nvSpPr>
          <p:spPr>
            <a:xfrm flipH="1">
              <a:off x="11296807" y="254569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="" xmlns:a16="http://schemas.microsoft.com/office/drawing/2014/main" id="{3414CB99-7183-487E-8F7A-9289037A8D01}"/>
                </a:ext>
              </a:extLst>
            </p:cNvPr>
            <p:cNvSpPr/>
            <p:nvPr/>
          </p:nvSpPr>
          <p:spPr>
            <a:xfrm flipH="1">
              <a:off x="9055463" y="356906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5558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415941"/>
            <a:ext cx="61056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6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37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A74322BB-0600-437B-AD2A-8DB8C14F80CF}"/>
              </a:ext>
            </a:extLst>
          </p:cNvPr>
          <p:cNvGrpSpPr/>
          <p:nvPr/>
        </p:nvGrpSpPr>
        <p:grpSpPr>
          <a:xfrm>
            <a:off x="394855" y="2276119"/>
            <a:ext cx="3948545" cy="3515082"/>
            <a:chOff x="812800" y="2217447"/>
            <a:chExt cx="5587999" cy="3371136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DE27A96A-8D5F-43F3-A04D-2C5C5CAB49A3}"/>
                </a:ext>
              </a:extLst>
            </p:cNvPr>
            <p:cNvGrpSpPr/>
            <p:nvPr/>
          </p:nvGrpSpPr>
          <p:grpSpPr>
            <a:xfrm>
              <a:off x="812800" y="2217447"/>
              <a:ext cx="5587999" cy="3371136"/>
              <a:chOff x="950213" y="1542979"/>
              <a:chExt cx="5587999" cy="3371136"/>
            </a:xfrm>
          </p:grpSpPr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id="{226EDAD9-420D-466C-A67D-FBE525EF4FF9}"/>
                  </a:ext>
                </a:extLst>
              </p:cNvPr>
              <p:cNvSpPr txBox="1"/>
              <p:nvPr/>
            </p:nvSpPr>
            <p:spPr>
              <a:xfrm>
                <a:off x="950213" y="1542979"/>
                <a:ext cx="5587999" cy="3371136"/>
              </a:xfrm>
              <a:prstGeom prst="round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457200" marR="0" lvl="0" indent="-4572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lphaLcParenR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12 – 4 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Tách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: 12 = 10 + 2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10 – 4 = 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    + 2 =  </a:t>
                </a:r>
              </a:p>
            </p:txBody>
          </p:sp>
          <p:sp>
            <p:nvSpPr>
              <p:cNvPr id="4" name="Rectangle: Rounded Corners 3">
                <a:extLst>
                  <a:ext uri="{FF2B5EF4-FFF2-40B4-BE49-F238E27FC236}">
                    <a16:creationId xmlns="" xmlns:a16="http://schemas.microsoft.com/office/drawing/2014/main" id="{91B1EF38-C9AA-4239-B691-EBCF6796D340}"/>
                  </a:ext>
                </a:extLst>
              </p:cNvPr>
              <p:cNvSpPr/>
              <p:nvPr/>
            </p:nvSpPr>
            <p:spPr>
              <a:xfrm>
                <a:off x="3893589" y="4006716"/>
                <a:ext cx="436418" cy="436418"/>
              </a:xfrm>
              <a:prstGeom prst="round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</p:grpSp>
        <p:sp>
          <p:nvSpPr>
            <p:cNvPr id="26" name="Rectangle: Rounded Corners 25">
              <a:extLst>
                <a:ext uri="{FF2B5EF4-FFF2-40B4-BE49-F238E27FC236}">
                  <a16:creationId xmlns="" xmlns:a16="http://schemas.microsoft.com/office/drawing/2014/main" id="{D895E13A-E82E-4872-BF6B-015829C85F8E}"/>
                </a:ext>
              </a:extLst>
            </p:cNvPr>
            <p:cNvSpPr/>
            <p:nvPr/>
          </p:nvSpPr>
          <p:spPr>
            <a:xfrm>
              <a:off x="3747157" y="3931985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="" xmlns:a16="http://schemas.microsoft.com/office/drawing/2014/main" id="{E0421E0A-498F-44AF-BD1B-71A085215A85}"/>
                </a:ext>
              </a:extLst>
            </p:cNvPr>
            <p:cNvSpPr/>
            <p:nvPr/>
          </p:nvSpPr>
          <p:spPr>
            <a:xfrm>
              <a:off x="1898265" y="4694673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752F9CAA-2EB2-46B2-9C52-89CB2229B047}"/>
              </a:ext>
            </a:extLst>
          </p:cNvPr>
          <p:cNvGrpSpPr/>
          <p:nvPr/>
        </p:nvGrpSpPr>
        <p:grpSpPr>
          <a:xfrm>
            <a:off x="4572001" y="2217449"/>
            <a:ext cx="4114800" cy="3573752"/>
            <a:chOff x="7188255" y="2217447"/>
            <a:chExt cx="3536166" cy="4743093"/>
          </a:xfrm>
        </p:grpSpPr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CE1BB71A-F1CA-439F-A35B-3CB9AD21E4AB}"/>
                </a:ext>
              </a:extLst>
            </p:cNvPr>
            <p:cNvGrpSpPr/>
            <p:nvPr/>
          </p:nvGrpSpPr>
          <p:grpSpPr>
            <a:xfrm>
              <a:off x="7188255" y="2217447"/>
              <a:ext cx="3536166" cy="4743093"/>
              <a:chOff x="7382637" y="1542979"/>
              <a:chExt cx="3536166" cy="4743093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="" xmlns:a16="http://schemas.microsoft.com/office/drawing/2014/main" id="{249E7441-65B8-4003-AD10-5BD67A59AAEA}"/>
                  </a:ext>
                </a:extLst>
              </p:cNvPr>
              <p:cNvGrpSpPr/>
              <p:nvPr/>
            </p:nvGrpSpPr>
            <p:grpSpPr>
              <a:xfrm>
                <a:off x="7382637" y="1542979"/>
                <a:ext cx="3536166" cy="4743093"/>
                <a:chOff x="2296597" y="1542979"/>
                <a:chExt cx="3536166" cy="4743093"/>
              </a:xfrm>
            </p:grpSpPr>
            <p:sp>
              <p:nvSpPr>
                <p:cNvPr id="7" name="TextBox 6">
                  <a:extLst>
                    <a:ext uri="{FF2B5EF4-FFF2-40B4-BE49-F238E27FC236}">
                      <a16:creationId xmlns="" xmlns:a16="http://schemas.microsoft.com/office/drawing/2014/main" id="{A5C63F8F-4383-434C-BAFA-2E61EA2F7789}"/>
                    </a:ext>
                  </a:extLst>
                </p:cNvPr>
                <p:cNvSpPr txBox="1"/>
                <p:nvPr/>
              </p:nvSpPr>
              <p:spPr>
                <a:xfrm>
                  <a:off x="2296597" y="1542979"/>
                  <a:ext cx="3536166" cy="4743093"/>
                </a:xfrm>
                <a:prstGeom prst="roundRect">
                  <a:avLst/>
                </a:prstGeom>
                <a:ln>
                  <a:solidFill>
                    <a:srgbClr val="9DD046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cs typeface="Times New Roman" pitchFamily="18" charset="0"/>
                    </a:rPr>
                    <a:t>b)   </a:t>
                  </a:r>
                  <a:r>
                    <a:rPr kumimoji="0" lang="en-US" sz="32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cs typeface="Times New Roman" pitchFamily="18" charset="0"/>
                    </a:rPr>
                    <a:t>Tính</a:t>
                  </a: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cs typeface="Times New Roman" pitchFamily="18" charset="0"/>
                    </a:rPr>
                    <a:t> 13 – 6 </a:t>
                  </a:r>
                </a:p>
                <a:p>
                  <a:pPr marL="342900" marR="0" lvl="0" indent="-34290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cs typeface="Times New Roman" pitchFamily="18" charset="0"/>
                    </a:rPr>
                    <a:t>Tách</a:t>
                  </a: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cs typeface="Times New Roman" pitchFamily="18" charset="0"/>
                    </a:rPr>
                    <a:t>: 13 = 10 + </a:t>
                  </a:r>
                </a:p>
                <a:p>
                  <a:pPr marL="342900" marR="0" lvl="0" indent="-34290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cs typeface="Times New Roman" pitchFamily="18" charset="0"/>
                    </a:rPr>
                    <a:t>10 –         = </a:t>
                  </a:r>
                </a:p>
                <a:p>
                  <a:pPr marL="342900" marR="0" lvl="0" indent="-34290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cs typeface="Times New Roman" pitchFamily="18" charset="0"/>
                    </a:rPr>
                    <a:t>      +       =  </a:t>
                  </a:r>
                </a:p>
              </p:txBody>
            </p:sp>
            <p:sp>
              <p:nvSpPr>
                <p:cNvPr id="8" name="Rectangle: Rounded Corners 7">
                  <a:extLst>
                    <a:ext uri="{FF2B5EF4-FFF2-40B4-BE49-F238E27FC236}">
                      <a16:creationId xmlns="" xmlns:a16="http://schemas.microsoft.com/office/drawing/2014/main" id="{EA12149A-3D8F-4415-BA6B-36C49CE2AA35}"/>
                    </a:ext>
                  </a:extLst>
                </p:cNvPr>
                <p:cNvSpPr/>
                <p:nvPr/>
              </p:nvSpPr>
              <p:spPr>
                <a:xfrm>
                  <a:off x="4482707" y="4929011"/>
                  <a:ext cx="436418" cy="622815"/>
                </a:xfrm>
                <a:prstGeom prst="roundRect">
                  <a:avLst/>
                </a:prstGeom>
                <a:ln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cs typeface="Times New Roman" pitchFamily="18" charset="0"/>
                    </a:rPr>
                    <a:t>?</a:t>
                  </a:r>
                </a:p>
              </p:txBody>
            </p:sp>
          </p:grpSp>
          <p:sp>
            <p:nvSpPr>
              <p:cNvPr id="9" name="Rectangle: Rounded Corners 8">
                <a:extLst>
                  <a:ext uri="{FF2B5EF4-FFF2-40B4-BE49-F238E27FC236}">
                    <a16:creationId xmlns="" xmlns:a16="http://schemas.microsoft.com/office/drawing/2014/main" id="{58676995-5AF3-41B5-9FC5-DD93F487A8D1}"/>
                  </a:ext>
                </a:extLst>
              </p:cNvPr>
              <p:cNvSpPr/>
              <p:nvPr/>
            </p:nvSpPr>
            <p:spPr>
              <a:xfrm>
                <a:off x="8709029" y="3993550"/>
                <a:ext cx="436418" cy="579215"/>
              </a:xfrm>
              <a:prstGeom prst="round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="" xmlns:a16="http://schemas.microsoft.com/office/drawing/2014/main" id="{79BE671C-90A1-42FF-B9F0-354373B303C4}"/>
                  </a:ext>
                </a:extLst>
              </p:cNvPr>
              <p:cNvSpPr/>
              <p:nvPr/>
            </p:nvSpPr>
            <p:spPr>
              <a:xfrm>
                <a:off x="9591898" y="3914526"/>
                <a:ext cx="436418" cy="658239"/>
              </a:xfrm>
              <a:prstGeom prst="round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="" xmlns:a16="http://schemas.microsoft.com/office/drawing/2014/main" id="{DE184B4F-B62B-45E1-9A0B-03901EE4C873}"/>
                  </a:ext>
                </a:extLst>
              </p:cNvPr>
              <p:cNvSpPr/>
              <p:nvPr/>
            </p:nvSpPr>
            <p:spPr>
              <a:xfrm>
                <a:off x="7914881" y="4929013"/>
                <a:ext cx="436418" cy="622815"/>
              </a:xfrm>
              <a:prstGeom prst="round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</p:grpSp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7F3D6C67-CE48-4D6D-8F71-D4E59039AD83}"/>
                </a:ext>
              </a:extLst>
            </p:cNvPr>
            <p:cNvSpPr/>
            <p:nvPr/>
          </p:nvSpPr>
          <p:spPr>
            <a:xfrm>
              <a:off x="10034061" y="3725221"/>
              <a:ext cx="436418" cy="605864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="" xmlns:a16="http://schemas.microsoft.com/office/drawing/2014/main" id="{81788C24-51CA-468C-8692-7566AABAB48F}"/>
                </a:ext>
              </a:extLst>
            </p:cNvPr>
            <p:cNvSpPr/>
            <p:nvPr/>
          </p:nvSpPr>
          <p:spPr>
            <a:xfrm>
              <a:off x="8532341" y="5603479"/>
              <a:ext cx="437339" cy="622815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3" name="Oval 2">
            <a:extLst>
              <a:ext uri="{FF2B5EF4-FFF2-40B4-BE49-F238E27FC236}">
                <a16:creationId xmlns="" xmlns:a16="http://schemas.microsoft.com/office/drawing/2014/main" id="{72145440-903C-4400-A61F-982C8D93A263}"/>
              </a:ext>
            </a:extLst>
          </p:cNvPr>
          <p:cNvSpPr/>
          <p:nvPr/>
        </p:nvSpPr>
        <p:spPr>
          <a:xfrm>
            <a:off x="457200" y="1433323"/>
            <a:ext cx="615391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068CE90D-FB72-46F2-B6A6-1C03578A5C00}"/>
              </a:ext>
            </a:extLst>
          </p:cNvPr>
          <p:cNvSpPr/>
          <p:nvPr/>
        </p:nvSpPr>
        <p:spPr>
          <a:xfrm>
            <a:off x="2459110" y="4063867"/>
            <a:ext cx="32731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6C53DCD9-DE8F-4827-BF35-54D93AF42691}"/>
              </a:ext>
            </a:extLst>
          </p:cNvPr>
          <p:cNvGrpSpPr/>
          <p:nvPr/>
        </p:nvGrpSpPr>
        <p:grpSpPr>
          <a:xfrm>
            <a:off x="1498515" y="5276074"/>
            <a:ext cx="1940779" cy="512618"/>
            <a:chOff x="2563090" y="4391891"/>
            <a:chExt cx="1967345" cy="512618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="" xmlns:a16="http://schemas.microsoft.com/office/drawing/2014/main" id="{54BB6B18-027B-4113-9ECF-FC9B764955A9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12 – 4 = 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="" xmlns:a16="http://schemas.microsoft.com/office/drawing/2014/main" id="{C6AA94D2-D2D0-44CB-8497-F285B1ADC505}"/>
                </a:ext>
              </a:extLst>
            </p:cNvPr>
            <p:cNvSpPr/>
            <p:nvPr/>
          </p:nvSpPr>
          <p:spPr>
            <a:xfrm>
              <a:off x="4094017" y="4431556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36F53B51-85AB-4F7F-BA9B-633EA51D2D6D}"/>
              </a:ext>
            </a:extLst>
          </p:cNvPr>
          <p:cNvGrpSpPr/>
          <p:nvPr/>
        </p:nvGrpSpPr>
        <p:grpSpPr>
          <a:xfrm>
            <a:off x="5674537" y="5269824"/>
            <a:ext cx="1940779" cy="512618"/>
            <a:chOff x="2563090" y="4391891"/>
            <a:chExt cx="1967345" cy="512618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="" xmlns:a16="http://schemas.microsoft.com/office/drawing/2014/main" id="{1BE08FF7-F7C4-41E7-B8DB-F57B628A2DE9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13 – 6 = 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644CBF2B-9693-4111-A466-3F84A50FA221}"/>
                </a:ext>
              </a:extLst>
            </p:cNvPr>
            <p:cNvSpPr/>
            <p:nvPr/>
          </p:nvSpPr>
          <p:spPr>
            <a:xfrm>
              <a:off x="4051421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0C1E61BF-4B77-4D0A-A6C3-817EA4FA1280}"/>
              </a:ext>
            </a:extLst>
          </p:cNvPr>
          <p:cNvSpPr/>
          <p:nvPr/>
        </p:nvSpPr>
        <p:spPr>
          <a:xfrm>
            <a:off x="3021012" y="5300109"/>
            <a:ext cx="418281" cy="45204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E191A037-AF87-4610-80B8-F9245150832F}"/>
              </a:ext>
            </a:extLst>
          </p:cNvPr>
          <p:cNvSpPr/>
          <p:nvPr/>
        </p:nvSpPr>
        <p:spPr>
          <a:xfrm>
            <a:off x="1171201" y="4879321"/>
            <a:ext cx="32731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="" xmlns:a16="http://schemas.microsoft.com/office/drawing/2014/main" id="{078910F1-3E74-4B3D-8258-ECAEE03356AE}"/>
              </a:ext>
            </a:extLst>
          </p:cNvPr>
          <p:cNvSpPr/>
          <p:nvPr/>
        </p:nvSpPr>
        <p:spPr>
          <a:xfrm>
            <a:off x="2474679" y="4859121"/>
            <a:ext cx="32731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EC979460-FA22-42E7-A7FB-E5FFF9453EB5}"/>
              </a:ext>
            </a:extLst>
          </p:cNvPr>
          <p:cNvSpPr/>
          <p:nvPr/>
        </p:nvSpPr>
        <p:spPr>
          <a:xfrm>
            <a:off x="7883475" y="3353503"/>
            <a:ext cx="507830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D6EB7F76-0DCE-49E1-8D2E-A6C395499AA5}"/>
              </a:ext>
            </a:extLst>
          </p:cNvPr>
          <p:cNvSpPr/>
          <p:nvPr/>
        </p:nvSpPr>
        <p:spPr>
          <a:xfrm>
            <a:off x="6115435" y="4063867"/>
            <a:ext cx="513966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549B4085-D212-455C-AE67-49A1BEA39FA0}"/>
              </a:ext>
            </a:extLst>
          </p:cNvPr>
          <p:cNvSpPr/>
          <p:nvPr/>
        </p:nvSpPr>
        <p:spPr>
          <a:xfrm>
            <a:off x="7142770" y="4004325"/>
            <a:ext cx="507830" cy="49596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6000EFF4-3135-4F61-A369-8E3AC2644F06}"/>
              </a:ext>
            </a:extLst>
          </p:cNvPr>
          <p:cNvSpPr/>
          <p:nvPr/>
        </p:nvSpPr>
        <p:spPr>
          <a:xfrm>
            <a:off x="5191338" y="4768704"/>
            <a:ext cx="518147" cy="46927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="" xmlns:a16="http://schemas.microsoft.com/office/drawing/2014/main" id="{010A3141-DD1E-4CB3-84DD-299A4A2C3797}"/>
              </a:ext>
            </a:extLst>
          </p:cNvPr>
          <p:cNvSpPr/>
          <p:nvPr/>
        </p:nvSpPr>
        <p:spPr>
          <a:xfrm>
            <a:off x="6115435" y="4768704"/>
            <a:ext cx="529491" cy="50737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="" xmlns:a16="http://schemas.microsoft.com/office/drawing/2014/main" id="{9C3BD787-07D7-4BA8-BD01-274AF58637CD}"/>
              </a:ext>
            </a:extLst>
          </p:cNvPr>
          <p:cNvSpPr/>
          <p:nvPr/>
        </p:nvSpPr>
        <p:spPr>
          <a:xfrm>
            <a:off x="7094068" y="4785128"/>
            <a:ext cx="529593" cy="49094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="" xmlns:a16="http://schemas.microsoft.com/office/drawing/2014/main" id="{EBA9B9E2-4778-48B7-B73F-EF247B4174BF}"/>
              </a:ext>
            </a:extLst>
          </p:cNvPr>
          <p:cNvSpPr/>
          <p:nvPr/>
        </p:nvSpPr>
        <p:spPr>
          <a:xfrm>
            <a:off x="7142770" y="5326044"/>
            <a:ext cx="430525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384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3DA074C8-FF0C-4E7B-AE98-D6177DB67EDA}"/>
              </a:ext>
            </a:extLst>
          </p:cNvPr>
          <p:cNvSpPr/>
          <p:nvPr/>
        </p:nvSpPr>
        <p:spPr>
          <a:xfrm>
            <a:off x="808892" y="581960"/>
            <a:ext cx="392415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8E4D8BF-1304-4D40-9FE2-7DDA6D0B5B66}"/>
              </a:ext>
            </a:extLst>
          </p:cNvPr>
          <p:cNvSpPr txBox="1"/>
          <p:nvPr/>
        </p:nvSpPr>
        <p:spPr>
          <a:xfrm>
            <a:off x="1201307" y="643515"/>
            <a:ext cx="3930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nhẩm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BA32B6F-EA07-4DB4-AAB4-F7C54975CC29}"/>
              </a:ext>
            </a:extLst>
          </p:cNvPr>
          <p:cNvGrpSpPr/>
          <p:nvPr/>
        </p:nvGrpSpPr>
        <p:grpSpPr>
          <a:xfrm>
            <a:off x="609601" y="1636250"/>
            <a:ext cx="1877066" cy="700550"/>
            <a:chOff x="2563090" y="4391891"/>
            <a:chExt cx="1967345" cy="51261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="" xmlns:a16="http://schemas.microsoft.com/office/drawing/2014/main" id="{4346EC5D-8B7C-43F3-9226-0152680114CF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12 – 3 = 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="" xmlns:a16="http://schemas.microsoft.com/office/drawing/2014/main" id="{8F5ED374-D9FA-4704-8419-72437C5473C8}"/>
                </a:ext>
              </a:extLst>
            </p:cNvPr>
            <p:cNvSpPr/>
            <p:nvPr/>
          </p:nvSpPr>
          <p:spPr>
            <a:xfrm>
              <a:off x="3963564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FBDDD8AF-B793-4296-9A30-834D830AB334}"/>
              </a:ext>
            </a:extLst>
          </p:cNvPr>
          <p:cNvGrpSpPr/>
          <p:nvPr/>
        </p:nvGrpSpPr>
        <p:grpSpPr>
          <a:xfrm>
            <a:off x="609600" y="3010725"/>
            <a:ext cx="1877066" cy="700549"/>
            <a:chOff x="2563090" y="4391891"/>
            <a:chExt cx="1967345" cy="51261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="" xmlns:a16="http://schemas.microsoft.com/office/drawing/2014/main" id="{28EFD9EE-046C-4037-AB7A-1F399AD80FCD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12 – 7= 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515B108D-C187-49EA-8EEB-27C9666806CA}"/>
                </a:ext>
              </a:extLst>
            </p:cNvPr>
            <p:cNvSpPr/>
            <p:nvPr/>
          </p:nvSpPr>
          <p:spPr>
            <a:xfrm>
              <a:off x="4043430" y="4429991"/>
              <a:ext cx="436418" cy="436418"/>
            </a:xfrm>
            <a:prstGeom prst="roundRect">
              <a:avLst/>
            </a:prstGeom>
            <a:grp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0BEAB765-C40D-4B90-A1CC-9EF544990EEC}"/>
              </a:ext>
            </a:extLst>
          </p:cNvPr>
          <p:cNvGrpSpPr/>
          <p:nvPr/>
        </p:nvGrpSpPr>
        <p:grpSpPr>
          <a:xfrm>
            <a:off x="2602678" y="1636250"/>
            <a:ext cx="1877066" cy="700549"/>
            <a:chOff x="2563090" y="4391891"/>
            <a:chExt cx="1967345" cy="51261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="" xmlns:a16="http://schemas.microsoft.com/office/drawing/2014/main" id="{FA9C79E1-7D16-43C9-A7F8-8BEEF72B23E2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grpFill/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12 – 4 = 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="" xmlns:a16="http://schemas.microsoft.com/office/drawing/2014/main" id="{92540EF5-4E11-4F5E-B80B-68D543477486}"/>
                </a:ext>
              </a:extLst>
            </p:cNvPr>
            <p:cNvSpPr/>
            <p:nvPr/>
          </p:nvSpPr>
          <p:spPr>
            <a:xfrm>
              <a:off x="4030981" y="4429991"/>
              <a:ext cx="436418" cy="43641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C3E00231-36A9-43D8-BF71-B3018E1C03B7}"/>
              </a:ext>
            </a:extLst>
          </p:cNvPr>
          <p:cNvGrpSpPr/>
          <p:nvPr/>
        </p:nvGrpSpPr>
        <p:grpSpPr>
          <a:xfrm>
            <a:off x="2587450" y="3004410"/>
            <a:ext cx="1952966" cy="700549"/>
            <a:chOff x="2563090" y="4391891"/>
            <a:chExt cx="1967345" cy="512618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="" xmlns:a16="http://schemas.microsoft.com/office/drawing/2014/main" id="{9612583D-FB9D-4EB5-A994-A168F3ABB191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12 – 8 = 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="" xmlns:a16="http://schemas.microsoft.com/office/drawing/2014/main" id="{3B3CDA0E-A6A2-46F1-BD25-DA207E0A87F4}"/>
                </a:ext>
              </a:extLst>
            </p:cNvPr>
            <p:cNvSpPr/>
            <p:nvPr/>
          </p:nvSpPr>
          <p:spPr>
            <a:xfrm>
              <a:off x="4049073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?0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60343F39-A96A-4209-B43E-13D063769031}"/>
              </a:ext>
            </a:extLst>
          </p:cNvPr>
          <p:cNvGrpSpPr/>
          <p:nvPr/>
        </p:nvGrpSpPr>
        <p:grpSpPr>
          <a:xfrm>
            <a:off x="4618974" y="1598904"/>
            <a:ext cx="1877066" cy="737894"/>
            <a:chOff x="2563090" y="4391891"/>
            <a:chExt cx="1967345" cy="51261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="" xmlns:a16="http://schemas.microsoft.com/office/drawing/2014/main" id="{43390C98-9457-4056-9EC5-72AEB45E7C59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12 – 5 = 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="" xmlns:a16="http://schemas.microsoft.com/office/drawing/2014/main" id="{1F97F0A4-55A7-4FFA-869F-CC43302D597C}"/>
                </a:ext>
              </a:extLst>
            </p:cNvPr>
            <p:cNvSpPr/>
            <p:nvPr/>
          </p:nvSpPr>
          <p:spPr>
            <a:xfrm>
              <a:off x="3994197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43286F72-1FF5-4F5E-90D7-432207D4FCF8}"/>
              </a:ext>
            </a:extLst>
          </p:cNvPr>
          <p:cNvGrpSpPr/>
          <p:nvPr/>
        </p:nvGrpSpPr>
        <p:grpSpPr>
          <a:xfrm>
            <a:off x="4618974" y="2997153"/>
            <a:ext cx="1934226" cy="700548"/>
            <a:chOff x="2563090" y="4391891"/>
            <a:chExt cx="2027254" cy="512618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="" xmlns:a16="http://schemas.microsoft.com/office/drawing/2014/main" id="{53F641E7-F93D-4D24-BE27-05869834D606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12 – 9 = 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="" xmlns:a16="http://schemas.microsoft.com/office/drawing/2014/main" id="{A9FD417F-34AD-47A5-90FF-204B6D67703C}"/>
                </a:ext>
              </a:extLst>
            </p:cNvPr>
            <p:cNvSpPr/>
            <p:nvPr/>
          </p:nvSpPr>
          <p:spPr>
            <a:xfrm>
              <a:off x="4153926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7604E7CA-E457-42FA-84DE-68E0F2B7F304}"/>
              </a:ext>
            </a:extLst>
          </p:cNvPr>
          <p:cNvGrpSpPr/>
          <p:nvPr/>
        </p:nvGrpSpPr>
        <p:grpSpPr>
          <a:xfrm>
            <a:off x="1533337" y="4385200"/>
            <a:ext cx="2119275" cy="700548"/>
            <a:chOff x="2563090" y="4391891"/>
            <a:chExt cx="2221202" cy="512618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="" xmlns:a16="http://schemas.microsoft.com/office/drawing/2014/main" id="{094A811E-AE54-4C03-BE22-ED238FFDAEE6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12 – 6 = 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="" xmlns:a16="http://schemas.microsoft.com/office/drawing/2014/main" id="{B99E0BDE-C4A8-4E22-A5A5-ABF2345750BF}"/>
                </a:ext>
              </a:extLst>
            </p:cNvPr>
            <p:cNvSpPr/>
            <p:nvPr/>
          </p:nvSpPr>
          <p:spPr>
            <a:xfrm>
              <a:off x="4158164" y="4429991"/>
              <a:ext cx="62612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13079D75-080A-4209-949F-B9B3C2CDE451}"/>
              </a:ext>
            </a:extLst>
          </p:cNvPr>
          <p:cNvGrpSpPr/>
          <p:nvPr/>
        </p:nvGrpSpPr>
        <p:grpSpPr>
          <a:xfrm>
            <a:off x="3570973" y="4402801"/>
            <a:ext cx="2296427" cy="737894"/>
            <a:chOff x="2563090" y="4391891"/>
            <a:chExt cx="2008450" cy="512618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="" xmlns:a16="http://schemas.microsoft.com/office/drawing/2014/main" id="{0DD1D92E-1AE3-47A5-984A-D23423180EFC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12 – 2 = 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="" xmlns:a16="http://schemas.microsoft.com/office/drawing/2014/main" id="{E47C9AE4-9594-4943-8214-6C24474D3890}"/>
                </a:ext>
              </a:extLst>
            </p:cNvPr>
            <p:cNvSpPr/>
            <p:nvPr/>
          </p:nvSpPr>
          <p:spPr>
            <a:xfrm>
              <a:off x="4135122" y="4429991"/>
              <a:ext cx="436418" cy="43641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29" name="Rectangle: Rounded Corners 28">
            <a:extLst>
              <a:ext uri="{FF2B5EF4-FFF2-40B4-BE49-F238E27FC236}">
                <a16:creationId xmlns="" xmlns:a16="http://schemas.microsoft.com/office/drawing/2014/main" id="{3107BE04-36A6-4D74-8A96-38CA98E24F04}"/>
              </a:ext>
            </a:extLst>
          </p:cNvPr>
          <p:cNvSpPr/>
          <p:nvPr/>
        </p:nvSpPr>
        <p:spPr>
          <a:xfrm>
            <a:off x="1981200" y="1697805"/>
            <a:ext cx="636129" cy="584149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="" xmlns:a16="http://schemas.microsoft.com/office/drawing/2014/main" id="{5D2ACEC6-45A7-4BB7-A07C-A9C170CE4DF5}"/>
              </a:ext>
            </a:extLst>
          </p:cNvPr>
          <p:cNvSpPr/>
          <p:nvPr/>
        </p:nvSpPr>
        <p:spPr>
          <a:xfrm>
            <a:off x="1992567" y="3056477"/>
            <a:ext cx="616592" cy="596413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AB33DEDA-2E01-4EAD-9E51-FB110E2CD54D}"/>
              </a:ext>
            </a:extLst>
          </p:cNvPr>
          <p:cNvSpPr/>
          <p:nvPr/>
        </p:nvSpPr>
        <p:spPr>
          <a:xfrm>
            <a:off x="4002747" y="1697805"/>
            <a:ext cx="597397" cy="596413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="" xmlns:a16="http://schemas.microsoft.com/office/drawing/2014/main" id="{9B644B46-8CD7-4EEC-8939-4E95BE6DFD1F}"/>
              </a:ext>
            </a:extLst>
          </p:cNvPr>
          <p:cNvSpPr/>
          <p:nvPr/>
        </p:nvSpPr>
        <p:spPr>
          <a:xfrm>
            <a:off x="4048705" y="3056476"/>
            <a:ext cx="621553" cy="596412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="" xmlns:a16="http://schemas.microsoft.com/office/drawing/2014/main" id="{AE371062-441D-4EF0-A214-37E4ADAC1318}"/>
              </a:ext>
            </a:extLst>
          </p:cNvPr>
          <p:cNvSpPr/>
          <p:nvPr/>
        </p:nvSpPr>
        <p:spPr>
          <a:xfrm>
            <a:off x="6017441" y="1650482"/>
            <a:ext cx="597397" cy="628206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="" xmlns:a16="http://schemas.microsoft.com/office/drawing/2014/main" id="{D7F395C3-ED9B-4C2A-A86F-534DCACF6A8D}"/>
              </a:ext>
            </a:extLst>
          </p:cNvPr>
          <p:cNvSpPr/>
          <p:nvPr/>
        </p:nvSpPr>
        <p:spPr>
          <a:xfrm>
            <a:off x="6019043" y="3048686"/>
            <a:ext cx="597397" cy="596412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B1A1DF79-9EA3-4D29-BBB1-1EB99D193769}"/>
              </a:ext>
            </a:extLst>
          </p:cNvPr>
          <p:cNvSpPr/>
          <p:nvPr/>
        </p:nvSpPr>
        <p:spPr>
          <a:xfrm>
            <a:off x="3055214" y="4433644"/>
            <a:ext cx="597397" cy="596412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="" xmlns:a16="http://schemas.microsoft.com/office/drawing/2014/main" id="{2F996A2B-6F6A-4F08-B689-AD8850C94C4A}"/>
              </a:ext>
            </a:extLst>
          </p:cNvPr>
          <p:cNvSpPr/>
          <p:nvPr/>
        </p:nvSpPr>
        <p:spPr>
          <a:xfrm>
            <a:off x="5141348" y="4457645"/>
            <a:ext cx="726052" cy="628207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202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1380770" y="960682"/>
            <a:ext cx="1957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BE66776A-3B27-479A-A4C3-6379D3B1BD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485031"/>
              </p:ext>
            </p:extLst>
          </p:nvPr>
        </p:nvGraphicFramePr>
        <p:xfrm>
          <a:off x="1117021" y="1938255"/>
          <a:ext cx="6811241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9255">
                  <a:extLst>
                    <a:ext uri="{9D8B030D-6E8A-4147-A177-3AD203B41FA5}">
                      <a16:colId xmlns="" xmlns:a16="http://schemas.microsoft.com/office/drawing/2014/main" val="1092565331"/>
                    </a:ext>
                  </a:extLst>
                </a:gridCol>
                <a:gridCol w="968951">
                  <a:extLst>
                    <a:ext uri="{9D8B030D-6E8A-4147-A177-3AD203B41FA5}">
                      <a16:colId xmlns="" xmlns:a16="http://schemas.microsoft.com/office/drawing/2014/main" val="1687512118"/>
                    </a:ext>
                  </a:extLst>
                </a:gridCol>
                <a:gridCol w="981075">
                  <a:extLst>
                    <a:ext uri="{9D8B030D-6E8A-4147-A177-3AD203B41FA5}">
                      <a16:colId xmlns="" xmlns:a16="http://schemas.microsoft.com/office/drawing/2014/main" val="1115789471"/>
                    </a:ext>
                  </a:extLst>
                </a:gridCol>
                <a:gridCol w="866775">
                  <a:extLst>
                    <a:ext uri="{9D8B030D-6E8A-4147-A177-3AD203B41FA5}">
                      <a16:colId xmlns="" xmlns:a16="http://schemas.microsoft.com/office/drawing/2014/main" val="304400552"/>
                    </a:ext>
                  </a:extLst>
                </a:gridCol>
                <a:gridCol w="918730">
                  <a:extLst>
                    <a:ext uri="{9D8B030D-6E8A-4147-A177-3AD203B41FA5}">
                      <a16:colId xmlns="" xmlns:a16="http://schemas.microsoft.com/office/drawing/2014/main" val="4068530104"/>
                    </a:ext>
                  </a:extLst>
                </a:gridCol>
                <a:gridCol w="872837">
                  <a:extLst>
                    <a:ext uri="{9D8B030D-6E8A-4147-A177-3AD203B41FA5}">
                      <a16:colId xmlns="" xmlns:a16="http://schemas.microsoft.com/office/drawing/2014/main" val="1116599920"/>
                    </a:ext>
                  </a:extLst>
                </a:gridCol>
                <a:gridCol w="893618">
                  <a:extLst>
                    <a:ext uri="{9D8B030D-6E8A-4147-A177-3AD203B41FA5}">
                      <a16:colId xmlns="" xmlns:a16="http://schemas.microsoft.com/office/drawing/2014/main" val="1936170889"/>
                    </a:ext>
                  </a:extLst>
                </a:gridCol>
              </a:tblGrid>
              <a:tr h="562490"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</a:rPr>
                        <a:t>– 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07395153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L="68580" marR="6858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L="68580" marR="6858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L="68580" marR="6858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744306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6C9A460-36AB-4649-8795-6DCC9EEAEBEB}"/>
              </a:ext>
            </a:extLst>
          </p:cNvPr>
          <p:cNvSpPr txBox="1"/>
          <p:nvPr/>
        </p:nvSpPr>
        <p:spPr>
          <a:xfrm>
            <a:off x="3761510" y="3223406"/>
            <a:ext cx="41549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3192551-D922-42F8-876B-AE45269D85BD}"/>
              </a:ext>
            </a:extLst>
          </p:cNvPr>
          <p:cNvSpPr txBox="1"/>
          <p:nvPr/>
        </p:nvSpPr>
        <p:spPr>
          <a:xfrm>
            <a:off x="4712884" y="3223406"/>
            <a:ext cx="41549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DB39769-4B59-4C1B-AAB5-BCE0D4EAFC7A}"/>
              </a:ext>
            </a:extLst>
          </p:cNvPr>
          <p:cNvSpPr txBox="1"/>
          <p:nvPr/>
        </p:nvSpPr>
        <p:spPr>
          <a:xfrm>
            <a:off x="5560349" y="3223405"/>
            <a:ext cx="41549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2DB0468-D076-43CD-AA6A-303E80E1CBFB}"/>
              </a:ext>
            </a:extLst>
          </p:cNvPr>
          <p:cNvSpPr txBox="1"/>
          <p:nvPr/>
        </p:nvSpPr>
        <p:spPr>
          <a:xfrm>
            <a:off x="6459768" y="3239869"/>
            <a:ext cx="41549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5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96881D1-FE66-42C3-9D41-79729C311C81}"/>
              </a:ext>
            </a:extLst>
          </p:cNvPr>
          <p:cNvSpPr txBox="1"/>
          <p:nvPr/>
        </p:nvSpPr>
        <p:spPr>
          <a:xfrm>
            <a:off x="7337844" y="3223405"/>
            <a:ext cx="41549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A347C394-7FA5-4657-9BEB-4406A0AE7086}"/>
              </a:ext>
            </a:extLst>
          </p:cNvPr>
          <p:cNvSpPr/>
          <p:nvPr/>
        </p:nvSpPr>
        <p:spPr>
          <a:xfrm>
            <a:off x="923192" y="1053015"/>
            <a:ext cx="392415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080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C574EEC-869D-4E31-908A-B27F57A47124}"/>
              </a:ext>
            </a:extLst>
          </p:cNvPr>
          <p:cNvSpPr txBox="1"/>
          <p:nvPr/>
        </p:nvSpPr>
        <p:spPr>
          <a:xfrm>
            <a:off x="808892" y="82553"/>
            <a:ext cx="81065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Tìm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đậu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nhiều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đậu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nhất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F5E501D1-2BD6-4F41-A4A4-9781D6B3B0E3}"/>
              </a:ext>
            </a:extLst>
          </p:cNvPr>
          <p:cNvSpPr/>
          <p:nvPr/>
        </p:nvSpPr>
        <p:spPr>
          <a:xfrm>
            <a:off x="416477" y="351127"/>
            <a:ext cx="392415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166F70A-AA70-4386-8C65-5D54A492E3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8392" y="1248404"/>
            <a:ext cx="5950608" cy="446703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0CC7EEEE-F1E0-4186-9F28-97C7D6FC1C15}"/>
              </a:ext>
            </a:extLst>
          </p:cNvPr>
          <p:cNvGrpSpPr/>
          <p:nvPr/>
        </p:nvGrpSpPr>
        <p:grpSpPr>
          <a:xfrm>
            <a:off x="2054962" y="3700463"/>
            <a:ext cx="2031263" cy="890587"/>
            <a:chOff x="7880507" y="2628243"/>
            <a:chExt cx="1243535" cy="1013359"/>
          </a:xfrm>
        </p:grpSpPr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23F8F323-C074-4A84-AAFB-045A6C39FC26}"/>
                </a:ext>
              </a:extLst>
            </p:cNvPr>
            <p:cNvSpPr/>
            <p:nvPr/>
          </p:nvSpPr>
          <p:spPr>
            <a:xfrm>
              <a:off x="7924800" y="2670628"/>
              <a:ext cx="1161143" cy="92891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B1EEA5ED-1175-4803-971D-8EE6E9484F82}"/>
                </a:ext>
              </a:extLst>
            </p:cNvPr>
            <p:cNvSpPr/>
            <p:nvPr/>
          </p:nvSpPr>
          <p:spPr>
            <a:xfrm flipH="1">
              <a:off x="7880507" y="2628243"/>
              <a:ext cx="77856" cy="778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EC5E4B3F-9171-4B4D-9E5B-64162FA2EEC6}"/>
                </a:ext>
              </a:extLst>
            </p:cNvPr>
            <p:cNvSpPr/>
            <p:nvPr/>
          </p:nvSpPr>
          <p:spPr>
            <a:xfrm flipH="1">
              <a:off x="9047843" y="3565403"/>
              <a:ext cx="76199" cy="761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B280AB72-93E2-4207-A044-54443AD074AA}"/>
              </a:ext>
            </a:extLst>
          </p:cNvPr>
          <p:cNvGrpSpPr/>
          <p:nvPr/>
        </p:nvGrpSpPr>
        <p:grpSpPr>
          <a:xfrm flipH="1">
            <a:off x="5009628" y="3290386"/>
            <a:ext cx="1441874" cy="1057926"/>
            <a:chOff x="7880507" y="2628243"/>
            <a:chExt cx="1243535" cy="1013359"/>
          </a:xfrm>
        </p:grpSpPr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99395966-D658-483B-ACFE-9FBFE77BE943}"/>
                </a:ext>
              </a:extLst>
            </p:cNvPr>
            <p:cNvSpPr/>
            <p:nvPr/>
          </p:nvSpPr>
          <p:spPr>
            <a:xfrm>
              <a:off x="7924800" y="2670628"/>
              <a:ext cx="1161143" cy="92891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5A28EB11-7B1D-4AA7-AE11-9E2D80B1D192}"/>
                </a:ext>
              </a:extLst>
            </p:cNvPr>
            <p:cNvSpPr/>
            <p:nvPr/>
          </p:nvSpPr>
          <p:spPr>
            <a:xfrm flipH="1">
              <a:off x="7880507" y="2628243"/>
              <a:ext cx="77856" cy="778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985C44A5-605F-431D-AA6D-F7360C655916}"/>
                </a:ext>
              </a:extLst>
            </p:cNvPr>
            <p:cNvSpPr/>
            <p:nvPr/>
          </p:nvSpPr>
          <p:spPr>
            <a:xfrm flipH="1">
              <a:off x="9047843" y="3565403"/>
              <a:ext cx="76199" cy="761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8243D7BB-3EA7-4216-BF29-8C781AC7A9A7}"/>
              </a:ext>
            </a:extLst>
          </p:cNvPr>
          <p:cNvGrpSpPr/>
          <p:nvPr/>
        </p:nvGrpSpPr>
        <p:grpSpPr>
          <a:xfrm flipH="1">
            <a:off x="5324475" y="2501120"/>
            <a:ext cx="781114" cy="927881"/>
            <a:chOff x="7880507" y="2628243"/>
            <a:chExt cx="1243535" cy="1013359"/>
          </a:xfrm>
        </p:grpSpPr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7EF0EA7C-C865-409A-8E8C-A9B340EC2CB6}"/>
                </a:ext>
              </a:extLst>
            </p:cNvPr>
            <p:cNvSpPr/>
            <p:nvPr/>
          </p:nvSpPr>
          <p:spPr>
            <a:xfrm>
              <a:off x="7924800" y="2670628"/>
              <a:ext cx="1161143" cy="92891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="" xmlns:a16="http://schemas.microsoft.com/office/drawing/2014/main" id="{437CD31D-067E-4EDD-B68F-B68EAABBD589}"/>
                </a:ext>
              </a:extLst>
            </p:cNvPr>
            <p:cNvSpPr/>
            <p:nvPr/>
          </p:nvSpPr>
          <p:spPr>
            <a:xfrm flipH="1">
              <a:off x="7880507" y="2628243"/>
              <a:ext cx="77856" cy="778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="" xmlns:a16="http://schemas.microsoft.com/office/drawing/2014/main" id="{4C2E4420-593D-40D2-AD62-750B197AA4D4}"/>
                </a:ext>
              </a:extLst>
            </p:cNvPr>
            <p:cNvSpPr/>
            <p:nvPr/>
          </p:nvSpPr>
          <p:spPr>
            <a:xfrm flipH="1">
              <a:off x="9047843" y="3565403"/>
              <a:ext cx="76199" cy="761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153CF362-34C3-482A-882E-FE5508792642}"/>
              </a:ext>
            </a:extLst>
          </p:cNvPr>
          <p:cNvGrpSpPr/>
          <p:nvPr/>
        </p:nvGrpSpPr>
        <p:grpSpPr>
          <a:xfrm>
            <a:off x="3246785" y="2541106"/>
            <a:ext cx="1346631" cy="1463163"/>
            <a:chOff x="7880507" y="2628243"/>
            <a:chExt cx="1243535" cy="1013359"/>
          </a:xfrm>
        </p:grpSpPr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C4200CBA-6807-4979-B2BF-12FEB9276B7D}"/>
                </a:ext>
              </a:extLst>
            </p:cNvPr>
            <p:cNvSpPr/>
            <p:nvPr/>
          </p:nvSpPr>
          <p:spPr>
            <a:xfrm>
              <a:off x="7924800" y="2670628"/>
              <a:ext cx="1161143" cy="92891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B457EBBC-ABDD-4B72-A541-B1837BA5F886}"/>
                </a:ext>
              </a:extLst>
            </p:cNvPr>
            <p:cNvSpPr/>
            <p:nvPr/>
          </p:nvSpPr>
          <p:spPr>
            <a:xfrm flipH="1">
              <a:off x="7880507" y="2628243"/>
              <a:ext cx="77856" cy="778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720A706B-447A-41E0-B55B-23BBF6F54E55}"/>
                </a:ext>
              </a:extLst>
            </p:cNvPr>
            <p:cNvSpPr/>
            <p:nvPr/>
          </p:nvSpPr>
          <p:spPr>
            <a:xfrm flipH="1">
              <a:off x="9047843" y="3565403"/>
              <a:ext cx="76199" cy="761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89E9FCF4-6D01-435F-8968-BCC636EA93DF}"/>
              </a:ext>
            </a:extLst>
          </p:cNvPr>
          <p:cNvGrpSpPr/>
          <p:nvPr/>
        </p:nvGrpSpPr>
        <p:grpSpPr>
          <a:xfrm>
            <a:off x="5852860" y="4367528"/>
            <a:ext cx="598642" cy="650303"/>
            <a:chOff x="7880507" y="2628243"/>
            <a:chExt cx="1243535" cy="1013359"/>
          </a:xfrm>
        </p:grpSpPr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0DBB9B44-0101-46A1-A5BE-86495B0DF0DC}"/>
                </a:ext>
              </a:extLst>
            </p:cNvPr>
            <p:cNvSpPr/>
            <p:nvPr/>
          </p:nvSpPr>
          <p:spPr>
            <a:xfrm>
              <a:off x="7924800" y="2670628"/>
              <a:ext cx="1161143" cy="92891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="" xmlns:a16="http://schemas.microsoft.com/office/drawing/2014/main" id="{3FC77F3E-0CF8-4F0D-A1BB-56A69B3221D0}"/>
                </a:ext>
              </a:extLst>
            </p:cNvPr>
            <p:cNvSpPr/>
            <p:nvPr/>
          </p:nvSpPr>
          <p:spPr>
            <a:xfrm flipH="1">
              <a:off x="7880507" y="2628243"/>
              <a:ext cx="77856" cy="778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="" xmlns:a16="http://schemas.microsoft.com/office/drawing/2014/main" id="{1091D9BF-5E7D-4B96-9C71-3785C7CA8C6A}"/>
                </a:ext>
              </a:extLst>
            </p:cNvPr>
            <p:cNvSpPr/>
            <p:nvPr/>
          </p:nvSpPr>
          <p:spPr>
            <a:xfrm flipH="1">
              <a:off x="9047843" y="3565403"/>
              <a:ext cx="76199" cy="761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3A3DFE83-AB36-43B5-A805-F1357433447D}"/>
              </a:ext>
            </a:extLst>
          </p:cNvPr>
          <p:cNvSpPr txBox="1"/>
          <p:nvPr/>
        </p:nvSpPr>
        <p:spPr>
          <a:xfrm>
            <a:off x="470827" y="5715435"/>
            <a:ext cx="8245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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Bông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hoa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6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nhiều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đậu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nhất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673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3B5D5F1-DA83-4EBD-913F-2E8390A98AAE}"/>
              </a:ext>
            </a:extLst>
          </p:cNvPr>
          <p:cNvSpPr txBox="1"/>
          <p:nvPr/>
        </p:nvSpPr>
        <p:spPr>
          <a:xfrm>
            <a:off x="1233420" y="497175"/>
            <a:ext cx="760578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Mai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13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tờ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giấy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màu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Mai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dùng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5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tờ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giấy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màu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cắt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bức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tranh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Mai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còn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bao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nhiêu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tờ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giấy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màu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D9E39D3F-0BDB-43FF-A0E8-C61B8C3C1795}"/>
              </a:ext>
            </a:extLst>
          </p:cNvPr>
          <p:cNvSpPr/>
          <p:nvPr/>
        </p:nvSpPr>
        <p:spPr>
          <a:xfrm>
            <a:off x="644797" y="559320"/>
            <a:ext cx="588623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44F9D5E8-4CA7-491B-B6C8-B1060C59C2B8}"/>
              </a:ext>
            </a:extLst>
          </p:cNvPr>
          <p:cNvCxnSpPr>
            <a:cxnSpLocks/>
          </p:cNvCxnSpPr>
          <p:nvPr/>
        </p:nvCxnSpPr>
        <p:spPr>
          <a:xfrm>
            <a:off x="1371600" y="1093260"/>
            <a:ext cx="4038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5DEF73FA-0313-41FB-B5DE-9C8BCED511CA}"/>
              </a:ext>
            </a:extLst>
          </p:cNvPr>
          <p:cNvCxnSpPr>
            <a:cxnSpLocks/>
          </p:cNvCxnSpPr>
          <p:nvPr/>
        </p:nvCxnSpPr>
        <p:spPr>
          <a:xfrm>
            <a:off x="1371600" y="2514600"/>
            <a:ext cx="62484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E7865462-E12E-4458-BEFD-60C05181A048}"/>
              </a:ext>
            </a:extLst>
          </p:cNvPr>
          <p:cNvCxnSpPr>
            <a:cxnSpLocks/>
          </p:cNvCxnSpPr>
          <p:nvPr/>
        </p:nvCxnSpPr>
        <p:spPr>
          <a:xfrm>
            <a:off x="5715000" y="1082540"/>
            <a:ext cx="2628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47E3558-B951-4E2F-ABE0-1FB4E3AA2151}"/>
              </a:ext>
            </a:extLst>
          </p:cNvPr>
          <p:cNvSpPr txBox="1"/>
          <p:nvPr/>
        </p:nvSpPr>
        <p:spPr>
          <a:xfrm>
            <a:off x="886060" y="3048000"/>
            <a:ext cx="5328627" cy="27973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Tóm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tắt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: 13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tờ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giấy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màu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dùng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: 5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tờ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giấy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màu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Còn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: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tờ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giấy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màu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E7865462-E12E-4458-BEFD-60C05181A048}"/>
              </a:ext>
            </a:extLst>
          </p:cNvPr>
          <p:cNvCxnSpPr>
            <a:cxnSpLocks/>
          </p:cNvCxnSpPr>
          <p:nvPr/>
        </p:nvCxnSpPr>
        <p:spPr>
          <a:xfrm>
            <a:off x="1309255" y="1828800"/>
            <a:ext cx="60821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05381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6357918-BE7F-4689-AAFF-3029381A9FF2}"/>
              </a:ext>
            </a:extLst>
          </p:cNvPr>
          <p:cNvSpPr txBox="1"/>
          <p:nvPr/>
        </p:nvSpPr>
        <p:spPr>
          <a:xfrm>
            <a:off x="1857530" y="1301314"/>
            <a:ext cx="885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295ED2F7-EE07-49EA-9C89-7B93D4CAC976}"/>
              </a:ext>
            </a:extLst>
          </p:cNvPr>
          <p:cNvSpPr/>
          <p:nvPr/>
        </p:nvSpPr>
        <p:spPr>
          <a:xfrm>
            <a:off x="1066800" y="1362870"/>
            <a:ext cx="601814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BE66776A-3B27-479A-A4C3-6379D3B1BD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618675"/>
              </p:ext>
            </p:extLst>
          </p:nvPr>
        </p:nvGraphicFramePr>
        <p:xfrm>
          <a:off x="1043296" y="2191596"/>
          <a:ext cx="6811241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9255">
                  <a:extLst>
                    <a:ext uri="{9D8B030D-6E8A-4147-A177-3AD203B41FA5}">
                      <a16:colId xmlns:a16="http://schemas.microsoft.com/office/drawing/2014/main" xmlns="" val="1092565331"/>
                    </a:ext>
                  </a:extLst>
                </a:gridCol>
                <a:gridCol w="968951">
                  <a:extLst>
                    <a:ext uri="{9D8B030D-6E8A-4147-A177-3AD203B41FA5}">
                      <a16:colId xmlns:a16="http://schemas.microsoft.com/office/drawing/2014/main" xmlns="" val="1687512118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xmlns="" val="1115789471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xmlns="" val="304400552"/>
                    </a:ext>
                  </a:extLst>
                </a:gridCol>
                <a:gridCol w="918730">
                  <a:extLst>
                    <a:ext uri="{9D8B030D-6E8A-4147-A177-3AD203B41FA5}">
                      <a16:colId xmlns:a16="http://schemas.microsoft.com/office/drawing/2014/main" xmlns="" val="4068530104"/>
                    </a:ext>
                  </a:extLst>
                </a:gridCol>
                <a:gridCol w="872837">
                  <a:extLst>
                    <a:ext uri="{9D8B030D-6E8A-4147-A177-3AD203B41FA5}">
                      <a16:colId xmlns:a16="http://schemas.microsoft.com/office/drawing/2014/main" xmlns="" val="1116599920"/>
                    </a:ext>
                  </a:extLst>
                </a:gridCol>
                <a:gridCol w="893618">
                  <a:extLst>
                    <a:ext uri="{9D8B030D-6E8A-4147-A177-3AD203B41FA5}">
                      <a16:colId xmlns:a16="http://schemas.microsoft.com/office/drawing/2014/main" xmlns="" val="1936170889"/>
                    </a:ext>
                  </a:extLst>
                </a:gridCol>
              </a:tblGrid>
              <a:tr h="562490"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7395153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8580" marR="6858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L="68580" marR="6858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L="68580" marR="6858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L="68580" marR="6858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L="68580" marR="6858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L="68580" marR="6858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44306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6C9A460-36AB-4649-8795-6DCC9EEAEBEB}"/>
              </a:ext>
            </a:extLst>
          </p:cNvPr>
          <p:cNvSpPr txBox="1"/>
          <p:nvPr/>
        </p:nvSpPr>
        <p:spPr>
          <a:xfrm>
            <a:off x="3463143" y="3452006"/>
            <a:ext cx="646331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3192551-D922-42F8-876B-AE45269D85BD}"/>
              </a:ext>
            </a:extLst>
          </p:cNvPr>
          <p:cNvSpPr txBox="1"/>
          <p:nvPr/>
        </p:nvSpPr>
        <p:spPr>
          <a:xfrm>
            <a:off x="4372954" y="3452006"/>
            <a:ext cx="646331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DB39769-4B59-4C1B-AAB5-BCE0D4EAFC7A}"/>
              </a:ext>
            </a:extLst>
          </p:cNvPr>
          <p:cNvSpPr txBox="1"/>
          <p:nvPr/>
        </p:nvSpPr>
        <p:spPr>
          <a:xfrm>
            <a:off x="5282764" y="3452005"/>
            <a:ext cx="646331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2DB0468-D076-43CD-AA6A-303E80E1CBFB}"/>
              </a:ext>
            </a:extLst>
          </p:cNvPr>
          <p:cNvSpPr txBox="1"/>
          <p:nvPr/>
        </p:nvSpPr>
        <p:spPr>
          <a:xfrm>
            <a:off x="6192575" y="3468469"/>
            <a:ext cx="629211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96881D1-FE66-42C3-9D41-79729C311C81}"/>
              </a:ext>
            </a:extLst>
          </p:cNvPr>
          <p:cNvSpPr txBox="1"/>
          <p:nvPr/>
        </p:nvSpPr>
        <p:spPr>
          <a:xfrm>
            <a:off x="7049869" y="3452005"/>
            <a:ext cx="646331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7133EA4C-65B8-4CF0-ACF6-29D8BD4BCD01}"/>
              </a:ext>
            </a:extLst>
          </p:cNvPr>
          <p:cNvGrpSpPr/>
          <p:nvPr/>
        </p:nvGrpSpPr>
        <p:grpSpPr>
          <a:xfrm flipH="1">
            <a:off x="3841341" y="4180956"/>
            <a:ext cx="1582935" cy="2150948"/>
            <a:chOff x="604444" y="3268487"/>
            <a:chExt cx="1826440" cy="182644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1775D2E6-09EC-477E-B207-E1DE96BB865C}"/>
                </a:ext>
              </a:extLst>
            </p:cNvPr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6CFDA961-214C-45CF-8672-24D2CA4641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65880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0063" y="2415941"/>
            <a:ext cx="50388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6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10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A74322BB-0600-437B-AD2A-8DB8C14F80CF}"/>
              </a:ext>
            </a:extLst>
          </p:cNvPr>
          <p:cNvGrpSpPr/>
          <p:nvPr/>
        </p:nvGrpSpPr>
        <p:grpSpPr>
          <a:xfrm>
            <a:off x="611582" y="2260183"/>
            <a:ext cx="3659932" cy="3166824"/>
            <a:chOff x="2159184" y="2260182"/>
            <a:chExt cx="3536166" cy="3166824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DE27A96A-8D5F-43F3-A04D-2C5C5CAB49A3}"/>
                </a:ext>
              </a:extLst>
            </p:cNvPr>
            <p:cNvGrpSpPr/>
            <p:nvPr/>
          </p:nvGrpSpPr>
          <p:grpSpPr>
            <a:xfrm>
              <a:off x="2159184" y="2260182"/>
              <a:ext cx="3536166" cy="3166824"/>
              <a:chOff x="2296597" y="1585714"/>
              <a:chExt cx="3536166" cy="3166824"/>
            </a:xfrm>
          </p:grpSpPr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id="{226EDAD9-420D-466C-A67D-FBE525EF4FF9}"/>
                  </a:ext>
                </a:extLst>
              </p:cNvPr>
              <p:cNvSpPr txBox="1"/>
              <p:nvPr/>
            </p:nvSpPr>
            <p:spPr>
              <a:xfrm>
                <a:off x="2296597" y="1585714"/>
                <a:ext cx="3536166" cy="3166824"/>
              </a:xfrm>
              <a:prstGeom prst="roundRect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457200" marR="0" lvl="0" indent="-4572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lphaLcParenR"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kumimoji="0" 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14 – 5 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Tách</a:t>
                </a:r>
                <a:r>
                  <a:rPr kumimoji="0" 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: 14 = 10 + 4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10 – 5 = 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    + 4 =  </a:t>
                </a:r>
              </a:p>
            </p:txBody>
          </p:sp>
          <p:sp>
            <p:nvSpPr>
              <p:cNvPr id="4" name="Rectangle: Rounded Corners 3">
                <a:extLst>
                  <a:ext uri="{FF2B5EF4-FFF2-40B4-BE49-F238E27FC236}">
                    <a16:creationId xmlns="" xmlns:a16="http://schemas.microsoft.com/office/drawing/2014/main" id="{91B1EF38-C9AA-4239-B691-EBCF6796D340}"/>
                  </a:ext>
                </a:extLst>
              </p:cNvPr>
              <p:cNvSpPr/>
              <p:nvPr/>
            </p:nvSpPr>
            <p:spPr>
              <a:xfrm>
                <a:off x="4183780" y="3986643"/>
                <a:ext cx="436418" cy="436418"/>
              </a:xfrm>
              <a:prstGeom prst="round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</p:grpSp>
        <p:sp>
          <p:nvSpPr>
            <p:cNvPr id="26" name="Rectangle: Rounded Corners 25">
              <a:extLst>
                <a:ext uri="{FF2B5EF4-FFF2-40B4-BE49-F238E27FC236}">
                  <a16:creationId xmlns="" xmlns:a16="http://schemas.microsoft.com/office/drawing/2014/main" id="{D895E13A-E82E-4872-BF6B-015829C85F8E}"/>
                </a:ext>
              </a:extLst>
            </p:cNvPr>
            <p:cNvSpPr/>
            <p:nvPr/>
          </p:nvSpPr>
          <p:spPr>
            <a:xfrm>
              <a:off x="4046366" y="3986496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="" xmlns:a16="http://schemas.microsoft.com/office/drawing/2014/main" id="{E0421E0A-498F-44AF-BD1B-71A085215A85}"/>
                </a:ext>
              </a:extLst>
            </p:cNvPr>
            <p:cNvSpPr/>
            <p:nvPr/>
          </p:nvSpPr>
          <p:spPr>
            <a:xfrm>
              <a:off x="2564287" y="4661111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752F9CAA-2EB2-46B2-9C52-89CB2229B047}"/>
              </a:ext>
            </a:extLst>
          </p:cNvPr>
          <p:cNvGrpSpPr/>
          <p:nvPr/>
        </p:nvGrpSpPr>
        <p:grpSpPr>
          <a:xfrm>
            <a:off x="4572000" y="2217448"/>
            <a:ext cx="3886199" cy="3166824"/>
            <a:chOff x="7188255" y="2217447"/>
            <a:chExt cx="3536166" cy="3166824"/>
          </a:xfrm>
        </p:grpSpPr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CE1BB71A-F1CA-439F-A35B-3CB9AD21E4AB}"/>
                </a:ext>
              </a:extLst>
            </p:cNvPr>
            <p:cNvGrpSpPr/>
            <p:nvPr/>
          </p:nvGrpSpPr>
          <p:grpSpPr>
            <a:xfrm>
              <a:off x="7188255" y="2217447"/>
              <a:ext cx="3536166" cy="3166824"/>
              <a:chOff x="7382637" y="1542979"/>
              <a:chExt cx="3536166" cy="3166824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="" xmlns:a16="http://schemas.microsoft.com/office/drawing/2014/main" id="{249E7441-65B8-4003-AD10-5BD67A59AAEA}"/>
                  </a:ext>
                </a:extLst>
              </p:cNvPr>
              <p:cNvGrpSpPr/>
              <p:nvPr/>
            </p:nvGrpSpPr>
            <p:grpSpPr>
              <a:xfrm>
                <a:off x="7382637" y="1542979"/>
                <a:ext cx="3536166" cy="3166824"/>
                <a:chOff x="2296597" y="1542979"/>
                <a:chExt cx="3536166" cy="3166824"/>
              </a:xfrm>
            </p:grpSpPr>
            <p:sp>
              <p:nvSpPr>
                <p:cNvPr id="7" name="TextBox 6">
                  <a:extLst>
                    <a:ext uri="{FF2B5EF4-FFF2-40B4-BE49-F238E27FC236}">
                      <a16:creationId xmlns="" xmlns:a16="http://schemas.microsoft.com/office/drawing/2014/main" id="{A5C63F8F-4383-434C-BAFA-2E61EA2F7789}"/>
                    </a:ext>
                  </a:extLst>
                </p:cNvPr>
                <p:cNvSpPr txBox="1"/>
                <p:nvPr/>
              </p:nvSpPr>
              <p:spPr>
                <a:xfrm>
                  <a:off x="2296597" y="1542979"/>
                  <a:ext cx="3536166" cy="3166824"/>
                </a:xfrm>
                <a:prstGeom prst="roundRect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cs typeface="Times New Roman" pitchFamily="18" charset="0"/>
                    </a:rPr>
                    <a:t>b)   </a:t>
                  </a:r>
                  <a:r>
                    <a:rPr kumimoji="0" lang="en-US" sz="3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cs typeface="Times New Roman" pitchFamily="18" charset="0"/>
                    </a:rPr>
                    <a:t>Tính</a:t>
                  </a:r>
                  <a:r>
                    <a:rPr kumimoji="0" lang="en-US" sz="3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cs typeface="Times New Roman" pitchFamily="18" charset="0"/>
                    </a:rPr>
                    <a:t> 15 – 7 </a:t>
                  </a:r>
                </a:p>
                <a:p>
                  <a:pPr marL="342900" marR="0" lvl="0" indent="-34290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sz="3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cs typeface="Times New Roman" pitchFamily="18" charset="0"/>
                    </a:rPr>
                    <a:t>Tách</a:t>
                  </a:r>
                  <a:r>
                    <a:rPr kumimoji="0" lang="en-US" sz="3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cs typeface="Times New Roman" pitchFamily="18" charset="0"/>
                    </a:rPr>
                    <a:t>: 15 = 10 + </a:t>
                  </a:r>
                </a:p>
                <a:p>
                  <a:pPr marL="342900" marR="0" lvl="0" indent="-34290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sz="3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cs typeface="Times New Roman" pitchFamily="18" charset="0"/>
                    </a:rPr>
                    <a:t>10 –         = </a:t>
                  </a:r>
                </a:p>
                <a:p>
                  <a:pPr marL="342900" marR="0" lvl="0" indent="-34290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sz="3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cs typeface="Times New Roman" pitchFamily="18" charset="0"/>
                    </a:rPr>
                    <a:t>      +       =  </a:t>
                  </a:r>
                </a:p>
              </p:txBody>
            </p:sp>
            <p:sp>
              <p:nvSpPr>
                <p:cNvPr id="8" name="Rectangle: Rounded Corners 7">
                  <a:extLst>
                    <a:ext uri="{FF2B5EF4-FFF2-40B4-BE49-F238E27FC236}">
                      <a16:creationId xmlns="" xmlns:a16="http://schemas.microsoft.com/office/drawing/2014/main" id="{EA12149A-3D8F-4415-BA6B-36C49CE2AA35}"/>
                    </a:ext>
                  </a:extLst>
                </p:cNvPr>
                <p:cNvSpPr/>
                <p:nvPr/>
              </p:nvSpPr>
              <p:spPr>
                <a:xfrm>
                  <a:off x="4420282" y="3874957"/>
                  <a:ext cx="436418" cy="436418"/>
                </a:xfrm>
                <a:prstGeom prst="roundRect">
                  <a:avLst/>
                </a:prstGeom>
                <a:ln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cs typeface="Times New Roman" pitchFamily="18" charset="0"/>
                    </a:rPr>
                    <a:t>?</a:t>
                  </a:r>
                </a:p>
              </p:txBody>
            </p:sp>
          </p:grpSp>
          <p:sp>
            <p:nvSpPr>
              <p:cNvPr id="9" name="Rectangle: Rounded Corners 8">
                <a:extLst>
                  <a:ext uri="{FF2B5EF4-FFF2-40B4-BE49-F238E27FC236}">
                    <a16:creationId xmlns="" xmlns:a16="http://schemas.microsoft.com/office/drawing/2014/main" id="{58676995-5AF3-41B5-9FC5-DD93F487A8D1}"/>
                  </a:ext>
                </a:extLst>
              </p:cNvPr>
              <p:cNvSpPr/>
              <p:nvPr/>
            </p:nvSpPr>
            <p:spPr>
              <a:xfrm>
                <a:off x="8714301" y="3286505"/>
                <a:ext cx="436418" cy="436418"/>
              </a:xfrm>
              <a:prstGeom prst="round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="" xmlns:a16="http://schemas.microsoft.com/office/drawing/2014/main" id="{79BE671C-90A1-42FF-B9F0-354373B303C4}"/>
                  </a:ext>
                </a:extLst>
              </p:cNvPr>
              <p:cNvSpPr/>
              <p:nvPr/>
            </p:nvSpPr>
            <p:spPr>
              <a:xfrm>
                <a:off x="10280994" y="2634872"/>
                <a:ext cx="436418" cy="436418"/>
              </a:xfrm>
              <a:prstGeom prst="round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="" xmlns:a16="http://schemas.microsoft.com/office/drawing/2014/main" id="{DE184B4F-B62B-45E1-9A0B-03901EE4C873}"/>
                  </a:ext>
                </a:extLst>
              </p:cNvPr>
              <p:cNvSpPr/>
              <p:nvPr/>
            </p:nvSpPr>
            <p:spPr>
              <a:xfrm>
                <a:off x="7914881" y="3870826"/>
                <a:ext cx="436418" cy="436418"/>
              </a:xfrm>
              <a:prstGeom prst="round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</p:grpSp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7F3D6C67-CE48-4D6D-8F71-D4E59039AD83}"/>
                </a:ext>
              </a:extLst>
            </p:cNvPr>
            <p:cNvSpPr/>
            <p:nvPr/>
          </p:nvSpPr>
          <p:spPr>
            <a:xfrm>
              <a:off x="9477014" y="3960973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="" xmlns:a16="http://schemas.microsoft.com/office/drawing/2014/main" id="{81788C24-51CA-468C-8692-7566AABAB48F}"/>
                </a:ext>
              </a:extLst>
            </p:cNvPr>
            <p:cNvSpPr/>
            <p:nvPr/>
          </p:nvSpPr>
          <p:spPr>
            <a:xfrm>
              <a:off x="8519919" y="4559148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3" name="Oval 2">
            <a:extLst>
              <a:ext uri="{FF2B5EF4-FFF2-40B4-BE49-F238E27FC236}">
                <a16:creationId xmlns="" xmlns:a16="http://schemas.microsoft.com/office/drawing/2014/main" id="{72145440-903C-4400-A61F-982C8D93A263}"/>
              </a:ext>
            </a:extLst>
          </p:cNvPr>
          <p:cNvSpPr/>
          <p:nvPr/>
        </p:nvSpPr>
        <p:spPr>
          <a:xfrm>
            <a:off x="611582" y="1433323"/>
            <a:ext cx="392415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068CE90D-FB72-46F2-B6A6-1C03578A5C00}"/>
              </a:ext>
            </a:extLst>
          </p:cNvPr>
          <p:cNvSpPr/>
          <p:nvPr/>
        </p:nvSpPr>
        <p:spPr>
          <a:xfrm>
            <a:off x="2557515" y="3980867"/>
            <a:ext cx="458995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6C53DCD9-DE8F-4827-BF35-54D93AF42691}"/>
              </a:ext>
            </a:extLst>
          </p:cNvPr>
          <p:cNvGrpSpPr/>
          <p:nvPr/>
        </p:nvGrpSpPr>
        <p:grpSpPr>
          <a:xfrm>
            <a:off x="1676400" y="5715000"/>
            <a:ext cx="2084211" cy="512618"/>
            <a:chOff x="2563090" y="4391891"/>
            <a:chExt cx="2152421" cy="512618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="" xmlns:a16="http://schemas.microsoft.com/office/drawing/2014/main" id="{54BB6B18-027B-4113-9ECF-FC9B764955A9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14 – 5 = 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="" xmlns:a16="http://schemas.microsoft.com/office/drawing/2014/main" id="{C6AA94D2-D2D0-44CB-8497-F285B1ADC505}"/>
                </a:ext>
              </a:extLst>
            </p:cNvPr>
            <p:cNvSpPr/>
            <p:nvPr/>
          </p:nvSpPr>
          <p:spPr>
            <a:xfrm>
              <a:off x="4279093" y="4432512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36F53B51-85AB-4F7F-BA9B-633EA51D2D6D}"/>
              </a:ext>
            </a:extLst>
          </p:cNvPr>
          <p:cNvGrpSpPr/>
          <p:nvPr/>
        </p:nvGrpSpPr>
        <p:grpSpPr>
          <a:xfrm>
            <a:off x="6094431" y="5669030"/>
            <a:ext cx="2201303" cy="512618"/>
            <a:chOff x="2563090" y="4391891"/>
            <a:chExt cx="2273345" cy="512618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="" xmlns:a16="http://schemas.microsoft.com/office/drawing/2014/main" id="{1BE08FF7-F7C4-41E7-B8DB-F57B628A2DE9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15 – 7 = 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644CBF2B-9693-4111-A466-3F84A50FA221}"/>
                </a:ext>
              </a:extLst>
            </p:cNvPr>
            <p:cNvSpPr/>
            <p:nvPr/>
          </p:nvSpPr>
          <p:spPr>
            <a:xfrm>
              <a:off x="4400017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0C1E61BF-4B77-4D0A-A6C3-817EA4FA1280}"/>
              </a:ext>
            </a:extLst>
          </p:cNvPr>
          <p:cNvSpPr/>
          <p:nvPr/>
        </p:nvSpPr>
        <p:spPr>
          <a:xfrm>
            <a:off x="3338022" y="5755621"/>
            <a:ext cx="422589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E191A037-AF87-4610-80B8-F9245150832F}"/>
              </a:ext>
            </a:extLst>
          </p:cNvPr>
          <p:cNvSpPr/>
          <p:nvPr/>
        </p:nvSpPr>
        <p:spPr>
          <a:xfrm>
            <a:off x="1030863" y="4661112"/>
            <a:ext cx="451693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="" xmlns:a16="http://schemas.microsoft.com/office/drawing/2014/main" id="{078910F1-3E74-4B3D-8258-ECAEE03356AE}"/>
              </a:ext>
            </a:extLst>
          </p:cNvPr>
          <p:cNvSpPr/>
          <p:nvPr/>
        </p:nvSpPr>
        <p:spPr>
          <a:xfrm>
            <a:off x="2564816" y="4661112"/>
            <a:ext cx="451693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EC979460-FA22-42E7-A7FB-E5FFF9453EB5}"/>
              </a:ext>
            </a:extLst>
          </p:cNvPr>
          <p:cNvSpPr/>
          <p:nvPr/>
        </p:nvSpPr>
        <p:spPr>
          <a:xfrm>
            <a:off x="7749093" y="3289601"/>
            <a:ext cx="500675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D6EB7F76-0DCE-49E1-8D2E-A6C395499AA5}"/>
              </a:ext>
            </a:extLst>
          </p:cNvPr>
          <p:cNvSpPr/>
          <p:nvPr/>
        </p:nvSpPr>
        <p:spPr>
          <a:xfrm>
            <a:off x="6035481" y="3980867"/>
            <a:ext cx="4796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549B4085-D212-455C-AE67-49A1BEA39FA0}"/>
              </a:ext>
            </a:extLst>
          </p:cNvPr>
          <p:cNvSpPr/>
          <p:nvPr/>
        </p:nvSpPr>
        <p:spPr>
          <a:xfrm>
            <a:off x="7071529" y="3960974"/>
            <a:ext cx="495403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6000EFF4-3135-4F61-A369-8E3AC2644F06}"/>
              </a:ext>
            </a:extLst>
          </p:cNvPr>
          <p:cNvSpPr/>
          <p:nvPr/>
        </p:nvSpPr>
        <p:spPr>
          <a:xfrm>
            <a:off x="5156929" y="4533004"/>
            <a:ext cx="4796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="" xmlns:a16="http://schemas.microsoft.com/office/drawing/2014/main" id="{010A3141-DD1E-4CB3-84DD-299A4A2C3797}"/>
              </a:ext>
            </a:extLst>
          </p:cNvPr>
          <p:cNvSpPr/>
          <p:nvPr/>
        </p:nvSpPr>
        <p:spPr>
          <a:xfrm>
            <a:off x="6007603" y="4560153"/>
            <a:ext cx="507496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="" xmlns:a16="http://schemas.microsoft.com/office/drawing/2014/main" id="{9C3BD787-07D7-4BA8-BD01-274AF58637CD}"/>
              </a:ext>
            </a:extLst>
          </p:cNvPr>
          <p:cNvSpPr/>
          <p:nvPr/>
        </p:nvSpPr>
        <p:spPr>
          <a:xfrm>
            <a:off x="6919735" y="4534007"/>
            <a:ext cx="465783" cy="462563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="" xmlns:a16="http://schemas.microsoft.com/office/drawing/2014/main" id="{EBA9B9E2-4778-48B7-B73F-EF247B4174BF}"/>
              </a:ext>
            </a:extLst>
          </p:cNvPr>
          <p:cNvSpPr/>
          <p:nvPr/>
        </p:nvSpPr>
        <p:spPr>
          <a:xfrm>
            <a:off x="7846483" y="5705565"/>
            <a:ext cx="422589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960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3DA074C8-FF0C-4E7B-AE98-D6177DB67EDA}"/>
              </a:ext>
            </a:extLst>
          </p:cNvPr>
          <p:cNvSpPr/>
          <p:nvPr/>
        </p:nvSpPr>
        <p:spPr>
          <a:xfrm>
            <a:off x="808892" y="581960"/>
            <a:ext cx="392415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8E4D8BF-1304-4D40-9FE2-7DDA6D0B5B66}"/>
              </a:ext>
            </a:extLst>
          </p:cNvPr>
          <p:cNvSpPr txBox="1"/>
          <p:nvPr/>
        </p:nvSpPr>
        <p:spPr>
          <a:xfrm>
            <a:off x="1201307" y="643515"/>
            <a:ext cx="3930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nhẩm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BA32B6F-EA07-4DB4-AAB4-F7C54975CC29}"/>
              </a:ext>
            </a:extLst>
          </p:cNvPr>
          <p:cNvGrpSpPr/>
          <p:nvPr/>
        </p:nvGrpSpPr>
        <p:grpSpPr>
          <a:xfrm>
            <a:off x="3219063" y="1763651"/>
            <a:ext cx="2085149" cy="724418"/>
            <a:chOff x="2563090" y="4391891"/>
            <a:chExt cx="1967345" cy="51261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="" xmlns:a16="http://schemas.microsoft.com/office/drawing/2014/main" id="{4346EC5D-8B7C-43F3-9226-0152680114CF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 – 5 = 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="" xmlns:a16="http://schemas.microsoft.com/office/drawing/2014/main" id="{8F5ED374-D9FA-4704-8419-72437C5473C8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FBDDD8AF-B793-4296-9A30-834D830AB334}"/>
              </a:ext>
            </a:extLst>
          </p:cNvPr>
          <p:cNvGrpSpPr/>
          <p:nvPr/>
        </p:nvGrpSpPr>
        <p:grpSpPr>
          <a:xfrm>
            <a:off x="3219062" y="3138126"/>
            <a:ext cx="2085149" cy="724418"/>
            <a:chOff x="2563090" y="4391891"/>
            <a:chExt cx="1967345" cy="51261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="" xmlns:a16="http://schemas.microsoft.com/office/drawing/2014/main" id="{28EFD9EE-046C-4037-AB7A-1F399AD80FCD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BFD865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 – 6= 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515B108D-C187-49EA-8EEB-27C9666806CA}"/>
                </a:ext>
              </a:extLst>
            </p:cNvPr>
            <p:cNvSpPr/>
            <p:nvPr/>
          </p:nvSpPr>
          <p:spPr>
            <a:xfrm>
              <a:off x="3906438" y="4426938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0BEAB765-C40D-4B90-A1CC-9EF544990EEC}"/>
              </a:ext>
            </a:extLst>
          </p:cNvPr>
          <p:cNvGrpSpPr/>
          <p:nvPr/>
        </p:nvGrpSpPr>
        <p:grpSpPr>
          <a:xfrm>
            <a:off x="5971252" y="1788650"/>
            <a:ext cx="2085149" cy="724418"/>
            <a:chOff x="2563090" y="4391891"/>
            <a:chExt cx="1967345" cy="51261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="" xmlns:a16="http://schemas.microsoft.com/office/drawing/2014/main" id="{FA9C79E1-7D16-43C9-A7F8-8BEEF72B23E2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BFD865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 – 8 = 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="" xmlns:a16="http://schemas.microsoft.com/office/drawing/2014/main" id="{92540EF5-4E11-4F5E-B80B-68D543477486}"/>
                </a:ext>
              </a:extLst>
            </p:cNvPr>
            <p:cNvSpPr/>
            <p:nvPr/>
          </p:nvSpPr>
          <p:spPr>
            <a:xfrm>
              <a:off x="3969851" y="4412301"/>
              <a:ext cx="436418" cy="43641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C3E00231-36A9-43D8-BF71-B3018E1C03B7}"/>
              </a:ext>
            </a:extLst>
          </p:cNvPr>
          <p:cNvGrpSpPr/>
          <p:nvPr/>
        </p:nvGrpSpPr>
        <p:grpSpPr>
          <a:xfrm>
            <a:off x="5956023" y="3156810"/>
            <a:ext cx="2085149" cy="724418"/>
            <a:chOff x="2563090" y="4391891"/>
            <a:chExt cx="1967345" cy="512618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="" xmlns:a16="http://schemas.microsoft.com/office/drawing/2014/main" id="{9612583D-FB9D-4EB5-A994-A168F3ABB191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 – 9 = 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="" xmlns:a16="http://schemas.microsoft.com/office/drawing/2014/main" id="{3B3CDA0E-A6A2-46F1-BD25-DA207E0A87F4}"/>
                </a:ext>
              </a:extLst>
            </p:cNvPr>
            <p:cNvSpPr/>
            <p:nvPr/>
          </p:nvSpPr>
          <p:spPr>
            <a:xfrm>
              <a:off x="3984219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60343F39-A96A-4209-B43E-13D063769031}"/>
              </a:ext>
            </a:extLst>
          </p:cNvPr>
          <p:cNvGrpSpPr/>
          <p:nvPr/>
        </p:nvGrpSpPr>
        <p:grpSpPr>
          <a:xfrm>
            <a:off x="3219062" y="4512601"/>
            <a:ext cx="2085149" cy="724418"/>
            <a:chOff x="2563090" y="4391891"/>
            <a:chExt cx="1967345" cy="51261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="" xmlns:a16="http://schemas.microsoft.com/office/drawing/2014/main" id="{43390C98-9457-4056-9EC5-72AEB45E7C59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 – 7 = 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="" xmlns:a16="http://schemas.microsoft.com/office/drawing/2014/main" id="{1F97F0A4-55A7-4FFA-869F-CC43302D597C}"/>
                </a:ext>
              </a:extLst>
            </p:cNvPr>
            <p:cNvSpPr/>
            <p:nvPr/>
          </p:nvSpPr>
          <p:spPr>
            <a:xfrm>
              <a:off x="3978333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43286F72-1FF5-4F5E-90D7-432207D4FCF8}"/>
              </a:ext>
            </a:extLst>
          </p:cNvPr>
          <p:cNvGrpSpPr/>
          <p:nvPr/>
        </p:nvGrpSpPr>
        <p:grpSpPr>
          <a:xfrm>
            <a:off x="5971252" y="4498746"/>
            <a:ext cx="2105948" cy="724418"/>
            <a:chOff x="2563090" y="4391891"/>
            <a:chExt cx="1986969" cy="512618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="" xmlns:a16="http://schemas.microsoft.com/office/drawing/2014/main" id="{53F641E7-F93D-4D24-BE27-05869834D606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BFD865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 – 10 = 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="" xmlns:a16="http://schemas.microsoft.com/office/drawing/2014/main" id="{A9FD417F-34AD-47A5-90FF-204B6D67703C}"/>
                </a:ext>
              </a:extLst>
            </p:cNvPr>
            <p:cNvSpPr/>
            <p:nvPr/>
          </p:nvSpPr>
          <p:spPr>
            <a:xfrm>
              <a:off x="4113641" y="4439795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29" name="Rectangle: Rounded Corners 28">
            <a:extLst>
              <a:ext uri="{FF2B5EF4-FFF2-40B4-BE49-F238E27FC236}">
                <a16:creationId xmlns="" xmlns:a16="http://schemas.microsoft.com/office/drawing/2014/main" id="{3107BE04-36A6-4D74-8A96-38CA98E24F04}"/>
              </a:ext>
            </a:extLst>
          </p:cNvPr>
          <p:cNvSpPr/>
          <p:nvPr/>
        </p:nvSpPr>
        <p:spPr>
          <a:xfrm>
            <a:off x="4716795" y="1810610"/>
            <a:ext cx="793975" cy="61673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="" xmlns:a16="http://schemas.microsoft.com/office/drawing/2014/main" id="{5D2ACEC6-45A7-4BB7-A07C-A9C170CE4DF5}"/>
              </a:ext>
            </a:extLst>
          </p:cNvPr>
          <p:cNvSpPr/>
          <p:nvPr/>
        </p:nvSpPr>
        <p:spPr>
          <a:xfrm>
            <a:off x="4638812" y="3187653"/>
            <a:ext cx="482483" cy="61673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AB33DEDA-2E01-4EAD-9E51-FB110E2CD54D}"/>
              </a:ext>
            </a:extLst>
          </p:cNvPr>
          <p:cNvSpPr/>
          <p:nvPr/>
        </p:nvSpPr>
        <p:spPr>
          <a:xfrm>
            <a:off x="7432351" y="1809008"/>
            <a:ext cx="482483" cy="61673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="" xmlns:a16="http://schemas.microsoft.com/office/drawing/2014/main" id="{9B644B46-8CD7-4EEC-8939-4E95BE6DFD1F}"/>
              </a:ext>
            </a:extLst>
          </p:cNvPr>
          <p:cNvSpPr/>
          <p:nvPr/>
        </p:nvSpPr>
        <p:spPr>
          <a:xfrm>
            <a:off x="7420427" y="3210652"/>
            <a:ext cx="482483" cy="61673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="" xmlns:a16="http://schemas.microsoft.com/office/drawing/2014/main" id="{AE371062-441D-4EF0-A214-37E4ADAC1318}"/>
              </a:ext>
            </a:extLst>
          </p:cNvPr>
          <p:cNvSpPr/>
          <p:nvPr/>
        </p:nvSpPr>
        <p:spPr>
          <a:xfrm>
            <a:off x="4648778" y="4566443"/>
            <a:ext cx="482483" cy="61673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="" xmlns:a16="http://schemas.microsoft.com/office/drawing/2014/main" id="{D7F395C3-ED9B-4C2A-A86F-534DCACF6A8D}"/>
              </a:ext>
            </a:extLst>
          </p:cNvPr>
          <p:cNvSpPr/>
          <p:nvPr/>
        </p:nvSpPr>
        <p:spPr>
          <a:xfrm>
            <a:off x="7670917" y="4566443"/>
            <a:ext cx="482483" cy="61673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pic>
        <p:nvPicPr>
          <p:cNvPr id="7170" name="Picture 2" descr="Happy Cute Little Kid Boy With Light Idea | Art drawings for kids, Kids  cartoon characters, Cartoon kids">
            <a:extLst>
              <a:ext uri="{FF2B5EF4-FFF2-40B4-BE49-F238E27FC236}">
                <a16:creationId xmlns="" xmlns:a16="http://schemas.microsoft.com/office/drawing/2014/main" id="{62A0B709-F3D1-4A7F-A9AC-E6185290BC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7" t="5140" r="11852" b="7556"/>
          <a:stretch/>
        </p:blipFill>
        <p:spPr bwMode="auto">
          <a:xfrm>
            <a:off x="666543" y="1844419"/>
            <a:ext cx="2352182" cy="456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593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1380770" y="1114570"/>
            <a:ext cx="867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BE66776A-3B27-479A-A4C3-6379D3B1BD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191381"/>
              </p:ext>
            </p:extLst>
          </p:nvPr>
        </p:nvGraphicFramePr>
        <p:xfrm>
          <a:off x="1541563" y="1905000"/>
          <a:ext cx="5917623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9255">
                  <a:extLst>
                    <a:ext uri="{9D8B030D-6E8A-4147-A177-3AD203B41FA5}">
                      <a16:colId xmlns="" xmlns:a16="http://schemas.microsoft.com/office/drawing/2014/main" val="1092565331"/>
                    </a:ext>
                  </a:extLst>
                </a:gridCol>
                <a:gridCol w="968951">
                  <a:extLst>
                    <a:ext uri="{9D8B030D-6E8A-4147-A177-3AD203B41FA5}">
                      <a16:colId xmlns="" xmlns:a16="http://schemas.microsoft.com/office/drawing/2014/main" val="1687512118"/>
                    </a:ext>
                  </a:extLst>
                </a:gridCol>
                <a:gridCol w="981075">
                  <a:extLst>
                    <a:ext uri="{9D8B030D-6E8A-4147-A177-3AD203B41FA5}">
                      <a16:colId xmlns="" xmlns:a16="http://schemas.microsoft.com/office/drawing/2014/main" val="1115789471"/>
                    </a:ext>
                  </a:extLst>
                </a:gridCol>
                <a:gridCol w="866775">
                  <a:extLst>
                    <a:ext uri="{9D8B030D-6E8A-4147-A177-3AD203B41FA5}">
                      <a16:colId xmlns="" xmlns:a16="http://schemas.microsoft.com/office/drawing/2014/main" val="304400552"/>
                    </a:ext>
                  </a:extLst>
                </a:gridCol>
                <a:gridCol w="918730">
                  <a:extLst>
                    <a:ext uri="{9D8B030D-6E8A-4147-A177-3AD203B41FA5}">
                      <a16:colId xmlns="" xmlns:a16="http://schemas.microsoft.com/office/drawing/2014/main" val="4068530104"/>
                    </a:ext>
                  </a:extLst>
                </a:gridCol>
                <a:gridCol w="872837">
                  <a:extLst>
                    <a:ext uri="{9D8B030D-6E8A-4147-A177-3AD203B41FA5}">
                      <a16:colId xmlns="" xmlns:a16="http://schemas.microsoft.com/office/drawing/2014/main" val="1116599920"/>
                    </a:ext>
                  </a:extLst>
                </a:gridCol>
              </a:tblGrid>
              <a:tr h="562490"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– 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07395153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L="68580" marR="6858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L="68580" marR="6858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L="68580" marR="6858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L="68580" marR="6858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744306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6C9A460-36AB-4649-8795-6DCC9EEAEBEB}"/>
              </a:ext>
            </a:extLst>
          </p:cNvPr>
          <p:cNvSpPr txBox="1"/>
          <p:nvPr/>
        </p:nvSpPr>
        <p:spPr>
          <a:xfrm>
            <a:off x="4114800" y="3124201"/>
            <a:ext cx="415498" cy="7109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3192551-D922-42F8-876B-AE45269D85BD}"/>
              </a:ext>
            </a:extLst>
          </p:cNvPr>
          <p:cNvSpPr txBox="1"/>
          <p:nvPr/>
        </p:nvSpPr>
        <p:spPr>
          <a:xfrm>
            <a:off x="5066174" y="3124201"/>
            <a:ext cx="415498" cy="7109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DB39769-4B59-4C1B-AAB5-BCE0D4EAFC7A}"/>
              </a:ext>
            </a:extLst>
          </p:cNvPr>
          <p:cNvSpPr txBox="1"/>
          <p:nvPr/>
        </p:nvSpPr>
        <p:spPr>
          <a:xfrm>
            <a:off x="5913639" y="3124200"/>
            <a:ext cx="415498" cy="7109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2DB0468-D076-43CD-AA6A-303E80E1CBFB}"/>
              </a:ext>
            </a:extLst>
          </p:cNvPr>
          <p:cNvSpPr txBox="1"/>
          <p:nvPr/>
        </p:nvSpPr>
        <p:spPr>
          <a:xfrm>
            <a:off x="6813058" y="3140664"/>
            <a:ext cx="415498" cy="7109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A347C394-7FA5-4657-9BEB-4406A0AE7086}"/>
              </a:ext>
            </a:extLst>
          </p:cNvPr>
          <p:cNvSpPr/>
          <p:nvPr/>
        </p:nvSpPr>
        <p:spPr>
          <a:xfrm>
            <a:off x="923192" y="1053015"/>
            <a:ext cx="392415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761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1" grpId="0" animBg="1"/>
      <p:bldP spid="12" grpId="0" animBg="1"/>
      <p:bldP spid="13" grpId="0" animBg="1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38BFE30-63FE-4A92-9425-1960436127B2}"/>
              </a:ext>
            </a:extLst>
          </p:cNvPr>
          <p:cNvSpPr txBox="1"/>
          <p:nvPr/>
        </p:nvSpPr>
        <p:spPr>
          <a:xfrm>
            <a:off x="965998" y="308423"/>
            <a:ext cx="73691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bay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7?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bay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9?</a:t>
            </a: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CC0093F5-53D0-4E9C-BE31-D85BBC8D65EF}"/>
              </a:ext>
            </a:extLst>
          </p:cNvPr>
          <p:cNvSpPr/>
          <p:nvPr/>
        </p:nvSpPr>
        <p:spPr>
          <a:xfrm>
            <a:off x="573583" y="385367"/>
            <a:ext cx="392415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graphicFrame>
        <p:nvGraphicFramePr>
          <p:cNvPr id="11" name="Table 12">
            <a:extLst>
              <a:ext uri="{FF2B5EF4-FFF2-40B4-BE49-F238E27FC236}">
                <a16:creationId xmlns="" xmlns:a16="http://schemas.microsoft.com/office/drawing/2014/main" id="{4AE5EE74-4083-4403-91EF-DD7ADC654C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000798"/>
              </p:ext>
            </p:extLst>
          </p:nvPr>
        </p:nvGraphicFramePr>
        <p:xfrm>
          <a:off x="5127172" y="1508752"/>
          <a:ext cx="3295022" cy="4883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5022">
                  <a:extLst>
                    <a:ext uri="{9D8B030D-6E8A-4147-A177-3AD203B41FA5}">
                      <a16:colId xmlns="" xmlns:a16="http://schemas.microsoft.com/office/drawing/2014/main" val="3774412257"/>
                    </a:ext>
                  </a:extLst>
                </a:gridCol>
              </a:tblGrid>
              <a:tr h="244150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Hiệu</a:t>
                      </a:r>
                      <a:r>
                        <a:rPr lang="en-US" sz="2400" b="0" dirty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bằng</a:t>
                      </a:r>
                      <a:r>
                        <a:rPr lang="en-US" sz="2400" b="0" dirty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7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91815738"/>
                  </a:ext>
                </a:extLst>
              </a:tr>
              <a:tr h="244150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Hiệu</a:t>
                      </a:r>
                      <a:r>
                        <a:rPr lang="en-US" sz="2400" b="0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bằng</a:t>
                      </a:r>
                      <a:r>
                        <a:rPr lang="en-US" sz="2400" b="0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9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0494093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01D1F91-2CA3-4E2B-BE40-3E2ACD9D93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6239" b="51660"/>
          <a:stretch/>
        </p:blipFill>
        <p:spPr>
          <a:xfrm>
            <a:off x="340670" y="2247583"/>
            <a:ext cx="1507941" cy="16390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C79EF70-7DC9-4806-97B1-463C679F94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042" t="-959" r="35540" b="64150"/>
          <a:stretch/>
        </p:blipFill>
        <p:spPr>
          <a:xfrm>
            <a:off x="1897376" y="1920317"/>
            <a:ext cx="1196891" cy="10994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3430B8A-7B21-4BA1-986C-6F892BCB75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295" t="4586" r="3507" b="58606"/>
          <a:stretch/>
        </p:blipFill>
        <p:spPr>
          <a:xfrm>
            <a:off x="3342215" y="2435417"/>
            <a:ext cx="1390001" cy="12062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EE8995A-57FD-4682-AE37-277D4FF38F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13" t="68771" r="67211" b="1632"/>
          <a:stretch/>
        </p:blipFill>
        <p:spPr>
          <a:xfrm>
            <a:off x="559598" y="4958676"/>
            <a:ext cx="1361231" cy="10035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6B6781C-D4B3-45E2-9EAE-3749265872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593" t="48315" r="35931" b="22088"/>
          <a:stretch/>
        </p:blipFill>
        <p:spPr>
          <a:xfrm>
            <a:off x="2026438" y="3753977"/>
            <a:ext cx="1491344" cy="10994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F451BCE-08AC-4ECF-BA5B-B734EAE982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238" t="64421" r="1373" b="3106"/>
          <a:stretch/>
        </p:blipFill>
        <p:spPr>
          <a:xfrm rot="20389758">
            <a:off x="2772110" y="5037119"/>
            <a:ext cx="1491344" cy="11010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748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57942 0.4916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71" y="2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44444E-6 L 0.38698 0.233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49" y="1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L 0.72083 -0.0069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42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07245 L 0.35712 0.2004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3" y="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92 0.03148 L 0.59965 -0.4629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20" y="-2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0.04862 L 0.25677 -0.3259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16" y="-1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="" xmlns:a16="http://schemas.microsoft.com/office/drawing/2014/main" id="{00B92AAD-7BD6-494C-86CE-3CDF7BF670AE}"/>
              </a:ext>
            </a:extLst>
          </p:cNvPr>
          <p:cNvSpPr/>
          <p:nvPr/>
        </p:nvSpPr>
        <p:spPr>
          <a:xfrm>
            <a:off x="648364" y="635080"/>
            <a:ext cx="392415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EFDC150-1D37-4155-B450-4F11AD687B2A}"/>
              </a:ext>
            </a:extLst>
          </p:cNvPr>
          <p:cNvSpPr txBox="1"/>
          <p:nvPr/>
        </p:nvSpPr>
        <p:spPr>
          <a:xfrm>
            <a:off x="1040779" y="580450"/>
            <a:ext cx="7322208" cy="141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14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ổi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cháu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6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còn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bao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nhiêu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ổi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7FB2AA9-177D-4D27-9E39-0DF7E58BF5F5}"/>
              </a:ext>
            </a:extLst>
          </p:cNvPr>
          <p:cNvSpPr txBox="1"/>
          <p:nvPr/>
        </p:nvSpPr>
        <p:spPr>
          <a:xfrm>
            <a:off x="844571" y="2667000"/>
            <a:ext cx="6258463" cy="27973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Tóm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tắt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: 14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ổi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Bớt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: 6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ổi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Còn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ổi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44F9D5E8-4CA7-491B-B6C8-B1060C59C2B8}"/>
              </a:ext>
            </a:extLst>
          </p:cNvPr>
          <p:cNvCxnSpPr>
            <a:cxnSpLocks/>
          </p:cNvCxnSpPr>
          <p:nvPr/>
        </p:nvCxnSpPr>
        <p:spPr>
          <a:xfrm>
            <a:off x="1143000" y="1158300"/>
            <a:ext cx="28308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44F9D5E8-4CA7-491B-B6C8-B1060C59C2B8}"/>
              </a:ext>
            </a:extLst>
          </p:cNvPr>
          <p:cNvCxnSpPr>
            <a:cxnSpLocks/>
          </p:cNvCxnSpPr>
          <p:nvPr/>
        </p:nvCxnSpPr>
        <p:spPr>
          <a:xfrm>
            <a:off x="4272232" y="1152818"/>
            <a:ext cx="3347768" cy="54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5DEF73FA-0313-41FB-B5DE-9C8BCED511CA}"/>
              </a:ext>
            </a:extLst>
          </p:cNvPr>
          <p:cNvCxnSpPr>
            <a:cxnSpLocks/>
          </p:cNvCxnSpPr>
          <p:nvPr/>
        </p:nvCxnSpPr>
        <p:spPr>
          <a:xfrm>
            <a:off x="1148032" y="1905000"/>
            <a:ext cx="5862368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6945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667000"/>
            <a:ext cx="61481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7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0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8E4D8BF-1304-4D40-9FE2-7DDA6D0B5B66}"/>
              </a:ext>
            </a:extLst>
          </p:cNvPr>
          <p:cNvSpPr txBox="1"/>
          <p:nvPr/>
        </p:nvSpPr>
        <p:spPr>
          <a:xfrm>
            <a:off x="1201307" y="643515"/>
            <a:ext cx="3930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endParaRPr lang="en-US" sz="2800" dirty="0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BA32B6F-EA07-4DB4-AAB4-F7C54975CC29}"/>
              </a:ext>
            </a:extLst>
          </p:cNvPr>
          <p:cNvGrpSpPr/>
          <p:nvPr/>
        </p:nvGrpSpPr>
        <p:grpSpPr>
          <a:xfrm>
            <a:off x="766666" y="1772570"/>
            <a:ext cx="2199798" cy="764249"/>
            <a:chOff x="2563090" y="4391891"/>
            <a:chExt cx="1967345" cy="51261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="" xmlns:a16="http://schemas.microsoft.com/office/drawing/2014/main" id="{4346EC5D-8B7C-43F3-9226-0152680114CF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16 – 7 = 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="" xmlns:a16="http://schemas.microsoft.com/office/drawing/2014/main" id="{8F5ED374-D9FA-4704-8419-72437C5473C8}"/>
                </a:ext>
              </a:extLst>
            </p:cNvPr>
            <p:cNvSpPr/>
            <p:nvPr/>
          </p:nvSpPr>
          <p:spPr>
            <a:xfrm>
              <a:off x="3757997" y="4429320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FBDDD8AF-B793-4296-9A30-834D830AB334}"/>
              </a:ext>
            </a:extLst>
          </p:cNvPr>
          <p:cNvGrpSpPr/>
          <p:nvPr/>
        </p:nvGrpSpPr>
        <p:grpSpPr>
          <a:xfrm>
            <a:off x="800521" y="3162718"/>
            <a:ext cx="2199798" cy="764249"/>
            <a:chOff x="2563090" y="4391891"/>
            <a:chExt cx="1967345" cy="51261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="" xmlns:a16="http://schemas.microsoft.com/office/drawing/2014/main" id="{28EFD9EE-046C-4037-AB7A-1F399AD80FCD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BFD865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16 – 8= 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515B108D-C187-49EA-8EEB-27C9666806CA}"/>
                </a:ext>
              </a:extLst>
            </p:cNvPr>
            <p:cNvSpPr/>
            <p:nvPr/>
          </p:nvSpPr>
          <p:spPr>
            <a:xfrm>
              <a:off x="3711553" y="4409703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0BEAB765-C40D-4B90-A1CC-9EF544990EEC}"/>
              </a:ext>
            </a:extLst>
          </p:cNvPr>
          <p:cNvGrpSpPr/>
          <p:nvPr/>
        </p:nvGrpSpPr>
        <p:grpSpPr>
          <a:xfrm>
            <a:off x="3526124" y="1790271"/>
            <a:ext cx="2199798" cy="764249"/>
            <a:chOff x="2563090" y="4391891"/>
            <a:chExt cx="1967345" cy="51261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="" xmlns:a16="http://schemas.microsoft.com/office/drawing/2014/main" id="{FA9C79E1-7D16-43C9-A7F8-8BEEF72B23E2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BFD865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17 – 8 = 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="" xmlns:a16="http://schemas.microsoft.com/office/drawing/2014/main" id="{92540EF5-4E11-4F5E-B80B-68D543477486}"/>
                </a:ext>
              </a:extLst>
            </p:cNvPr>
            <p:cNvSpPr/>
            <p:nvPr/>
          </p:nvSpPr>
          <p:spPr>
            <a:xfrm>
              <a:off x="3756264" y="4408033"/>
              <a:ext cx="436418" cy="43641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C3E00231-36A9-43D8-BF71-B3018E1C03B7}"/>
              </a:ext>
            </a:extLst>
          </p:cNvPr>
          <p:cNvGrpSpPr/>
          <p:nvPr/>
        </p:nvGrpSpPr>
        <p:grpSpPr>
          <a:xfrm>
            <a:off x="3510896" y="3158431"/>
            <a:ext cx="2199798" cy="764249"/>
            <a:chOff x="2563090" y="4391891"/>
            <a:chExt cx="1967345" cy="512618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="" xmlns:a16="http://schemas.microsoft.com/office/drawing/2014/main" id="{9612583D-FB9D-4EB5-A994-A168F3ABB191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17 – 9 = 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="" xmlns:a16="http://schemas.microsoft.com/office/drawing/2014/main" id="{3B3CDA0E-A6A2-46F1-BD25-DA207E0A87F4}"/>
                </a:ext>
              </a:extLst>
            </p:cNvPr>
            <p:cNvSpPr/>
            <p:nvPr/>
          </p:nvSpPr>
          <p:spPr>
            <a:xfrm>
              <a:off x="3794567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60343F39-A96A-4209-B43E-13D063769031}"/>
              </a:ext>
            </a:extLst>
          </p:cNvPr>
          <p:cNvGrpSpPr/>
          <p:nvPr/>
        </p:nvGrpSpPr>
        <p:grpSpPr>
          <a:xfrm>
            <a:off x="800521" y="4537194"/>
            <a:ext cx="2199798" cy="764249"/>
            <a:chOff x="2563090" y="4391891"/>
            <a:chExt cx="1967345" cy="51261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="" xmlns:a16="http://schemas.microsoft.com/office/drawing/2014/main" id="{43390C98-9457-4056-9EC5-72AEB45E7C59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16 – 9 = 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="" xmlns:a16="http://schemas.microsoft.com/office/drawing/2014/main" id="{1F97F0A4-55A7-4FFA-869F-CC43302D597C}"/>
                </a:ext>
              </a:extLst>
            </p:cNvPr>
            <p:cNvSpPr/>
            <p:nvPr/>
          </p:nvSpPr>
          <p:spPr>
            <a:xfrm>
              <a:off x="3711553" y="4443390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43286F72-1FF5-4F5E-90D7-432207D4FCF8}"/>
              </a:ext>
            </a:extLst>
          </p:cNvPr>
          <p:cNvGrpSpPr/>
          <p:nvPr/>
        </p:nvGrpSpPr>
        <p:grpSpPr>
          <a:xfrm>
            <a:off x="3526124" y="4500367"/>
            <a:ext cx="2199798" cy="764249"/>
            <a:chOff x="2563090" y="4391891"/>
            <a:chExt cx="1967345" cy="512618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="" xmlns:a16="http://schemas.microsoft.com/office/drawing/2014/main" id="{53F641E7-F93D-4D24-BE27-05869834D606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BFD865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18 – 9 = 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="" xmlns:a16="http://schemas.microsoft.com/office/drawing/2014/main" id="{A9FD417F-34AD-47A5-90FF-204B6D67703C}"/>
                </a:ext>
              </a:extLst>
            </p:cNvPr>
            <p:cNvSpPr/>
            <p:nvPr/>
          </p:nvSpPr>
          <p:spPr>
            <a:xfrm>
              <a:off x="3780947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9" name="Rectangle: Rounded Corners 28">
            <a:extLst>
              <a:ext uri="{FF2B5EF4-FFF2-40B4-BE49-F238E27FC236}">
                <a16:creationId xmlns="" xmlns:a16="http://schemas.microsoft.com/office/drawing/2014/main" id="{3107BE04-36A6-4D74-8A96-38CA98E24F04}"/>
              </a:ext>
            </a:extLst>
          </p:cNvPr>
          <p:cNvSpPr/>
          <p:nvPr/>
        </p:nvSpPr>
        <p:spPr>
          <a:xfrm>
            <a:off x="2099825" y="1828602"/>
            <a:ext cx="487983" cy="65064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="" xmlns:a16="http://schemas.microsoft.com/office/drawing/2014/main" id="{5D2ACEC6-45A7-4BB7-A07C-A9C170CE4DF5}"/>
              </a:ext>
            </a:extLst>
          </p:cNvPr>
          <p:cNvSpPr/>
          <p:nvPr/>
        </p:nvSpPr>
        <p:spPr>
          <a:xfrm>
            <a:off x="2099826" y="3195540"/>
            <a:ext cx="509011" cy="65064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AB33DEDA-2E01-4EAD-9E51-FB110E2CD54D}"/>
              </a:ext>
            </a:extLst>
          </p:cNvPr>
          <p:cNvSpPr/>
          <p:nvPr/>
        </p:nvSpPr>
        <p:spPr>
          <a:xfrm>
            <a:off x="4860279" y="1824441"/>
            <a:ext cx="509011" cy="65064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="" xmlns:a16="http://schemas.microsoft.com/office/drawing/2014/main" id="{9B644B46-8CD7-4EEC-8939-4E95BE6DFD1F}"/>
              </a:ext>
            </a:extLst>
          </p:cNvPr>
          <p:cNvSpPr/>
          <p:nvPr/>
        </p:nvSpPr>
        <p:spPr>
          <a:xfrm>
            <a:off x="4866762" y="3214820"/>
            <a:ext cx="509011" cy="65064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="" xmlns:a16="http://schemas.microsoft.com/office/drawing/2014/main" id="{AE371062-441D-4EF0-A214-37E4ADAC1318}"/>
              </a:ext>
            </a:extLst>
          </p:cNvPr>
          <p:cNvSpPr/>
          <p:nvPr/>
        </p:nvSpPr>
        <p:spPr>
          <a:xfrm>
            <a:off x="2079919" y="4606695"/>
            <a:ext cx="509011" cy="65064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="" xmlns:a16="http://schemas.microsoft.com/office/drawing/2014/main" id="{D7F395C3-ED9B-4C2A-A86F-534DCACF6A8D}"/>
              </a:ext>
            </a:extLst>
          </p:cNvPr>
          <p:cNvSpPr/>
          <p:nvPr/>
        </p:nvSpPr>
        <p:spPr>
          <a:xfrm>
            <a:off x="4887879" y="4557168"/>
            <a:ext cx="509011" cy="65064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40C28AFB-75EB-4364-9CE8-A449948D84EA}"/>
              </a:ext>
            </a:extLst>
          </p:cNvPr>
          <p:cNvSpPr/>
          <p:nvPr/>
        </p:nvSpPr>
        <p:spPr>
          <a:xfrm>
            <a:off x="808892" y="643515"/>
            <a:ext cx="392415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977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1224906" y="1114570"/>
            <a:ext cx="867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Số</a:t>
            </a:r>
            <a:r>
              <a:rPr lang="en-US" sz="2800" dirty="0"/>
              <a:t>?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BE66776A-3B27-479A-A4C3-6379D3B1BD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867500"/>
              </p:ext>
            </p:extLst>
          </p:nvPr>
        </p:nvGraphicFramePr>
        <p:xfrm>
          <a:off x="757090" y="1938255"/>
          <a:ext cx="7548710" cy="229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5451">
                  <a:extLst>
                    <a:ext uri="{9D8B030D-6E8A-4147-A177-3AD203B41FA5}">
                      <a16:colId xmlns="" xmlns:a16="http://schemas.microsoft.com/office/drawing/2014/main" val="1092565331"/>
                    </a:ext>
                  </a:extLst>
                </a:gridCol>
                <a:gridCol w="1077148">
                  <a:extLst>
                    <a:ext uri="{9D8B030D-6E8A-4147-A177-3AD203B41FA5}">
                      <a16:colId xmlns="" xmlns:a16="http://schemas.microsoft.com/office/drawing/2014/main" val="1687512118"/>
                    </a:ext>
                  </a:extLst>
                </a:gridCol>
                <a:gridCol w="1090626">
                  <a:extLst>
                    <a:ext uri="{9D8B030D-6E8A-4147-A177-3AD203B41FA5}">
                      <a16:colId xmlns="" xmlns:a16="http://schemas.microsoft.com/office/drawing/2014/main" val="1115789471"/>
                    </a:ext>
                  </a:extLst>
                </a:gridCol>
                <a:gridCol w="963563">
                  <a:extLst>
                    <a:ext uri="{9D8B030D-6E8A-4147-A177-3AD203B41FA5}">
                      <a16:colId xmlns="" xmlns:a16="http://schemas.microsoft.com/office/drawing/2014/main" val="304400552"/>
                    </a:ext>
                  </a:extLst>
                </a:gridCol>
                <a:gridCol w="1021320">
                  <a:extLst>
                    <a:ext uri="{9D8B030D-6E8A-4147-A177-3AD203B41FA5}">
                      <a16:colId xmlns="" xmlns:a16="http://schemas.microsoft.com/office/drawing/2014/main" val="4068530104"/>
                    </a:ext>
                  </a:extLst>
                </a:gridCol>
                <a:gridCol w="970301">
                  <a:extLst>
                    <a:ext uri="{9D8B030D-6E8A-4147-A177-3AD203B41FA5}">
                      <a16:colId xmlns="" xmlns:a16="http://schemas.microsoft.com/office/drawing/2014/main" val="1116599920"/>
                    </a:ext>
                  </a:extLst>
                </a:gridCol>
                <a:gridCol w="970301">
                  <a:extLst>
                    <a:ext uri="{9D8B030D-6E8A-4147-A177-3AD203B41FA5}">
                      <a16:colId xmlns="" xmlns:a16="http://schemas.microsoft.com/office/drawing/2014/main" val="3800473340"/>
                    </a:ext>
                  </a:extLst>
                </a:gridCol>
              </a:tblGrid>
              <a:tr h="561586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bị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trừ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07395153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trừ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79141778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Hiệu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L="68580" marR="6858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L="68580" marR="6858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L="68580" marR="6858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L="68580" marR="6858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L="68580" marR="6858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L="68580" marR="6858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744306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6C9A460-36AB-4649-8795-6DCC9EEAEBEB}"/>
              </a:ext>
            </a:extLst>
          </p:cNvPr>
          <p:cNvSpPr txBox="1"/>
          <p:nvPr/>
        </p:nvSpPr>
        <p:spPr>
          <a:xfrm>
            <a:off x="2590800" y="3653135"/>
            <a:ext cx="38985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3192551-D922-42F8-876B-AE45269D85BD}"/>
              </a:ext>
            </a:extLst>
          </p:cNvPr>
          <p:cNvSpPr txBox="1"/>
          <p:nvPr/>
        </p:nvSpPr>
        <p:spPr>
          <a:xfrm>
            <a:off x="3663550" y="3615412"/>
            <a:ext cx="38985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DB39769-4B59-4C1B-AAB5-BCE0D4EAFC7A}"/>
              </a:ext>
            </a:extLst>
          </p:cNvPr>
          <p:cNvSpPr txBox="1"/>
          <p:nvPr/>
        </p:nvSpPr>
        <p:spPr>
          <a:xfrm>
            <a:off x="4640057" y="3653135"/>
            <a:ext cx="38985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2DB0468-D076-43CD-AA6A-303E80E1CBFB}"/>
              </a:ext>
            </a:extLst>
          </p:cNvPr>
          <p:cNvSpPr txBox="1"/>
          <p:nvPr/>
        </p:nvSpPr>
        <p:spPr>
          <a:xfrm>
            <a:off x="5715000" y="3653135"/>
            <a:ext cx="38985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563EC6DC-12EB-4557-BAF0-2D18E6722D9B}"/>
              </a:ext>
            </a:extLst>
          </p:cNvPr>
          <p:cNvSpPr/>
          <p:nvPr/>
        </p:nvSpPr>
        <p:spPr>
          <a:xfrm>
            <a:off x="757090" y="1114570"/>
            <a:ext cx="392415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2A868A1-8C35-455A-B843-571EF650503A}"/>
              </a:ext>
            </a:extLst>
          </p:cNvPr>
          <p:cNvSpPr txBox="1"/>
          <p:nvPr/>
        </p:nvSpPr>
        <p:spPr>
          <a:xfrm>
            <a:off x="6629400" y="3627732"/>
            <a:ext cx="38985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D875E4F-7F0D-4C23-9EC3-11A64A1B9C9C}"/>
              </a:ext>
            </a:extLst>
          </p:cNvPr>
          <p:cNvSpPr txBox="1"/>
          <p:nvPr/>
        </p:nvSpPr>
        <p:spPr>
          <a:xfrm>
            <a:off x="7543800" y="3627732"/>
            <a:ext cx="38985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887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1152169" y="229198"/>
            <a:ext cx="73822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Cánh</a:t>
            </a:r>
            <a:r>
              <a:rPr lang="en-US" sz="2800" dirty="0"/>
              <a:t> </a:t>
            </a:r>
            <a:r>
              <a:rPr lang="en-US" sz="2800" dirty="0" err="1"/>
              <a:t>diều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trừ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hiệu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 </a:t>
            </a:r>
            <a:r>
              <a:rPr lang="en-US" sz="2800" dirty="0" err="1"/>
              <a:t>Cánh</a:t>
            </a:r>
            <a:r>
              <a:rPr lang="en-US" sz="2800" dirty="0"/>
              <a:t> </a:t>
            </a:r>
            <a:r>
              <a:rPr lang="en-US" sz="2800" dirty="0" err="1"/>
              <a:t>diều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trừ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hiệu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A347C394-7FA5-4657-9BEB-4406A0AE7086}"/>
              </a:ext>
            </a:extLst>
          </p:cNvPr>
          <p:cNvSpPr/>
          <p:nvPr/>
        </p:nvSpPr>
        <p:spPr>
          <a:xfrm>
            <a:off x="672821" y="759137"/>
            <a:ext cx="392415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EB32D93-53ED-4C12-B8BF-CAA32E5D7F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4405" y="1810136"/>
            <a:ext cx="4215621" cy="464329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="" xmlns:a16="http://schemas.microsoft.com/office/drawing/2014/main" id="{3F8D1249-50E4-4B37-8596-A1CFC221C246}"/>
              </a:ext>
            </a:extLst>
          </p:cNvPr>
          <p:cNvSpPr/>
          <p:nvPr/>
        </p:nvSpPr>
        <p:spPr>
          <a:xfrm>
            <a:off x="4422216" y="1534362"/>
            <a:ext cx="1372858" cy="17352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BF6E89BB-6379-404B-BBA0-B128D662E5F3}"/>
              </a:ext>
            </a:extLst>
          </p:cNvPr>
          <p:cNvSpPr/>
          <p:nvPr/>
        </p:nvSpPr>
        <p:spPr>
          <a:xfrm>
            <a:off x="3556801" y="2964020"/>
            <a:ext cx="1372858" cy="1735294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5736AEC1-C505-4F45-B190-C34A2674199C}"/>
              </a:ext>
            </a:extLst>
          </p:cNvPr>
          <p:cNvGrpSpPr/>
          <p:nvPr/>
        </p:nvGrpSpPr>
        <p:grpSpPr>
          <a:xfrm>
            <a:off x="5795073" y="2140399"/>
            <a:ext cx="2500752" cy="523220"/>
            <a:chOff x="7726764" y="2140399"/>
            <a:chExt cx="3334336" cy="523220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="" xmlns:a16="http://schemas.microsoft.com/office/drawing/2014/main" id="{841026FA-F2AD-4C15-ABC5-BF1D16F3F713}"/>
                </a:ext>
              </a:extLst>
            </p:cNvPr>
            <p:cNvCxnSpPr>
              <a:stCxn id="14" idx="6"/>
            </p:cNvCxnSpPr>
            <p:nvPr/>
          </p:nvCxnSpPr>
          <p:spPr>
            <a:xfrm>
              <a:off x="7726764" y="2402009"/>
              <a:ext cx="1359179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17B91BF3-ADF3-4D1E-9648-49DE6268A1F4}"/>
                </a:ext>
              </a:extLst>
            </p:cNvPr>
            <p:cNvSpPr txBox="1"/>
            <p:nvPr/>
          </p:nvSpPr>
          <p:spPr>
            <a:xfrm>
              <a:off x="9085943" y="2140399"/>
              <a:ext cx="19751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Lớn</a:t>
              </a:r>
              <a:r>
                <a:rPr lang="en-US" sz="2800" dirty="0"/>
                <a:t> </a:t>
              </a:r>
              <a:r>
                <a:rPr lang="en-US" sz="2800" dirty="0" err="1"/>
                <a:t>nhất</a:t>
              </a:r>
              <a:endParaRPr lang="en-US" sz="2800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8CE940C3-034A-42A0-BE74-C445B44E7AD2}"/>
              </a:ext>
            </a:extLst>
          </p:cNvPr>
          <p:cNvGrpSpPr/>
          <p:nvPr/>
        </p:nvGrpSpPr>
        <p:grpSpPr>
          <a:xfrm>
            <a:off x="542804" y="3512001"/>
            <a:ext cx="3013997" cy="523220"/>
            <a:chOff x="723738" y="3512001"/>
            <a:chExt cx="4018663" cy="523220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="" xmlns:a16="http://schemas.microsoft.com/office/drawing/2014/main" id="{A99F2F45-3C6E-49DD-8059-8BF4A19F29C3}"/>
                </a:ext>
              </a:extLst>
            </p:cNvPr>
            <p:cNvCxnSpPr>
              <a:stCxn id="15" idx="2"/>
            </p:cNvCxnSpPr>
            <p:nvPr/>
          </p:nvCxnSpPr>
          <p:spPr>
            <a:xfrm flipH="1">
              <a:off x="2148114" y="3831667"/>
              <a:ext cx="2594287" cy="0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3914DBDC-76C7-4EE5-9C6A-B6DCE87A3799}"/>
                </a:ext>
              </a:extLst>
            </p:cNvPr>
            <p:cNvSpPr txBox="1"/>
            <p:nvPr/>
          </p:nvSpPr>
          <p:spPr>
            <a:xfrm>
              <a:off x="723738" y="3512001"/>
              <a:ext cx="17421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Bé</a:t>
              </a:r>
              <a:r>
                <a:rPr lang="en-US" sz="2800" dirty="0"/>
                <a:t> </a:t>
              </a:r>
              <a:r>
                <a:rPr lang="en-US" sz="2800" dirty="0" err="1"/>
                <a:t>nhất</a:t>
              </a:r>
              <a:endParaRPr lang="en-US" sz="2800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93518118-F55C-4296-9FB2-628A9666D3CA}"/>
              </a:ext>
            </a:extLst>
          </p:cNvPr>
          <p:cNvSpPr txBox="1"/>
          <p:nvPr/>
        </p:nvSpPr>
        <p:spPr>
          <a:xfrm>
            <a:off x="3542872" y="199996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5A9659D-34D1-4EA1-B95A-7132984A73B8}"/>
              </a:ext>
            </a:extLst>
          </p:cNvPr>
          <p:cNvSpPr txBox="1"/>
          <p:nvPr/>
        </p:nvSpPr>
        <p:spPr>
          <a:xfrm>
            <a:off x="5296669" y="252318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F307CC38-496F-48D6-BE98-961F9CCB7BEF}"/>
              </a:ext>
            </a:extLst>
          </p:cNvPr>
          <p:cNvSpPr txBox="1"/>
          <p:nvPr/>
        </p:nvSpPr>
        <p:spPr>
          <a:xfrm>
            <a:off x="2691386" y="34290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E6E99C8E-4552-469D-B668-CE5E2C86585C}"/>
              </a:ext>
            </a:extLst>
          </p:cNvPr>
          <p:cNvSpPr txBox="1"/>
          <p:nvPr/>
        </p:nvSpPr>
        <p:spPr>
          <a:xfrm>
            <a:off x="4559790" y="395222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B7FCF755-3C39-40B1-8A09-CB22ADAE2C31}"/>
              </a:ext>
            </a:extLst>
          </p:cNvPr>
          <p:cNvSpPr txBox="1"/>
          <p:nvPr/>
        </p:nvSpPr>
        <p:spPr>
          <a:xfrm>
            <a:off x="6015983" y="449094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482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5" grpId="0"/>
      <p:bldP spid="28" grpId="0"/>
      <p:bldP spid="29" grpId="0"/>
      <p:bldP spid="30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6357918-BE7F-4689-AAFF-3029381A9FF2}"/>
              </a:ext>
            </a:extLst>
          </p:cNvPr>
          <p:cNvSpPr txBox="1"/>
          <p:nvPr/>
        </p:nvSpPr>
        <p:spPr>
          <a:xfrm>
            <a:off x="958190" y="413341"/>
            <a:ext cx="761084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rổ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rổ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C55298AB-AEBA-4C88-BF44-C2CBA69EFA23}"/>
              </a:ext>
            </a:extLst>
          </p:cNvPr>
          <p:cNvSpPr/>
          <p:nvPr/>
        </p:nvSpPr>
        <p:spPr>
          <a:xfrm>
            <a:off x="531139" y="480644"/>
            <a:ext cx="392415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98FACCF0-116B-4530-8C61-AF46D5DC7C05}"/>
              </a:ext>
            </a:extLst>
          </p:cNvPr>
          <p:cNvCxnSpPr>
            <a:cxnSpLocks/>
          </p:cNvCxnSpPr>
          <p:nvPr/>
        </p:nvCxnSpPr>
        <p:spPr>
          <a:xfrm>
            <a:off x="1143000" y="1003864"/>
            <a:ext cx="5638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68175EB0-6E70-4137-A267-BE69E4D7EEF0}"/>
              </a:ext>
            </a:extLst>
          </p:cNvPr>
          <p:cNvCxnSpPr>
            <a:cxnSpLocks/>
          </p:cNvCxnSpPr>
          <p:nvPr/>
        </p:nvCxnSpPr>
        <p:spPr>
          <a:xfrm>
            <a:off x="1076991" y="2362200"/>
            <a:ext cx="7228809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20AADCE0-344B-4230-8C3F-2EC9A892E481}"/>
              </a:ext>
            </a:extLst>
          </p:cNvPr>
          <p:cNvCxnSpPr>
            <a:cxnSpLocks/>
          </p:cNvCxnSpPr>
          <p:nvPr/>
        </p:nvCxnSpPr>
        <p:spPr>
          <a:xfrm>
            <a:off x="1076991" y="1676400"/>
            <a:ext cx="57048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50978DD-4064-4B5E-A7C0-EB61DAF9E490}"/>
              </a:ext>
            </a:extLst>
          </p:cNvPr>
          <p:cNvSpPr txBox="1"/>
          <p:nvPr/>
        </p:nvSpPr>
        <p:spPr>
          <a:xfrm>
            <a:off x="761982" y="2769932"/>
            <a:ext cx="5257818" cy="27973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25000"/>
              </a:lnSpc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      : 6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5000"/>
              </a:lnSpc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 : 3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5000"/>
              </a:lnSpc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…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68175EB0-6E70-4137-A267-BE69E4D7EEF0}"/>
              </a:ext>
            </a:extLst>
          </p:cNvPr>
          <p:cNvCxnSpPr>
            <a:cxnSpLocks/>
          </p:cNvCxnSpPr>
          <p:nvPr/>
        </p:nvCxnSpPr>
        <p:spPr>
          <a:xfrm>
            <a:off x="7077812" y="1717964"/>
            <a:ext cx="1380388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952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EFDC150-1D37-4155-B450-4F11AD687B2A}"/>
              </a:ext>
            </a:extLst>
          </p:cNvPr>
          <p:cNvSpPr txBox="1"/>
          <p:nvPr/>
        </p:nvSpPr>
        <p:spPr>
          <a:xfrm>
            <a:off x="1040778" y="580450"/>
            <a:ext cx="756982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Mai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16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Mi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Mai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Mi bao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7FB2AA9-177D-4D27-9E39-0DF7E58BF5F5}"/>
              </a:ext>
            </a:extLst>
          </p:cNvPr>
          <p:cNvSpPr txBox="1"/>
          <p:nvPr/>
        </p:nvSpPr>
        <p:spPr>
          <a:xfrm>
            <a:off x="1144811" y="2971800"/>
            <a:ext cx="6225807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25000"/>
              </a:lnSpc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Mai            : 16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5000"/>
              </a:lnSpc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Mi              : 9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5000"/>
              </a:lnSpc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Mai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Mi: …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6FC993EA-B5ED-47C9-BB24-F2FAEC3D396B}"/>
              </a:ext>
            </a:extLst>
          </p:cNvPr>
          <p:cNvSpPr/>
          <p:nvPr/>
        </p:nvSpPr>
        <p:spPr>
          <a:xfrm>
            <a:off x="575514" y="884764"/>
            <a:ext cx="392415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1F21DCC0-61D4-4677-9B8A-B013512B29E3}"/>
              </a:ext>
            </a:extLst>
          </p:cNvPr>
          <p:cNvCxnSpPr>
            <a:cxnSpLocks/>
          </p:cNvCxnSpPr>
          <p:nvPr/>
        </p:nvCxnSpPr>
        <p:spPr>
          <a:xfrm>
            <a:off x="1144811" y="1162372"/>
            <a:ext cx="47987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C342C5F0-4454-4BEB-8F02-8BEF68F00D86}"/>
              </a:ext>
            </a:extLst>
          </p:cNvPr>
          <p:cNvCxnSpPr>
            <a:cxnSpLocks/>
          </p:cNvCxnSpPr>
          <p:nvPr/>
        </p:nvCxnSpPr>
        <p:spPr>
          <a:xfrm>
            <a:off x="1144811" y="2528455"/>
            <a:ext cx="3616602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C297A82C-AC68-4897-94B7-80653B924813}"/>
              </a:ext>
            </a:extLst>
          </p:cNvPr>
          <p:cNvCxnSpPr>
            <a:cxnSpLocks/>
          </p:cNvCxnSpPr>
          <p:nvPr/>
        </p:nvCxnSpPr>
        <p:spPr>
          <a:xfrm>
            <a:off x="6260276" y="1162372"/>
            <a:ext cx="22206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03043A33-BCB3-496D-A6BD-61A1DD036089}"/>
              </a:ext>
            </a:extLst>
          </p:cNvPr>
          <p:cNvCxnSpPr>
            <a:cxnSpLocks/>
          </p:cNvCxnSpPr>
          <p:nvPr/>
        </p:nvCxnSpPr>
        <p:spPr>
          <a:xfrm flipV="1">
            <a:off x="4223077" y="1869389"/>
            <a:ext cx="3854123" cy="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C297A82C-AC68-4897-94B7-80653B924813}"/>
              </a:ext>
            </a:extLst>
          </p:cNvPr>
          <p:cNvCxnSpPr>
            <a:cxnSpLocks/>
          </p:cNvCxnSpPr>
          <p:nvPr/>
        </p:nvCxnSpPr>
        <p:spPr>
          <a:xfrm>
            <a:off x="1040778" y="1869389"/>
            <a:ext cx="22206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48291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E3CDD7A7-C6C2-4221-BDE3-3C6CB10C3650}"/>
              </a:ext>
            </a:extLst>
          </p:cNvPr>
          <p:cNvSpPr/>
          <p:nvPr/>
        </p:nvSpPr>
        <p:spPr>
          <a:xfrm>
            <a:off x="887850" y="898002"/>
            <a:ext cx="392415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12AD5F2-9AE2-4EDA-B183-3D776EA1BEB5}"/>
              </a:ext>
            </a:extLst>
          </p:cNvPr>
          <p:cNvSpPr txBox="1"/>
          <p:nvPr/>
        </p:nvSpPr>
        <p:spPr>
          <a:xfrm>
            <a:off x="1440794" y="906437"/>
            <a:ext cx="3930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&gt;, &lt;, = 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226084F7-E871-416C-A242-0AF2B03D3FC4}"/>
              </a:ext>
            </a:extLst>
          </p:cNvPr>
          <p:cNvGrpSpPr/>
          <p:nvPr/>
        </p:nvGrpSpPr>
        <p:grpSpPr>
          <a:xfrm>
            <a:off x="1040779" y="1804486"/>
            <a:ext cx="3378821" cy="2536272"/>
            <a:chOff x="1387704" y="1831285"/>
            <a:chExt cx="3590695" cy="2536272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E9275EFA-643D-44B2-A11A-220136E055B9}"/>
                </a:ext>
              </a:extLst>
            </p:cNvPr>
            <p:cNvGrpSpPr/>
            <p:nvPr/>
          </p:nvGrpSpPr>
          <p:grpSpPr>
            <a:xfrm>
              <a:off x="1387704" y="1831285"/>
              <a:ext cx="3590695" cy="2536272"/>
              <a:chOff x="2563089" y="4391890"/>
              <a:chExt cx="3590695" cy="2536272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="" xmlns:a16="http://schemas.microsoft.com/office/drawing/2014/main" id="{15A8FAB1-DEF2-4F28-B363-87E0B2F02B0F}"/>
                  </a:ext>
                </a:extLst>
              </p:cNvPr>
              <p:cNvSpPr/>
              <p:nvPr/>
            </p:nvSpPr>
            <p:spPr>
              <a:xfrm>
                <a:off x="2563089" y="4391890"/>
                <a:ext cx="3590695" cy="2536272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514350" indent="-514350">
                  <a:buAutoNum type="alphaLcParenR"/>
                </a:pPr>
                <a:r>
                  <a:rPr lang="en-US" sz="2800" dirty="0">
                    <a:solidFill>
                      <a:sysClr val="windowText" lastClr="000000"/>
                    </a:solidFill>
                  </a:rPr>
                  <a:t>16 – </a:t>
                </a:r>
                <a:r>
                  <a:rPr lang="en-US" sz="2800">
                    <a:solidFill>
                      <a:sysClr val="windowText" lastClr="000000"/>
                    </a:solidFill>
                  </a:rPr>
                  <a:t>8         </a:t>
                </a:r>
                <a:r>
                  <a:rPr lang="en-US" sz="2800" smtClean="0">
                    <a:solidFill>
                      <a:sysClr val="windowText" lastClr="000000"/>
                    </a:solidFill>
                  </a:rPr>
                  <a:t>   8</a:t>
                </a:r>
                <a:endParaRPr lang="en-US" sz="2800" dirty="0">
                  <a:solidFill>
                    <a:sysClr val="windowText" lastClr="000000"/>
                  </a:solidFill>
                </a:endParaRPr>
              </a:p>
              <a:p>
                <a:pPr marL="514350" indent="-514350">
                  <a:buAutoNum type="alphaLcParenR"/>
                </a:pPr>
                <a:endParaRPr lang="en-US" sz="2800" dirty="0">
                  <a:solidFill>
                    <a:sysClr val="windowText" lastClr="000000"/>
                  </a:solidFill>
                </a:endParaRPr>
              </a:p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      </a:t>
                </a:r>
              </a:p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     15 – </a:t>
                </a:r>
                <a:r>
                  <a:rPr lang="en-US" sz="2800">
                    <a:solidFill>
                      <a:sysClr val="windowText" lastClr="000000"/>
                    </a:solidFill>
                  </a:rPr>
                  <a:t>9         </a:t>
                </a:r>
                <a:r>
                  <a:rPr lang="en-US" sz="2800" smtClean="0">
                    <a:solidFill>
                      <a:sysClr val="windowText" lastClr="000000"/>
                    </a:solidFill>
                  </a:rPr>
                  <a:t>    7</a:t>
                </a:r>
                <a:endParaRPr lang="en-US" sz="28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" name="Rectangle: Rounded Corners 5">
                <a:extLst>
                  <a:ext uri="{FF2B5EF4-FFF2-40B4-BE49-F238E27FC236}">
                    <a16:creationId xmlns="" xmlns:a16="http://schemas.microsoft.com/office/drawing/2014/main" id="{47F9D4C7-4741-41A7-A120-B77A797B7AF9}"/>
                  </a:ext>
                </a:extLst>
              </p:cNvPr>
              <p:cNvSpPr/>
              <p:nvPr/>
            </p:nvSpPr>
            <p:spPr>
              <a:xfrm>
                <a:off x="4354293" y="4703342"/>
                <a:ext cx="668647" cy="66864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7" name="Rectangle: Rounded Corners 6">
              <a:extLst>
                <a:ext uri="{FF2B5EF4-FFF2-40B4-BE49-F238E27FC236}">
                  <a16:creationId xmlns="" xmlns:a16="http://schemas.microsoft.com/office/drawing/2014/main" id="{A72A7D3E-BBEF-47AB-B288-A725C5E4EFFA}"/>
                </a:ext>
              </a:extLst>
            </p:cNvPr>
            <p:cNvSpPr/>
            <p:nvPr/>
          </p:nvSpPr>
          <p:spPr>
            <a:xfrm>
              <a:off x="3135104" y="3410502"/>
              <a:ext cx="668647" cy="66864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A668B45-F0D9-419F-8E2A-CF74570D248C}"/>
              </a:ext>
            </a:extLst>
          </p:cNvPr>
          <p:cNvGrpSpPr/>
          <p:nvPr/>
        </p:nvGrpSpPr>
        <p:grpSpPr>
          <a:xfrm>
            <a:off x="4822526" y="1831285"/>
            <a:ext cx="3727523" cy="2536272"/>
            <a:chOff x="1387704" y="1831285"/>
            <a:chExt cx="4970030" cy="2536272"/>
          </a:xfrm>
        </p:grpSpPr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7FBCC5F5-9039-420F-91CA-736C72F8A75B}"/>
                </a:ext>
              </a:extLst>
            </p:cNvPr>
            <p:cNvGrpSpPr/>
            <p:nvPr/>
          </p:nvGrpSpPr>
          <p:grpSpPr>
            <a:xfrm>
              <a:off x="1387704" y="1831285"/>
              <a:ext cx="4970030" cy="2536272"/>
              <a:chOff x="2563089" y="4391890"/>
              <a:chExt cx="4970030" cy="2536272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="" xmlns:a16="http://schemas.microsoft.com/office/drawing/2014/main" id="{46F9671A-A6A2-4AC9-8F66-FA9CA537A7BE}"/>
                  </a:ext>
                </a:extLst>
              </p:cNvPr>
              <p:cNvSpPr/>
              <p:nvPr/>
            </p:nvSpPr>
            <p:spPr>
              <a:xfrm>
                <a:off x="2563089" y="4391890"/>
                <a:ext cx="4970030" cy="2536272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b) 17 – 9          13 – 7 </a:t>
                </a:r>
              </a:p>
              <a:p>
                <a:pPr marL="514350" indent="-514350">
                  <a:buAutoNum type="alphaLcParenR"/>
                </a:pPr>
                <a:endParaRPr lang="en-US" sz="2800" dirty="0">
                  <a:solidFill>
                    <a:sysClr val="windowText" lastClr="000000"/>
                  </a:solidFill>
                </a:endParaRPr>
              </a:p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      </a:t>
                </a:r>
              </a:p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     18 – 9         </a:t>
                </a:r>
                <a:r>
                  <a:rPr lang="en-US" sz="2800" dirty="0" smtClean="0">
                    <a:solidFill>
                      <a:sysClr val="windowText" lastClr="000000"/>
                    </a:solidFill>
                  </a:rPr>
                  <a:t> 15 </a:t>
                </a:r>
                <a:r>
                  <a:rPr lang="en-US" sz="2800" dirty="0">
                    <a:solidFill>
                      <a:sysClr val="windowText" lastClr="000000"/>
                    </a:solidFill>
                  </a:rPr>
                  <a:t>– 6 </a:t>
                </a:r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="" xmlns:a16="http://schemas.microsoft.com/office/drawing/2014/main" id="{0F9B57A9-0399-4C4A-88DF-86F4E602A640}"/>
                  </a:ext>
                </a:extLst>
              </p:cNvPr>
              <p:cNvSpPr/>
              <p:nvPr/>
            </p:nvSpPr>
            <p:spPr>
              <a:xfrm>
                <a:off x="4804982" y="4600621"/>
                <a:ext cx="668647" cy="66864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14" name="Rectangle: Rounded Corners 13">
              <a:extLst>
                <a:ext uri="{FF2B5EF4-FFF2-40B4-BE49-F238E27FC236}">
                  <a16:creationId xmlns="" xmlns:a16="http://schemas.microsoft.com/office/drawing/2014/main" id="{B5703ADE-5A70-4C1A-A30B-82DD812CEE56}"/>
                </a:ext>
              </a:extLst>
            </p:cNvPr>
            <p:cNvSpPr/>
            <p:nvPr/>
          </p:nvSpPr>
          <p:spPr>
            <a:xfrm>
              <a:off x="3629596" y="3376670"/>
              <a:ext cx="668647" cy="66864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EF85AB13-1FC0-415A-803C-C566D96986FF}"/>
              </a:ext>
            </a:extLst>
          </p:cNvPr>
          <p:cNvSpPr/>
          <p:nvPr/>
        </p:nvSpPr>
        <p:spPr>
          <a:xfrm>
            <a:off x="2800942" y="2113566"/>
            <a:ext cx="501485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=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E7263E46-EB9A-4C53-A346-A7E52BFC5F3A}"/>
              </a:ext>
            </a:extLst>
          </p:cNvPr>
          <p:cNvSpPr/>
          <p:nvPr/>
        </p:nvSpPr>
        <p:spPr>
          <a:xfrm>
            <a:off x="2790143" y="3383702"/>
            <a:ext cx="501485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&lt;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69A2FBF2-FBAB-4F8D-A57C-30BEAF70EF9C}"/>
              </a:ext>
            </a:extLst>
          </p:cNvPr>
          <p:cNvSpPr/>
          <p:nvPr/>
        </p:nvSpPr>
        <p:spPr>
          <a:xfrm>
            <a:off x="6435546" y="1973292"/>
            <a:ext cx="501485" cy="738785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&gt;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401AD9B8-D0BC-4931-BE10-7AD9F6E3887F}"/>
              </a:ext>
            </a:extLst>
          </p:cNvPr>
          <p:cNvSpPr/>
          <p:nvPr/>
        </p:nvSpPr>
        <p:spPr>
          <a:xfrm>
            <a:off x="6510944" y="3383702"/>
            <a:ext cx="501485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=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077148BF-2EE9-44FB-B9D7-25835D093E9F}"/>
              </a:ext>
            </a:extLst>
          </p:cNvPr>
          <p:cNvSpPr txBox="1"/>
          <p:nvPr/>
        </p:nvSpPr>
        <p:spPr>
          <a:xfrm>
            <a:off x="1832222" y="257620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6AD50C29-AAC2-4DBE-9655-82ECF66DD2A8}"/>
              </a:ext>
            </a:extLst>
          </p:cNvPr>
          <p:cNvSpPr txBox="1"/>
          <p:nvPr/>
        </p:nvSpPr>
        <p:spPr>
          <a:xfrm>
            <a:off x="1746211" y="384433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2CD9B1D3-56B9-4EED-8417-EF7BF44A5512}"/>
              </a:ext>
            </a:extLst>
          </p:cNvPr>
          <p:cNvSpPr txBox="1"/>
          <p:nvPr/>
        </p:nvSpPr>
        <p:spPr>
          <a:xfrm>
            <a:off x="5432343" y="257620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4772CFBB-3D4B-4522-A0EC-366A0EAF2271}"/>
              </a:ext>
            </a:extLst>
          </p:cNvPr>
          <p:cNvSpPr txBox="1"/>
          <p:nvPr/>
        </p:nvSpPr>
        <p:spPr>
          <a:xfrm>
            <a:off x="7391400" y="256054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9C2A724F-368C-4AB9-BB97-11AAD9A1DFBC}"/>
              </a:ext>
            </a:extLst>
          </p:cNvPr>
          <p:cNvSpPr txBox="1"/>
          <p:nvPr/>
        </p:nvSpPr>
        <p:spPr>
          <a:xfrm>
            <a:off x="5441951" y="381753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08FF39FE-5F1A-4CE3-90D7-03232268C460}"/>
              </a:ext>
            </a:extLst>
          </p:cNvPr>
          <p:cNvSpPr txBox="1"/>
          <p:nvPr/>
        </p:nvSpPr>
        <p:spPr>
          <a:xfrm>
            <a:off x="7570135" y="379074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091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6357918-BE7F-4689-AAFF-3029381A9FF2}"/>
              </a:ext>
            </a:extLst>
          </p:cNvPr>
          <p:cNvSpPr txBox="1"/>
          <p:nvPr/>
        </p:nvSpPr>
        <p:spPr>
          <a:xfrm>
            <a:off x="1197254" y="437940"/>
            <a:ext cx="7413345" cy="2104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15 con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sấu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3 con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sấu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98FACCF0-116B-4530-8C61-AF46D5DC7C05}"/>
              </a:ext>
            </a:extLst>
          </p:cNvPr>
          <p:cNvCxnSpPr>
            <a:cxnSpLocks/>
          </p:cNvCxnSpPr>
          <p:nvPr/>
        </p:nvCxnSpPr>
        <p:spPr>
          <a:xfrm>
            <a:off x="1321067" y="1050981"/>
            <a:ext cx="71371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68175EB0-6E70-4137-A267-BE69E4D7EEF0}"/>
              </a:ext>
            </a:extLst>
          </p:cNvPr>
          <p:cNvCxnSpPr>
            <a:cxnSpLocks/>
          </p:cNvCxnSpPr>
          <p:nvPr/>
        </p:nvCxnSpPr>
        <p:spPr>
          <a:xfrm>
            <a:off x="1321067" y="2438400"/>
            <a:ext cx="4851133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20AADCE0-344B-4230-8C3F-2EC9A892E481}"/>
              </a:ext>
            </a:extLst>
          </p:cNvPr>
          <p:cNvCxnSpPr>
            <a:cxnSpLocks/>
          </p:cNvCxnSpPr>
          <p:nvPr/>
        </p:nvCxnSpPr>
        <p:spPr>
          <a:xfrm>
            <a:off x="1321067" y="1752600"/>
            <a:ext cx="27175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50978DD-4064-4B5E-A7C0-EB61DAF9E490}"/>
              </a:ext>
            </a:extLst>
          </p:cNvPr>
          <p:cNvSpPr txBox="1"/>
          <p:nvPr/>
        </p:nvSpPr>
        <p:spPr>
          <a:xfrm>
            <a:off x="1197254" y="2819400"/>
            <a:ext cx="5507324" cy="27973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25000"/>
              </a:lnSpc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  : 15 con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sấu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5000"/>
              </a:lnSpc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 : 3 con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sấu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5000"/>
              </a:lnSpc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… con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sấu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96495522-DA8F-4E17-A076-8E3FD2A0690E}"/>
              </a:ext>
            </a:extLst>
          </p:cNvPr>
          <p:cNvSpPr/>
          <p:nvPr/>
        </p:nvSpPr>
        <p:spPr>
          <a:xfrm>
            <a:off x="643501" y="523978"/>
            <a:ext cx="437011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84F7614F-53C2-44E8-B07B-D3EBF6D23F19}"/>
              </a:ext>
            </a:extLst>
          </p:cNvPr>
          <p:cNvCxnSpPr>
            <a:cxnSpLocks/>
          </p:cNvCxnSpPr>
          <p:nvPr/>
        </p:nvCxnSpPr>
        <p:spPr>
          <a:xfrm>
            <a:off x="5105400" y="1752600"/>
            <a:ext cx="31242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75488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2F679FA-26CA-4C87-826D-98A7A735D494}"/>
              </a:ext>
            </a:extLst>
          </p:cNvPr>
          <p:cNvSpPr txBox="1"/>
          <p:nvPr/>
        </p:nvSpPr>
        <p:spPr>
          <a:xfrm>
            <a:off x="3937381" y="637025"/>
            <a:ext cx="1702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BẮT VỊT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5FC2D80-4FEE-465E-8170-F07F36E0E5B0}"/>
              </a:ext>
            </a:extLst>
          </p:cNvPr>
          <p:cNvSpPr txBox="1"/>
          <p:nvPr/>
        </p:nvSpPr>
        <p:spPr>
          <a:xfrm>
            <a:off x="676936" y="1303769"/>
            <a:ext cx="426913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/>
              <a:t>Cách</a:t>
            </a:r>
            <a:r>
              <a:rPr lang="en-US" sz="2000" b="1" dirty="0"/>
              <a:t> </a:t>
            </a:r>
            <a:r>
              <a:rPr lang="en-US" sz="2000" b="1" dirty="0" err="1"/>
              <a:t>chơi</a:t>
            </a:r>
            <a:r>
              <a:rPr lang="en-US" sz="2000" b="1" dirty="0"/>
              <a:t>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nhóm</a:t>
            </a:r>
            <a:r>
              <a:rPr lang="en-US" sz="2000" dirty="0"/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bắt</a:t>
            </a:r>
            <a:r>
              <a:rPr lang="en-US" sz="2000" dirty="0"/>
              <a:t> </a:t>
            </a:r>
            <a:r>
              <a:rPr lang="en-US" sz="2000" dirty="0" err="1"/>
              <a:t>đầu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ô </a:t>
            </a:r>
            <a:r>
              <a:rPr lang="en-US" sz="2000" b="1" dirty="0" err="1"/>
              <a:t>Xuất</a:t>
            </a:r>
            <a:r>
              <a:rPr lang="en-US" sz="2000" b="1" dirty="0"/>
              <a:t> </a:t>
            </a:r>
            <a:r>
              <a:rPr lang="en-US" sz="2000" b="1" dirty="0" err="1"/>
              <a:t>phát</a:t>
            </a:r>
            <a:r>
              <a:rPr lang="en-US" sz="2000" dirty="0"/>
              <a:t>. Khi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, </a:t>
            </a: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gieo</a:t>
            </a:r>
            <a:r>
              <a:rPr lang="en-US" sz="2000" dirty="0"/>
              <a:t> </a:t>
            </a:r>
            <a:r>
              <a:rPr lang="en-US" sz="2000" dirty="0" err="1"/>
              <a:t>xúc</a:t>
            </a:r>
            <a:r>
              <a:rPr lang="en-US" sz="2000" dirty="0"/>
              <a:t> </a:t>
            </a:r>
            <a:r>
              <a:rPr lang="en-US" sz="2000" dirty="0" err="1"/>
              <a:t>xắc</a:t>
            </a:r>
            <a:r>
              <a:rPr lang="en-US" sz="2000" dirty="0"/>
              <a:t>. </a:t>
            </a:r>
            <a:r>
              <a:rPr lang="en-US" sz="2000" dirty="0" err="1"/>
              <a:t>Đếm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chấm</a:t>
            </a:r>
            <a:r>
              <a:rPr lang="en-US" sz="2000" dirty="0"/>
              <a:t> ở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xúc</a:t>
            </a:r>
            <a:r>
              <a:rPr lang="en-US" sz="2000" dirty="0"/>
              <a:t> </a:t>
            </a:r>
            <a:r>
              <a:rPr lang="en-US" sz="2000" dirty="0" err="1"/>
              <a:t>xắc</a:t>
            </a:r>
            <a:r>
              <a:rPr lang="en-US" sz="2000" dirty="0"/>
              <a:t> </a:t>
            </a:r>
            <a:r>
              <a:rPr lang="en-US" sz="2000" dirty="0" err="1"/>
              <a:t>rồi</a:t>
            </a:r>
            <a:r>
              <a:rPr lang="en-US" sz="2000" dirty="0"/>
              <a:t> di </a:t>
            </a:r>
            <a:r>
              <a:rPr lang="en-US" sz="2000" dirty="0" err="1"/>
              <a:t>chuyển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ô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chấm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.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phép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tại</a:t>
            </a:r>
            <a:r>
              <a:rPr lang="en-US" sz="2000" dirty="0"/>
              <a:t> ô </a:t>
            </a:r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rồi</a:t>
            </a:r>
            <a:r>
              <a:rPr lang="en-US" sz="2000" dirty="0"/>
              <a:t> </a:t>
            </a:r>
            <a:r>
              <a:rPr lang="en-US" sz="2000" dirty="0" err="1"/>
              <a:t>bắt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con </a:t>
            </a:r>
            <a:r>
              <a:rPr lang="en-US" sz="2000" dirty="0" err="1"/>
              <a:t>vịt</a:t>
            </a:r>
            <a:r>
              <a:rPr lang="en-US" sz="2000" dirty="0"/>
              <a:t> </a:t>
            </a:r>
            <a:r>
              <a:rPr lang="en-US" sz="2000" dirty="0" err="1"/>
              <a:t>ghi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.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Trò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thúc</a:t>
            </a:r>
            <a:r>
              <a:rPr lang="en-US" sz="2000" dirty="0"/>
              <a:t>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bắt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5 con </a:t>
            </a:r>
            <a:r>
              <a:rPr lang="en-US" sz="2000" dirty="0" err="1"/>
              <a:t>vịt</a:t>
            </a:r>
            <a:r>
              <a:rPr lang="en-US" sz="20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32EFEFE-BBEE-421C-BF3A-1EA402C4F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462" y="440276"/>
            <a:ext cx="1137293" cy="16583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741742C-CE9F-4850-AB3C-48961DC34E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1166" y="1476325"/>
            <a:ext cx="3429000" cy="4800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4668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1411124"/>
            <a:ext cx="58582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9BBB59">
                      <a:lumMod val="50000"/>
                    </a:srgb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BÀI 11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9BBB59">
                      <a:lumMod val="50000"/>
                    </a:srgb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PHÉP TRỪ (QUA 10) TRONG PHẠM VI 20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304800" y="223583"/>
            <a:ext cx="2191465" cy="1284098"/>
            <a:chOff x="1523998" y="0"/>
            <a:chExt cx="2190751" cy="1284098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23998" y="206880"/>
              <a:ext cx="212581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lumMod val="5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lumMod val="5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330566" y="290068"/>
            <a:ext cx="59752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PHÉP CỘNG, PHÉP TRỪ TRONG PHẠM VI 20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010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2430029"/>
            <a:ext cx="68339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KHÁM PHÁ</a:t>
            </a:r>
            <a:endParaRPr lang="en-US" sz="7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47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0EF8772-61A0-4916-A98D-66311F200ABF}"/>
              </a:ext>
            </a:extLst>
          </p:cNvPr>
          <p:cNvSpPr txBox="1"/>
          <p:nvPr/>
        </p:nvSpPr>
        <p:spPr>
          <a:xfrm>
            <a:off x="693613" y="3733800"/>
            <a:ext cx="7633765" cy="1754326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Việt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bi,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Việt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Mai 5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bi.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Việt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còn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mấy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bi?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AA57E08-E886-40BA-92D8-53880A3A62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45077"/>
          <a:stretch/>
        </p:blipFill>
        <p:spPr>
          <a:xfrm>
            <a:off x="4836035" y="87020"/>
            <a:ext cx="3545965" cy="36467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3D539C6-C4AE-4453-8BF9-387165A5DF1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58307" t="64577" r="-157" b="7179"/>
          <a:stretch/>
        </p:blipFill>
        <p:spPr>
          <a:xfrm>
            <a:off x="3518051" y="5410201"/>
            <a:ext cx="2598117" cy="1066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D4FBA19C-A25F-4E03-B231-AAC79B715532}"/>
              </a:ext>
            </a:extLst>
          </p:cNvPr>
          <p:cNvSpPr/>
          <p:nvPr/>
        </p:nvSpPr>
        <p:spPr>
          <a:xfrm>
            <a:off x="4817110" y="4765598"/>
            <a:ext cx="847883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792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B8CF7E7D-2C08-496F-8C9C-5E58B64D5FE6}"/>
              </a:ext>
            </a:extLst>
          </p:cNvPr>
          <p:cNvGrpSpPr/>
          <p:nvPr/>
        </p:nvGrpSpPr>
        <p:grpSpPr>
          <a:xfrm>
            <a:off x="382108" y="1071287"/>
            <a:ext cx="4126263" cy="3556625"/>
            <a:chOff x="1900237" y="2201238"/>
            <a:chExt cx="4886325" cy="3556625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07053EB5-2CB1-43D0-9895-9CBE8A0EEE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627" b="2252"/>
            <a:stretch/>
          </p:blipFill>
          <p:spPr>
            <a:xfrm>
              <a:off x="1900237" y="2201238"/>
              <a:ext cx="4886325" cy="3556625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D72396DD-DA47-4D09-A100-1442426C3650}"/>
                </a:ext>
              </a:extLst>
            </p:cNvPr>
            <p:cNvSpPr/>
            <p:nvPr/>
          </p:nvSpPr>
          <p:spPr>
            <a:xfrm>
              <a:off x="3257550" y="3740729"/>
              <a:ext cx="3529012" cy="2017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2F576A24-C0F0-472E-A92D-1B35DB968448}"/>
              </a:ext>
            </a:extLst>
          </p:cNvPr>
          <p:cNvGrpSpPr/>
          <p:nvPr/>
        </p:nvGrpSpPr>
        <p:grpSpPr>
          <a:xfrm>
            <a:off x="4362747" y="152400"/>
            <a:ext cx="3729571" cy="3429000"/>
            <a:chOff x="5928690" y="3331584"/>
            <a:chExt cx="4091610" cy="2562225"/>
          </a:xfrm>
        </p:grpSpPr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BB6EAB53-3090-4C01-9665-67F9B4493A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3633"/>
            <a:stretch/>
          </p:blipFill>
          <p:spPr>
            <a:xfrm>
              <a:off x="6096000" y="3331584"/>
              <a:ext cx="3924300" cy="2469141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0D1126B6-ADE6-49A9-AD28-EC72CA73F5BE}"/>
                </a:ext>
              </a:extLst>
            </p:cNvPr>
            <p:cNvSpPr/>
            <p:nvPr/>
          </p:nvSpPr>
          <p:spPr>
            <a:xfrm>
              <a:off x="5928690" y="4800175"/>
              <a:ext cx="1881187" cy="1093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78D19932-92CE-4BD5-AB99-3A14BC54CE0C}"/>
                </a:ext>
              </a:extLst>
            </p:cNvPr>
            <p:cNvSpPr/>
            <p:nvPr/>
          </p:nvSpPr>
          <p:spPr>
            <a:xfrm>
              <a:off x="6088450" y="4450385"/>
              <a:ext cx="359596" cy="349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D4FBA19C-A25F-4E03-B231-AAC79B715532}"/>
              </a:ext>
            </a:extLst>
          </p:cNvPr>
          <p:cNvSpPr/>
          <p:nvPr/>
        </p:nvSpPr>
        <p:spPr>
          <a:xfrm>
            <a:off x="4817110" y="4765598"/>
            <a:ext cx="847883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26F8854-226A-41A4-96EB-2688C8DEF00A}"/>
              </a:ext>
            </a:extLst>
          </p:cNvPr>
          <p:cNvSpPr txBox="1"/>
          <p:nvPr/>
        </p:nvSpPr>
        <p:spPr>
          <a:xfrm>
            <a:off x="658935" y="3894404"/>
            <a:ext cx="3978178" cy="175432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6E1825AB-2BBD-4890-AE20-608EDA8144D4}"/>
              </a:ext>
            </a:extLst>
          </p:cNvPr>
          <p:cNvGrpSpPr/>
          <p:nvPr/>
        </p:nvGrpSpPr>
        <p:grpSpPr>
          <a:xfrm>
            <a:off x="992619" y="4106528"/>
            <a:ext cx="2717340" cy="493468"/>
            <a:chOff x="3399606" y="4180100"/>
            <a:chExt cx="3623120" cy="493468"/>
          </a:xfrm>
        </p:grpSpPr>
        <p:pic>
          <p:nvPicPr>
            <p:cNvPr id="2050" name="Picture 2" descr="Beach Ball Pin - Cartoon Beach Ball Png Transparent PNG - 1990x1991 - Free  Download on NicePNG">
              <a:extLst>
                <a:ext uri="{FF2B5EF4-FFF2-40B4-BE49-F238E27FC236}">
                  <a16:creationId xmlns="" xmlns:a16="http://schemas.microsoft.com/office/drawing/2014/main" id="{E6D3F12D-3863-4342-BD17-42571EF24B5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3399606" y="4180100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Beach Ball Pin - Cartoon Beach Ball Png Transparent PNG - 1990x1991 - Free  Download on NicePNG">
              <a:extLst>
                <a:ext uri="{FF2B5EF4-FFF2-40B4-BE49-F238E27FC236}">
                  <a16:creationId xmlns="" xmlns:a16="http://schemas.microsoft.com/office/drawing/2014/main" id="{4BA9DDD3-0825-47C1-A3B2-CAED3A22FCC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4198728" y="4183476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Beach Ball Pin - Cartoon Beach Ball Png Transparent PNG - 1990x1991 - Free  Download on NicePNG">
              <a:extLst>
                <a:ext uri="{FF2B5EF4-FFF2-40B4-BE49-F238E27FC236}">
                  <a16:creationId xmlns="" xmlns:a16="http://schemas.microsoft.com/office/drawing/2014/main" id="{792339CA-6B62-4836-9EB9-01F1E3FE564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5760430" y="4186760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Beach Ball Pin - Cartoon Beach Ball Png Transparent PNG - 1990x1991 - Free  Download on NicePNG">
              <a:extLst>
                <a:ext uri="{FF2B5EF4-FFF2-40B4-BE49-F238E27FC236}">
                  <a16:creationId xmlns="" xmlns:a16="http://schemas.microsoft.com/office/drawing/2014/main" id="{A51B224B-1ECB-4FDB-9879-AB29C96A70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4959757" y="4180100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Beach Ball Pin - Cartoon Beach Ball Png Transparent PNG - 1990x1991 - Free  Download on NicePNG">
              <a:extLst>
                <a:ext uri="{FF2B5EF4-FFF2-40B4-BE49-F238E27FC236}">
                  <a16:creationId xmlns="" xmlns:a16="http://schemas.microsoft.com/office/drawing/2014/main" id="{25F6DDAB-7715-490E-8135-CAEE192865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6527017" y="4187815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27DB1617-2452-4556-91DF-FB58BEB799ED}"/>
              </a:ext>
            </a:extLst>
          </p:cNvPr>
          <p:cNvGrpSpPr/>
          <p:nvPr/>
        </p:nvGrpSpPr>
        <p:grpSpPr>
          <a:xfrm>
            <a:off x="992619" y="4854752"/>
            <a:ext cx="2717340" cy="493468"/>
            <a:chOff x="3399606" y="4180100"/>
            <a:chExt cx="3623120" cy="493468"/>
          </a:xfrm>
        </p:grpSpPr>
        <p:pic>
          <p:nvPicPr>
            <p:cNvPr id="25" name="Picture 2" descr="Beach Ball Pin - Cartoon Beach Ball Png Transparent PNG - 1990x1991 - Free  Download on NicePNG">
              <a:extLst>
                <a:ext uri="{FF2B5EF4-FFF2-40B4-BE49-F238E27FC236}">
                  <a16:creationId xmlns="" xmlns:a16="http://schemas.microsoft.com/office/drawing/2014/main" id="{E48AB06D-89B2-4991-9C96-F835F800C4A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3399606" y="4180100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Beach Ball Pin - Cartoon Beach Ball Png Transparent PNG - 1990x1991 - Free  Download on NicePNG">
              <a:extLst>
                <a:ext uri="{FF2B5EF4-FFF2-40B4-BE49-F238E27FC236}">
                  <a16:creationId xmlns="" xmlns:a16="http://schemas.microsoft.com/office/drawing/2014/main" id="{353991DD-EB7F-4128-8C2A-DB17CB18270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4198728" y="4183476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Beach Ball Pin - Cartoon Beach Ball Png Transparent PNG - 1990x1991 - Free  Download on NicePNG">
              <a:extLst>
                <a:ext uri="{FF2B5EF4-FFF2-40B4-BE49-F238E27FC236}">
                  <a16:creationId xmlns="" xmlns:a16="http://schemas.microsoft.com/office/drawing/2014/main" id="{AEE51A7E-0945-42D8-ABBF-DEC85E81580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5760430" y="4186760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Beach Ball Pin - Cartoon Beach Ball Png Transparent PNG - 1990x1991 - Free  Download on NicePNG">
              <a:extLst>
                <a:ext uri="{FF2B5EF4-FFF2-40B4-BE49-F238E27FC236}">
                  <a16:creationId xmlns="" xmlns:a16="http://schemas.microsoft.com/office/drawing/2014/main" id="{AF836262-16A0-40C3-8FA6-70EFE1F05E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4959757" y="4180100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Beach Ball Pin - Cartoon Beach Ball Png Transparent PNG - 1990x1991 - Free  Download on NicePNG">
              <a:extLst>
                <a:ext uri="{FF2B5EF4-FFF2-40B4-BE49-F238E27FC236}">
                  <a16:creationId xmlns="" xmlns:a16="http://schemas.microsoft.com/office/drawing/2014/main" id="{D2F606DD-DBB1-4702-B5CC-17E9BA2BB9A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6527017" y="4187815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" name="Picture 2" descr="Beach Ball Pin - Cartoon Beach Ball Png Transparent PNG - 1990x1991 - Free  Download on NicePNG">
            <a:extLst>
              <a:ext uri="{FF2B5EF4-FFF2-40B4-BE49-F238E27FC236}">
                <a16:creationId xmlns="" xmlns:a16="http://schemas.microsoft.com/office/drawing/2014/main" id="{B395C5B2-FB9B-444A-A43F-14BF9DC6B5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8889" r="4310" b="6465"/>
          <a:stretch/>
        </p:blipFill>
        <p:spPr bwMode="auto">
          <a:xfrm>
            <a:off x="4156074" y="4087095"/>
            <a:ext cx="371782" cy="48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C2238C56-F8A1-4EEB-96E3-43033928AB77}"/>
              </a:ext>
            </a:extLst>
          </p:cNvPr>
          <p:cNvSpPr txBox="1"/>
          <p:nvPr/>
        </p:nvSpPr>
        <p:spPr>
          <a:xfrm>
            <a:off x="4609141" y="3168835"/>
            <a:ext cx="3916758" cy="2862322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Tách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Tách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11 = 10 + 1</a:t>
            </a: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10 – 5 = 5</a:t>
            </a: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5 + 1 = 6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AC3B6591-9497-4FDD-B76C-4C8F4724D71F}"/>
              </a:ext>
            </a:extLst>
          </p:cNvPr>
          <p:cNvCxnSpPr>
            <a:cxnSpLocks/>
          </p:cNvCxnSpPr>
          <p:nvPr/>
        </p:nvCxnSpPr>
        <p:spPr>
          <a:xfrm>
            <a:off x="815850" y="4377665"/>
            <a:ext cx="30703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7E214B84-ABE5-4647-8F53-B17C3E96234A}"/>
              </a:ext>
            </a:extLst>
          </p:cNvPr>
          <p:cNvSpPr txBox="1"/>
          <p:nvPr/>
        </p:nvSpPr>
        <p:spPr>
          <a:xfrm>
            <a:off x="514735" y="5393197"/>
            <a:ext cx="4303798" cy="92333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Việt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còn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6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bi.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331AE551-DDAD-41F3-8C00-D9FF3CE623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63173" y="5587782"/>
            <a:ext cx="2140527" cy="8867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24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1030</Words>
  <Application>Microsoft Office PowerPoint</Application>
  <PresentationFormat>On-screen Show (4:3)</PresentationFormat>
  <Paragraphs>375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27</cp:revision>
  <dcterms:created xsi:type="dcterms:W3CDTF">2022-10-09T05:15:49Z</dcterms:created>
  <dcterms:modified xsi:type="dcterms:W3CDTF">2022-10-09T14:35:00Z</dcterms:modified>
</cp:coreProperties>
</file>