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11" r:id="rId4"/>
    <p:sldId id="309" r:id="rId5"/>
    <p:sldId id="313" r:id="rId6"/>
    <p:sldId id="308" r:id="rId7"/>
    <p:sldId id="277" r:id="rId8"/>
    <p:sldId id="314" r:id="rId9"/>
    <p:sldId id="316" r:id="rId10"/>
    <p:sldId id="279" r:id="rId11"/>
    <p:sldId id="317" r:id="rId12"/>
    <p:sldId id="318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68" d="100"/>
          <a:sy n="68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1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566374"/>
            <a:ext cx="7400615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9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64704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6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2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490F-446A-4614-9D4A-9E4EADCF8D05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gif"/><Relationship Id="rId18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2.gif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microsoft.com/office/2007/relationships/media" Target="../media/media1.WAV"/><Relationship Id="rId16" Type="http://schemas.openxmlformats.org/officeDocument/2006/relationships/image" Target="../media/image11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8E68CE-F326-41D9-B9DB-6A021240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grpSp>
        <p:nvGrpSpPr>
          <p:cNvPr id="14339" name="Group 4">
            <a:extLst>
              <a:ext uri="{FF2B5EF4-FFF2-40B4-BE49-F238E27FC236}">
                <a16:creationId xmlns:a16="http://schemas.microsoft.com/office/drawing/2014/main" id="{EF269A1C-C769-4625-B6CE-97EA805105F4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14350" name="Picture 5" descr="4408">
              <a:extLst>
                <a:ext uri="{FF2B5EF4-FFF2-40B4-BE49-F238E27FC236}">
                  <a16:creationId xmlns:a16="http://schemas.microsoft.com/office/drawing/2014/main" id="{4C87565A-0C3A-48C9-BF1F-625097B10B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6" descr="4635">
              <a:extLst>
                <a:ext uri="{FF2B5EF4-FFF2-40B4-BE49-F238E27FC236}">
                  <a16:creationId xmlns:a16="http://schemas.microsoft.com/office/drawing/2014/main" id="{C1E53518-A58B-4986-9D67-DF45BDA5CD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7" descr="boo7">
              <a:extLst>
                <a:ext uri="{FF2B5EF4-FFF2-40B4-BE49-F238E27FC236}">
                  <a16:creationId xmlns:a16="http://schemas.microsoft.com/office/drawing/2014/main" id="{E1548351-E9A8-4479-9C6B-CC5E10C237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8" descr="email001">
              <a:extLst>
                <a:ext uri="{FF2B5EF4-FFF2-40B4-BE49-F238E27FC236}">
                  <a16:creationId xmlns:a16="http://schemas.microsoft.com/office/drawing/2014/main" id="{E9D35298-1103-4B53-B36A-036C7E13C0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9" descr="et5">
              <a:extLst>
                <a:ext uri="{FF2B5EF4-FFF2-40B4-BE49-F238E27FC236}">
                  <a16:creationId xmlns:a16="http://schemas.microsoft.com/office/drawing/2014/main" id="{B681EDCB-76F9-4D90-AB23-7A753FC312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0" descr="glob_anm">
              <a:extLst>
                <a:ext uri="{FF2B5EF4-FFF2-40B4-BE49-F238E27FC236}">
                  <a16:creationId xmlns:a16="http://schemas.microsoft.com/office/drawing/2014/main" id="{B3A691AD-3D24-420E-A189-53A7A8778B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1" descr="ani53">
              <a:extLst>
                <a:ext uri="{FF2B5EF4-FFF2-40B4-BE49-F238E27FC236}">
                  <a16:creationId xmlns:a16="http://schemas.microsoft.com/office/drawing/2014/main" id="{40B8509E-37C9-429F-A267-3B0EBAB98C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2" descr="mu37">
              <a:extLst>
                <a:ext uri="{FF2B5EF4-FFF2-40B4-BE49-F238E27FC236}">
                  <a16:creationId xmlns:a16="http://schemas.microsoft.com/office/drawing/2014/main" id="{4062C1EE-075E-4C9D-9783-CEAD6A4306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3">
            <a:extLst>
              <a:ext uri="{FF2B5EF4-FFF2-40B4-BE49-F238E27FC236}">
                <a16:creationId xmlns:a16="http://schemas.microsoft.com/office/drawing/2014/main" id="{F84943C7-2CFE-4DC8-8564-BAC062AA2BA0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260350"/>
            <a:ext cx="8458200" cy="1905000"/>
            <a:chOff x="216" y="192"/>
            <a:chExt cx="5328" cy="1200"/>
          </a:xfrm>
        </p:grpSpPr>
        <p:pic>
          <p:nvPicPr>
            <p:cNvPr id="14346" name="Picture 14" descr="an30">
              <a:extLst>
                <a:ext uri="{FF2B5EF4-FFF2-40B4-BE49-F238E27FC236}">
                  <a16:creationId xmlns:a16="http://schemas.microsoft.com/office/drawing/2014/main" id="{A7D43DC7-3E05-4AC5-932D-E62AFFE80C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5" descr="33">
              <a:extLst>
                <a:ext uri="{FF2B5EF4-FFF2-40B4-BE49-F238E27FC236}">
                  <a16:creationId xmlns:a16="http://schemas.microsoft.com/office/drawing/2014/main" id="{4001D9BF-B2BE-4498-89CE-F871A07182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6" descr="13">
              <a:extLst>
                <a:ext uri="{FF2B5EF4-FFF2-40B4-BE49-F238E27FC236}">
                  <a16:creationId xmlns:a16="http://schemas.microsoft.com/office/drawing/2014/main" id="{6C88BDA6-9AB9-45EF-86B4-CCD379845C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7" descr="13">
              <a:extLst>
                <a:ext uri="{FF2B5EF4-FFF2-40B4-BE49-F238E27FC236}">
                  <a16:creationId xmlns:a16="http://schemas.microsoft.com/office/drawing/2014/main" id="{A9EEBB72-B156-48BA-A3C3-979E317E4F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5EBFD43B-CF55-4ACF-9CBB-E756EA9CF5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C0E7BE48-76DF-4CA7-99BA-6AB113EE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420392"/>
            <a:ext cx="693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TRÒ CHƠI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627A0D33-19D6-4042-AF41-4B82DE3C010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538.wav">
            <a:hlinkClick r:id="" action="ppaction://media"/>
            <a:extLst>
              <a:ext uri="{FF2B5EF4-FFF2-40B4-BE49-F238E27FC236}">
                <a16:creationId xmlns:a16="http://schemas.microsoft.com/office/drawing/2014/main" id="{974965AB-BC54-4683-BFB1-D7C4CF72D998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4751F0BE-5928-41A5-9A14-20214A8CBEE6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19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430029"/>
            <a:ext cx="607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7213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1099C7-3089-4407-B99A-7A0BAA3FEC77}"/>
              </a:ext>
            </a:extLst>
          </p:cNvPr>
          <p:cNvSpPr/>
          <p:nvPr/>
        </p:nvSpPr>
        <p:spPr>
          <a:xfrm>
            <a:off x="184792" y="152400"/>
            <a:ext cx="577208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F3886-012D-44C6-9829-780B361F4C94}"/>
              </a:ext>
            </a:extLst>
          </p:cNvPr>
          <p:cNvSpPr txBox="1"/>
          <p:nvPr/>
        </p:nvSpPr>
        <p:spPr>
          <a:xfrm>
            <a:off x="0" y="605018"/>
            <a:ext cx="8959208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E29BF3-0B6F-4ED0-8827-09DC39AADEAC}"/>
              </a:ext>
            </a:extLst>
          </p:cNvPr>
          <p:cNvCxnSpPr>
            <a:cxnSpLocks/>
          </p:cNvCxnSpPr>
          <p:nvPr/>
        </p:nvCxnSpPr>
        <p:spPr>
          <a:xfrm>
            <a:off x="5105400" y="1313449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D9E907-E191-4A37-ACCD-A3F5E35455D6}"/>
              </a:ext>
            </a:extLst>
          </p:cNvPr>
          <p:cNvCxnSpPr>
            <a:cxnSpLocks/>
          </p:cNvCxnSpPr>
          <p:nvPr/>
        </p:nvCxnSpPr>
        <p:spPr>
          <a:xfrm>
            <a:off x="990600" y="2819400"/>
            <a:ext cx="71628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0C9555-0063-4819-A101-BFA1406E33E4}"/>
              </a:ext>
            </a:extLst>
          </p:cNvPr>
          <p:cNvCxnSpPr>
            <a:cxnSpLocks/>
          </p:cNvCxnSpPr>
          <p:nvPr/>
        </p:nvCxnSpPr>
        <p:spPr>
          <a:xfrm>
            <a:off x="162871" y="2022718"/>
            <a:ext cx="8498976" cy="15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B3458E-2A83-4820-A2A0-F5E168227426}"/>
              </a:ext>
            </a:extLst>
          </p:cNvPr>
          <p:cNvCxnSpPr>
            <a:cxnSpLocks/>
          </p:cNvCxnSpPr>
          <p:nvPr/>
        </p:nvCxnSpPr>
        <p:spPr>
          <a:xfrm>
            <a:off x="8364487" y="1287505"/>
            <a:ext cx="5947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6EE892-F580-455C-9BA0-C78589490EE7}"/>
              </a:ext>
            </a:extLst>
          </p:cNvPr>
          <p:cNvSpPr txBox="1"/>
          <p:nvPr/>
        </p:nvSpPr>
        <p:spPr>
          <a:xfrm>
            <a:off x="1828800" y="3048000"/>
            <a:ext cx="6553200" cy="3097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Tóm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Nam: 9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5380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B02E65-F6C8-4665-9BB7-919D146A4AC5}"/>
              </a:ext>
            </a:extLst>
          </p:cNvPr>
          <p:cNvSpPr txBox="1"/>
          <p:nvPr/>
        </p:nvSpPr>
        <p:spPr>
          <a:xfrm>
            <a:off x="136158" y="652984"/>
            <a:ext cx="86268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14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5 con.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05E730-0E49-4FE8-BF62-70FAAC02F8A1}"/>
              </a:ext>
            </a:extLst>
          </p:cNvPr>
          <p:cNvCxnSpPr>
            <a:cxnSpLocks/>
          </p:cNvCxnSpPr>
          <p:nvPr/>
        </p:nvCxnSpPr>
        <p:spPr>
          <a:xfrm flipV="1">
            <a:off x="2273462" y="1332421"/>
            <a:ext cx="266233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529E05-CDE7-45E1-8655-41D315711193}"/>
              </a:ext>
            </a:extLst>
          </p:cNvPr>
          <p:cNvCxnSpPr>
            <a:cxnSpLocks/>
          </p:cNvCxnSpPr>
          <p:nvPr/>
        </p:nvCxnSpPr>
        <p:spPr>
          <a:xfrm>
            <a:off x="210756" y="2819400"/>
            <a:ext cx="291344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58092D-F079-40CD-B6AD-DA150B7AEC0F}"/>
              </a:ext>
            </a:extLst>
          </p:cNvPr>
          <p:cNvCxnSpPr>
            <a:cxnSpLocks/>
          </p:cNvCxnSpPr>
          <p:nvPr/>
        </p:nvCxnSpPr>
        <p:spPr>
          <a:xfrm>
            <a:off x="5178006" y="1332423"/>
            <a:ext cx="3508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EA95ED-825F-43A9-8E87-B7420765B115}"/>
              </a:ext>
            </a:extLst>
          </p:cNvPr>
          <p:cNvSpPr txBox="1"/>
          <p:nvPr/>
        </p:nvSpPr>
        <p:spPr>
          <a:xfrm>
            <a:off x="1905000" y="3053641"/>
            <a:ext cx="557840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Tóm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tắt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: 14 con</a:t>
            </a: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: 5 con</a:t>
            </a: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: … con?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9C7226-7680-4F9A-AE92-6D06915FBF1B}"/>
              </a:ext>
            </a:extLst>
          </p:cNvPr>
          <p:cNvSpPr/>
          <p:nvPr/>
        </p:nvSpPr>
        <p:spPr>
          <a:xfrm>
            <a:off x="152400" y="152400"/>
            <a:ext cx="496467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654B50-A568-48A4-AF57-1946EFD064AA}"/>
              </a:ext>
            </a:extLst>
          </p:cNvPr>
          <p:cNvSpPr/>
          <p:nvPr/>
        </p:nvSpPr>
        <p:spPr>
          <a:xfrm>
            <a:off x="6408292" y="3804359"/>
            <a:ext cx="436421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5A2EE4-0563-43F9-9BB7-04BDC6B2F834}"/>
              </a:ext>
            </a:extLst>
          </p:cNvPr>
          <p:cNvCxnSpPr>
            <a:cxnSpLocks/>
          </p:cNvCxnSpPr>
          <p:nvPr/>
        </p:nvCxnSpPr>
        <p:spPr>
          <a:xfrm>
            <a:off x="5032099" y="2073700"/>
            <a:ext cx="365470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710BA5-05C5-48E2-AE66-F8CE194BDD24}"/>
              </a:ext>
            </a:extLst>
          </p:cNvPr>
          <p:cNvCxnSpPr>
            <a:cxnSpLocks/>
          </p:cNvCxnSpPr>
          <p:nvPr/>
        </p:nvCxnSpPr>
        <p:spPr>
          <a:xfrm flipV="1">
            <a:off x="210756" y="2053205"/>
            <a:ext cx="3607560" cy="20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698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extLst>
              <a:ext uri="{FF2B5EF4-FFF2-40B4-BE49-F238E27FC236}">
                <a16:creationId xmlns:a16="http://schemas.microsoft.com/office/drawing/2014/main" id="{235DD339-3265-45E0-B8FC-4B2AF96D8083}"/>
              </a:ext>
            </a:extLst>
          </p:cNvPr>
          <p:cNvSpPr>
            <a:spLocks noChangeArrowheads="1"/>
          </p:cNvSpPr>
          <p:nvPr/>
        </p:nvSpPr>
        <p:spPr bwMode="auto">
          <a:xfrm rot="21014854">
            <a:off x="33380" y="200492"/>
            <a:ext cx="1614487" cy="1055687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>
            <a:extLst>
              <a:ext uri="{FF2B5EF4-FFF2-40B4-BE49-F238E27FC236}">
                <a16:creationId xmlns:a16="http://schemas.microsoft.com/office/drawing/2014/main" id="{8A9131D5-13E7-4BC2-90A2-30C4F00D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>
            <a:extLst>
              <a:ext uri="{FF2B5EF4-FFF2-40B4-BE49-F238E27FC236}">
                <a16:creationId xmlns:a16="http://schemas.microsoft.com/office/drawing/2014/main" id="{C9F67B99-AA4D-4784-92D0-F0E5A207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>
            <a:extLst>
              <a:ext uri="{FF2B5EF4-FFF2-40B4-BE49-F238E27FC236}">
                <a16:creationId xmlns:a16="http://schemas.microsoft.com/office/drawing/2014/main" id="{ECC22790-AAF6-4DA7-BBBC-9D9BECC0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>
            <a:extLst>
              <a:ext uri="{FF2B5EF4-FFF2-40B4-BE49-F238E27FC236}">
                <a16:creationId xmlns:a16="http://schemas.microsoft.com/office/drawing/2014/main" id="{4B86DAE2-EC00-496F-AD91-148ECF93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>
            <a:extLst>
              <a:ext uri="{FF2B5EF4-FFF2-40B4-BE49-F238E27FC236}">
                <a16:creationId xmlns:a16="http://schemas.microsoft.com/office/drawing/2014/main" id="{E3890B04-83F7-4A1E-9E9B-DECB2077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>
            <a:extLst>
              <a:ext uri="{FF2B5EF4-FFF2-40B4-BE49-F238E27FC236}">
                <a16:creationId xmlns:a16="http://schemas.microsoft.com/office/drawing/2014/main" id="{A23CA82B-12DC-4665-9E94-EDA61BA1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>
            <a:extLst>
              <a:ext uri="{FF2B5EF4-FFF2-40B4-BE49-F238E27FC236}">
                <a16:creationId xmlns:a16="http://schemas.microsoft.com/office/drawing/2014/main" id="{D201E88A-7344-406B-A295-B3882A21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>
            <a:extLst>
              <a:ext uri="{FF2B5EF4-FFF2-40B4-BE49-F238E27FC236}">
                <a16:creationId xmlns:a16="http://schemas.microsoft.com/office/drawing/2014/main" id="{92A8A092-05D0-407C-87AE-C84812C3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>
            <a:extLst>
              <a:ext uri="{FF2B5EF4-FFF2-40B4-BE49-F238E27FC236}">
                <a16:creationId xmlns:a16="http://schemas.microsoft.com/office/drawing/2014/main" id="{CB6E730F-7917-412C-A759-1ED40AEF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>
            <a:extLst>
              <a:ext uri="{FF2B5EF4-FFF2-40B4-BE49-F238E27FC236}">
                <a16:creationId xmlns:a16="http://schemas.microsoft.com/office/drawing/2014/main" id="{279AC8FB-B1EE-4D56-B46A-81D9F12CA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>
            <a:extLst>
              <a:ext uri="{FF2B5EF4-FFF2-40B4-BE49-F238E27FC236}">
                <a16:creationId xmlns:a16="http://schemas.microsoft.com/office/drawing/2014/main" id="{25F5F2E7-61CD-491D-9F0C-5B9D3F08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09D41E38-59AA-4141-B404-BFF85710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76051"/>
            <a:ext cx="7148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4863CF-9585-46D3-89A6-53CF7C28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2" y="3886200"/>
            <a:ext cx="762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7 + 5 = 12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27333853-34D5-41C5-88D5-3C47EAA5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9" y="1080177"/>
            <a:ext cx="914796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, Lan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571FAC-A53F-4F47-8EB8-3E43A410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9" y="4774057"/>
            <a:ext cx="7219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7 – 5 = 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FE9132-5E75-42E7-B093-87D1606A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663502"/>
            <a:ext cx="82241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7 + 5 = 12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0FD31A-7C44-4B57-8001-A487993AA89E}"/>
              </a:ext>
            </a:extLst>
          </p:cNvPr>
          <p:cNvSpPr/>
          <p:nvPr/>
        </p:nvSpPr>
        <p:spPr>
          <a:xfrm>
            <a:off x="1057342" y="5819088"/>
            <a:ext cx="701675" cy="773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42599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38">
            <a:extLst>
              <a:ext uri="{FF2B5EF4-FFF2-40B4-BE49-F238E27FC236}">
                <a16:creationId xmlns:a16="http://schemas.microsoft.com/office/drawing/2014/main" id="{8A9131D5-13E7-4BC2-90A2-30C4F00D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>
            <a:extLst>
              <a:ext uri="{FF2B5EF4-FFF2-40B4-BE49-F238E27FC236}">
                <a16:creationId xmlns:a16="http://schemas.microsoft.com/office/drawing/2014/main" id="{C9F67B99-AA4D-4784-92D0-F0E5A207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>
            <a:extLst>
              <a:ext uri="{FF2B5EF4-FFF2-40B4-BE49-F238E27FC236}">
                <a16:creationId xmlns:a16="http://schemas.microsoft.com/office/drawing/2014/main" id="{ECC22790-AAF6-4DA7-BBBC-9D9BECC0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>
            <a:extLst>
              <a:ext uri="{FF2B5EF4-FFF2-40B4-BE49-F238E27FC236}">
                <a16:creationId xmlns:a16="http://schemas.microsoft.com/office/drawing/2014/main" id="{4B86DAE2-EC00-496F-AD91-148ECF93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>
            <a:extLst>
              <a:ext uri="{FF2B5EF4-FFF2-40B4-BE49-F238E27FC236}">
                <a16:creationId xmlns:a16="http://schemas.microsoft.com/office/drawing/2014/main" id="{E3890B04-83F7-4A1E-9E9B-DECB2077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>
            <a:extLst>
              <a:ext uri="{FF2B5EF4-FFF2-40B4-BE49-F238E27FC236}">
                <a16:creationId xmlns:a16="http://schemas.microsoft.com/office/drawing/2014/main" id="{A23CA82B-12DC-4665-9E94-EDA61BA1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>
            <a:extLst>
              <a:ext uri="{FF2B5EF4-FFF2-40B4-BE49-F238E27FC236}">
                <a16:creationId xmlns:a16="http://schemas.microsoft.com/office/drawing/2014/main" id="{D201E88A-7344-406B-A295-B3882A21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>
            <a:extLst>
              <a:ext uri="{FF2B5EF4-FFF2-40B4-BE49-F238E27FC236}">
                <a16:creationId xmlns:a16="http://schemas.microsoft.com/office/drawing/2014/main" id="{92A8A092-05D0-407C-87AE-C84812C3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>
            <a:extLst>
              <a:ext uri="{FF2B5EF4-FFF2-40B4-BE49-F238E27FC236}">
                <a16:creationId xmlns:a16="http://schemas.microsoft.com/office/drawing/2014/main" id="{CB6E730F-7917-412C-A759-1ED40AEF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>
            <a:extLst>
              <a:ext uri="{FF2B5EF4-FFF2-40B4-BE49-F238E27FC236}">
                <a16:creationId xmlns:a16="http://schemas.microsoft.com/office/drawing/2014/main" id="{279AC8FB-B1EE-4D56-B46A-81D9F12CA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>
            <a:extLst>
              <a:ext uri="{FF2B5EF4-FFF2-40B4-BE49-F238E27FC236}">
                <a16:creationId xmlns:a16="http://schemas.microsoft.com/office/drawing/2014/main" id="{25F5F2E7-61CD-491D-9F0C-5B9D3F08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09D41E38-59AA-4141-B404-BFF85710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526" y="172596"/>
            <a:ext cx="7148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4863CF-9585-46D3-89A6-53CF7C28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2" y="4174640"/>
            <a:ext cx="762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6 + 4 = 10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27333853-34D5-41C5-88D5-3C47EAA5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9" y="1075237"/>
            <a:ext cx="914796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571FAC-A53F-4F47-8EB8-3E43A410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062497"/>
            <a:ext cx="618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6 – 4 = 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FE9132-5E75-42E7-B093-87D1606A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951942"/>
            <a:ext cx="73859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6 + 4 = 10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0FD31A-7C44-4B57-8001-A487993AA89E}"/>
              </a:ext>
            </a:extLst>
          </p:cNvPr>
          <p:cNvSpPr/>
          <p:nvPr/>
        </p:nvSpPr>
        <p:spPr>
          <a:xfrm>
            <a:off x="994392" y="6027051"/>
            <a:ext cx="701675" cy="773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38">
            <a:extLst>
              <a:ext uri="{FF2B5EF4-FFF2-40B4-BE49-F238E27FC236}">
                <a16:creationId xmlns:a16="http://schemas.microsoft.com/office/drawing/2014/main" id="{8A9131D5-13E7-4BC2-90A2-30C4F00D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>
            <a:extLst>
              <a:ext uri="{FF2B5EF4-FFF2-40B4-BE49-F238E27FC236}">
                <a16:creationId xmlns:a16="http://schemas.microsoft.com/office/drawing/2014/main" id="{C9F67B99-AA4D-4784-92D0-F0E5A207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>
            <a:extLst>
              <a:ext uri="{FF2B5EF4-FFF2-40B4-BE49-F238E27FC236}">
                <a16:creationId xmlns:a16="http://schemas.microsoft.com/office/drawing/2014/main" id="{ECC22790-AAF6-4DA7-BBBC-9D9BECC0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>
            <a:extLst>
              <a:ext uri="{FF2B5EF4-FFF2-40B4-BE49-F238E27FC236}">
                <a16:creationId xmlns:a16="http://schemas.microsoft.com/office/drawing/2014/main" id="{4B86DAE2-EC00-496F-AD91-148ECF93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>
            <a:extLst>
              <a:ext uri="{FF2B5EF4-FFF2-40B4-BE49-F238E27FC236}">
                <a16:creationId xmlns:a16="http://schemas.microsoft.com/office/drawing/2014/main" id="{E3890B04-83F7-4A1E-9E9B-DECB2077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>
            <a:extLst>
              <a:ext uri="{FF2B5EF4-FFF2-40B4-BE49-F238E27FC236}">
                <a16:creationId xmlns:a16="http://schemas.microsoft.com/office/drawing/2014/main" id="{A23CA82B-12DC-4665-9E94-EDA61BA1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>
            <a:extLst>
              <a:ext uri="{FF2B5EF4-FFF2-40B4-BE49-F238E27FC236}">
                <a16:creationId xmlns:a16="http://schemas.microsoft.com/office/drawing/2014/main" id="{D201E88A-7344-406B-A295-B3882A21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>
            <a:extLst>
              <a:ext uri="{FF2B5EF4-FFF2-40B4-BE49-F238E27FC236}">
                <a16:creationId xmlns:a16="http://schemas.microsoft.com/office/drawing/2014/main" id="{92A8A092-05D0-407C-87AE-C84812C3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>
            <a:extLst>
              <a:ext uri="{FF2B5EF4-FFF2-40B4-BE49-F238E27FC236}">
                <a16:creationId xmlns:a16="http://schemas.microsoft.com/office/drawing/2014/main" id="{CB6E730F-7917-412C-A759-1ED40AEF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>
            <a:extLst>
              <a:ext uri="{FF2B5EF4-FFF2-40B4-BE49-F238E27FC236}">
                <a16:creationId xmlns:a16="http://schemas.microsoft.com/office/drawing/2014/main" id="{279AC8FB-B1EE-4D56-B46A-81D9F12CA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>
            <a:extLst>
              <a:ext uri="{FF2B5EF4-FFF2-40B4-BE49-F238E27FC236}">
                <a16:creationId xmlns:a16="http://schemas.microsoft.com/office/drawing/2014/main" id="{25F5F2E7-61CD-491D-9F0C-5B9D3F08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09D41E38-59AA-4141-B404-BFF85710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97362"/>
            <a:ext cx="7148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4863CF-9585-46D3-89A6-53CF7C28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2" y="3429000"/>
            <a:ext cx="7629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27333853-34D5-41C5-88D5-3C47EAA5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0" y="1192100"/>
            <a:ext cx="91479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571FAC-A53F-4F47-8EB8-3E43A410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4316857"/>
            <a:ext cx="7766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đã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số bớt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FE9132-5E75-42E7-B093-87D1606A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206302"/>
            <a:ext cx="8528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cho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thêm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0FD31A-7C44-4B57-8001-A487993AA89E}"/>
              </a:ext>
            </a:extLst>
          </p:cNvPr>
          <p:cNvSpPr/>
          <p:nvPr/>
        </p:nvSpPr>
        <p:spPr>
          <a:xfrm>
            <a:off x="914400" y="5282615"/>
            <a:ext cx="701675" cy="773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762000"/>
            <a:ext cx="5105400" cy="1596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1" y="2627290"/>
            <a:ext cx="5029200" cy="1119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1" y="3931344"/>
            <a:ext cx="5105401" cy="142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/>
            <a:endCxn id="3" idx="1"/>
          </p:cNvCxnSpPr>
          <p:nvPr/>
        </p:nvCxnSpPr>
        <p:spPr>
          <a:xfrm flipV="1">
            <a:off x="2540359" y="1560471"/>
            <a:ext cx="812441" cy="1562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656268" y="3123125"/>
            <a:ext cx="772732" cy="31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598313" y="3115019"/>
            <a:ext cx="888641" cy="1596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CC2CB00-C0D7-4C23-B3D2-EC19CEEC5050}"/>
              </a:ext>
            </a:extLst>
          </p:cNvPr>
          <p:cNvSpPr/>
          <p:nvPr/>
        </p:nvSpPr>
        <p:spPr>
          <a:xfrm>
            <a:off x="400050" y="1524000"/>
            <a:ext cx="2256218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BÀI  TOÁN CÓ LỜI VĂN</a:t>
            </a:r>
          </a:p>
        </p:txBody>
      </p:sp>
    </p:spTree>
    <p:extLst>
      <p:ext uri="{BB962C8B-B14F-4D97-AF65-F5344CB8AC3E}">
        <p14:creationId xmlns:p14="http://schemas.microsoft.com/office/powerpoint/2010/main" val="6935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06655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BÀI 13</a:t>
            </a:r>
          </a:p>
          <a:p>
            <a:pPr algn="ctr"/>
            <a:r>
              <a:rPr lang="en-US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BÀI TOÁN VỀ NHIỀU HƠN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04800" y="223583"/>
            <a:ext cx="2362200" cy="980661"/>
            <a:chOff x="1523998" y="0"/>
            <a:chExt cx="2361430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361428" cy="980661"/>
              <a:chOff x="1523999" y="0"/>
              <a:chExt cx="1385610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1" y="76198"/>
                <a:ext cx="1342748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361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19400" y="290068"/>
            <a:ext cx="521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0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15941"/>
            <a:ext cx="561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8668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D3071-951A-4651-9426-7E26D40182D9}"/>
              </a:ext>
            </a:extLst>
          </p:cNvPr>
          <p:cNvSpPr txBox="1"/>
          <p:nvPr/>
        </p:nvSpPr>
        <p:spPr>
          <a:xfrm>
            <a:off x="94696" y="40587"/>
            <a:ext cx="8883031" cy="324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ACB12-8279-4AC8-B70F-7A620F59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760" y="3288849"/>
            <a:ext cx="2337842" cy="273138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0F2CDF-5C6E-471E-B1BA-594AAAB7304F}"/>
              </a:ext>
            </a:extLst>
          </p:cNvPr>
          <p:cNvCxnSpPr>
            <a:cxnSpLocks/>
          </p:cNvCxnSpPr>
          <p:nvPr/>
        </p:nvCxnSpPr>
        <p:spPr>
          <a:xfrm flipV="1">
            <a:off x="1082313" y="734825"/>
            <a:ext cx="4568701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B9A5B1-65E3-4966-B9CD-5B3427CE0741}"/>
              </a:ext>
            </a:extLst>
          </p:cNvPr>
          <p:cNvCxnSpPr>
            <a:cxnSpLocks/>
          </p:cNvCxnSpPr>
          <p:nvPr/>
        </p:nvCxnSpPr>
        <p:spPr>
          <a:xfrm>
            <a:off x="4592133" y="2372484"/>
            <a:ext cx="428160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38F3317-0691-4E14-8089-A870EB84290D}"/>
              </a:ext>
            </a:extLst>
          </p:cNvPr>
          <p:cNvGrpSpPr/>
          <p:nvPr/>
        </p:nvGrpSpPr>
        <p:grpSpPr>
          <a:xfrm>
            <a:off x="381047" y="2971800"/>
            <a:ext cx="2960602" cy="1613604"/>
            <a:chOff x="1294542" y="2059068"/>
            <a:chExt cx="2621820" cy="14312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D34695-F74A-468F-B0D5-8E1CAA7C3621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1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93A6C805-75B2-497B-9A75-371177339C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BBCEFDC-74CC-4B6F-9EC1-4404505FFD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E625C450-4618-4667-A670-69E5E67AB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996EE38-EDF4-4AD1-B924-2882B41286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F113FF99-D02A-4164-B62C-70B3DFF39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65ECB176-D5A4-404A-B55C-015DAB087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083B8775-426B-47A7-B9D9-7AB16E2BBE0E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A29C8B-FEF8-4E10-9E27-9E16ABFDBA1B}"/>
                </a:ext>
              </a:extLst>
            </p:cNvPr>
            <p:cNvSpPr txBox="1"/>
            <p:nvPr/>
          </p:nvSpPr>
          <p:spPr>
            <a:xfrm>
              <a:off x="2340853" y="2059068"/>
              <a:ext cx="582060" cy="73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200" b="1" dirty="0">
                  <a:latin typeface="Times New Roman" panose="02020603050405020304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52CFD-DD0D-4592-BDEC-13FB6EF77FC7}"/>
              </a:ext>
            </a:extLst>
          </p:cNvPr>
          <p:cNvCxnSpPr>
            <a:cxnSpLocks/>
          </p:cNvCxnSpPr>
          <p:nvPr/>
        </p:nvCxnSpPr>
        <p:spPr>
          <a:xfrm flipV="1">
            <a:off x="6019800" y="747918"/>
            <a:ext cx="2945802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E85D9-3E7F-4592-BE61-38B275D209A2}"/>
              </a:ext>
            </a:extLst>
          </p:cNvPr>
          <p:cNvGrpSpPr/>
          <p:nvPr/>
        </p:nvGrpSpPr>
        <p:grpSpPr>
          <a:xfrm>
            <a:off x="381000" y="4834035"/>
            <a:ext cx="2960602" cy="385611"/>
            <a:chOff x="1260472" y="4043628"/>
            <a:chExt cx="2621820" cy="385611"/>
          </a:xfrm>
        </p:grpSpPr>
        <p:pic>
          <p:nvPicPr>
            <p:cNvPr id="1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1992146E-801E-4059-8424-E0783B765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73A6A930-A77B-4C61-8A57-2A790A7AE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57284CE8-DE2F-43AA-885D-25FBBF48E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4316DECC-EE40-450C-BFD5-38CD95AC5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A27A78DB-3C36-4ABF-B34C-742C1664F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DCFC5C43-977C-4F4B-8557-82A2F05B5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B5A003-5496-49F5-9A3C-3D5D830B77C2}"/>
              </a:ext>
            </a:extLst>
          </p:cNvPr>
          <p:cNvGrpSpPr/>
          <p:nvPr/>
        </p:nvGrpSpPr>
        <p:grpSpPr>
          <a:xfrm>
            <a:off x="3366664" y="3444009"/>
            <a:ext cx="3081196" cy="1828801"/>
            <a:chOff x="3855719" y="2886280"/>
            <a:chExt cx="2728613" cy="14206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B88501A-412D-4227-AD2D-FD2DCCC68B44}"/>
                </a:ext>
              </a:extLst>
            </p:cNvPr>
            <p:cNvGrpSpPr/>
            <p:nvPr/>
          </p:nvGrpSpPr>
          <p:grpSpPr>
            <a:xfrm>
              <a:off x="4185795" y="3904246"/>
              <a:ext cx="1449160" cy="402668"/>
              <a:chOff x="5403707" y="4295811"/>
              <a:chExt cx="1798912" cy="592072"/>
            </a:xfrm>
          </p:grpSpPr>
          <p:pic>
            <p:nvPicPr>
              <p:cNvPr id="28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7BAC33B4-C1BA-4762-AFF9-B384FC35E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78A98AF2-7272-4074-8764-77C0B770F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295811"/>
                <a:ext cx="584448" cy="592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FFE788F2-242D-4706-82E2-3A5055ED0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9762C654-99C3-4E1C-A91A-59BD7346EA62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29CA72-28D0-48C6-B870-93A993C8D41E}"/>
                </a:ext>
              </a:extLst>
            </p:cNvPr>
            <p:cNvSpPr txBox="1"/>
            <p:nvPr/>
          </p:nvSpPr>
          <p:spPr>
            <a:xfrm>
              <a:off x="3855719" y="2886280"/>
              <a:ext cx="2728613" cy="64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4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31" name="Left Brace 30">
            <a:extLst>
              <a:ext uri="{FF2B5EF4-FFF2-40B4-BE49-F238E27FC236}">
                <a16:creationId xmlns:a16="http://schemas.microsoft.com/office/drawing/2014/main" id="{C8F8BE08-FE67-4A20-896F-E1CC6FA2ECC4}"/>
              </a:ext>
            </a:extLst>
          </p:cNvPr>
          <p:cNvSpPr/>
          <p:nvPr/>
        </p:nvSpPr>
        <p:spPr>
          <a:xfrm rot="16200000">
            <a:off x="2638868" y="3196690"/>
            <a:ext cx="385610" cy="4901341"/>
          </a:xfrm>
          <a:prstGeom prst="leftBrace">
            <a:avLst>
              <a:gd name="adj1" fmla="val 312529"/>
              <a:gd name="adj2" fmla="val 50824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4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D271F3-B676-4644-9B37-919299491678}"/>
              </a:ext>
            </a:extLst>
          </p:cNvPr>
          <p:cNvSpPr txBox="1"/>
          <p:nvPr/>
        </p:nvSpPr>
        <p:spPr>
          <a:xfrm>
            <a:off x="2703794" y="5612575"/>
            <a:ext cx="436545" cy="82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2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8D186-D4CA-4873-B5B0-93649B416F8B}"/>
              </a:ext>
            </a:extLst>
          </p:cNvPr>
          <p:cNvCxnSpPr>
            <a:cxnSpLocks/>
          </p:cNvCxnSpPr>
          <p:nvPr/>
        </p:nvCxnSpPr>
        <p:spPr>
          <a:xfrm flipV="1">
            <a:off x="149355" y="1525162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E01D16-EDCD-4866-8376-2C04C141DC97}"/>
              </a:ext>
            </a:extLst>
          </p:cNvPr>
          <p:cNvCxnSpPr>
            <a:cxnSpLocks/>
          </p:cNvCxnSpPr>
          <p:nvPr/>
        </p:nvCxnSpPr>
        <p:spPr>
          <a:xfrm>
            <a:off x="174972" y="2385010"/>
            <a:ext cx="2965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2557F0-6DFE-47DA-8EBC-CEA060BCC9E0}"/>
              </a:ext>
            </a:extLst>
          </p:cNvPr>
          <p:cNvCxnSpPr>
            <a:cxnSpLocks/>
          </p:cNvCxnSpPr>
          <p:nvPr/>
        </p:nvCxnSpPr>
        <p:spPr>
          <a:xfrm flipV="1">
            <a:off x="2584763" y="1515386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A73D25-A37F-46DA-B2E4-2482EDAFBD6D}"/>
              </a:ext>
            </a:extLst>
          </p:cNvPr>
          <p:cNvCxnSpPr>
            <a:cxnSpLocks/>
          </p:cNvCxnSpPr>
          <p:nvPr/>
        </p:nvCxnSpPr>
        <p:spPr>
          <a:xfrm flipV="1">
            <a:off x="5074830" y="1536023"/>
            <a:ext cx="376437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D2F594-703E-4FD9-A57C-76C1E5CF659D}"/>
              </a:ext>
            </a:extLst>
          </p:cNvPr>
          <p:cNvCxnSpPr>
            <a:cxnSpLocks/>
          </p:cNvCxnSpPr>
          <p:nvPr/>
        </p:nvCxnSpPr>
        <p:spPr>
          <a:xfrm>
            <a:off x="174972" y="3175348"/>
            <a:ext cx="33302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15C4F-8B6B-48E9-9F5A-39A7AE29DB6A}"/>
              </a:ext>
            </a:extLst>
          </p:cNvPr>
          <p:cNvSpPr/>
          <p:nvPr/>
        </p:nvSpPr>
        <p:spPr>
          <a:xfrm>
            <a:off x="2484656" y="932825"/>
            <a:ext cx="26388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653369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D3071-951A-4651-9426-7E26D40182D9}"/>
              </a:ext>
            </a:extLst>
          </p:cNvPr>
          <p:cNvSpPr txBox="1"/>
          <p:nvPr/>
        </p:nvSpPr>
        <p:spPr>
          <a:xfrm>
            <a:off x="94696" y="40587"/>
            <a:ext cx="8883031" cy="309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0F2CDF-5C6E-471E-B1BA-594AAAB7304F}"/>
              </a:ext>
            </a:extLst>
          </p:cNvPr>
          <p:cNvCxnSpPr>
            <a:cxnSpLocks/>
          </p:cNvCxnSpPr>
          <p:nvPr/>
        </p:nvCxnSpPr>
        <p:spPr>
          <a:xfrm flipV="1">
            <a:off x="1082313" y="734825"/>
            <a:ext cx="4568701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B9A5B1-65E3-4966-B9CD-5B3427CE0741}"/>
              </a:ext>
            </a:extLst>
          </p:cNvPr>
          <p:cNvCxnSpPr>
            <a:cxnSpLocks/>
          </p:cNvCxnSpPr>
          <p:nvPr/>
        </p:nvCxnSpPr>
        <p:spPr>
          <a:xfrm>
            <a:off x="4038600" y="2209800"/>
            <a:ext cx="492700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52CFD-DD0D-4592-BDEC-13FB6EF77FC7}"/>
              </a:ext>
            </a:extLst>
          </p:cNvPr>
          <p:cNvCxnSpPr>
            <a:cxnSpLocks/>
          </p:cNvCxnSpPr>
          <p:nvPr/>
        </p:nvCxnSpPr>
        <p:spPr>
          <a:xfrm flipV="1">
            <a:off x="6019800" y="747918"/>
            <a:ext cx="2945802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8D186-D4CA-4873-B5B0-93649B416F8B}"/>
              </a:ext>
            </a:extLst>
          </p:cNvPr>
          <p:cNvCxnSpPr>
            <a:cxnSpLocks/>
          </p:cNvCxnSpPr>
          <p:nvPr/>
        </p:nvCxnSpPr>
        <p:spPr>
          <a:xfrm flipV="1">
            <a:off x="156937" y="1478624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E01D16-EDCD-4866-8376-2C04C141DC97}"/>
              </a:ext>
            </a:extLst>
          </p:cNvPr>
          <p:cNvCxnSpPr>
            <a:cxnSpLocks/>
          </p:cNvCxnSpPr>
          <p:nvPr/>
        </p:nvCxnSpPr>
        <p:spPr>
          <a:xfrm>
            <a:off x="174972" y="2209800"/>
            <a:ext cx="2796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2557F0-6DFE-47DA-8EBC-CEA060BCC9E0}"/>
              </a:ext>
            </a:extLst>
          </p:cNvPr>
          <p:cNvCxnSpPr>
            <a:cxnSpLocks/>
          </p:cNvCxnSpPr>
          <p:nvPr/>
        </p:nvCxnSpPr>
        <p:spPr>
          <a:xfrm flipV="1">
            <a:off x="2590800" y="1478624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A73D25-A37F-46DA-B2E4-2482EDAFBD6D}"/>
              </a:ext>
            </a:extLst>
          </p:cNvPr>
          <p:cNvCxnSpPr>
            <a:cxnSpLocks/>
          </p:cNvCxnSpPr>
          <p:nvPr/>
        </p:nvCxnSpPr>
        <p:spPr>
          <a:xfrm flipV="1">
            <a:off x="5031773" y="1491407"/>
            <a:ext cx="376437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D2F594-703E-4FD9-A57C-76C1E5CF659D}"/>
              </a:ext>
            </a:extLst>
          </p:cNvPr>
          <p:cNvCxnSpPr>
            <a:cxnSpLocks/>
          </p:cNvCxnSpPr>
          <p:nvPr/>
        </p:nvCxnSpPr>
        <p:spPr>
          <a:xfrm>
            <a:off x="174972" y="2971800"/>
            <a:ext cx="24158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41B0C31-1F07-4718-9AA4-728FEDCE50BF}"/>
              </a:ext>
            </a:extLst>
          </p:cNvPr>
          <p:cNvSpPr txBox="1"/>
          <p:nvPr/>
        </p:nvSpPr>
        <p:spPr>
          <a:xfrm>
            <a:off x="1082313" y="3138551"/>
            <a:ext cx="6841176" cy="3593821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5000"/>
              </a:lnSpc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6 + 3 = 9 (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5000"/>
              </a:lnSpc>
            </a:pP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3089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489</Words>
  <Application>Microsoft Office PowerPoint</Application>
  <PresentationFormat>On-screen Show (4:3)</PresentationFormat>
  <Paragraphs>86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96</cp:revision>
  <dcterms:created xsi:type="dcterms:W3CDTF">2022-10-10T12:48:37Z</dcterms:created>
  <dcterms:modified xsi:type="dcterms:W3CDTF">2024-10-30T07:58:03Z</dcterms:modified>
</cp:coreProperties>
</file>