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45" r:id="rId3"/>
    <p:sldId id="330" r:id="rId4"/>
    <p:sldId id="331" r:id="rId5"/>
    <p:sldId id="313" r:id="rId6"/>
    <p:sldId id="346" r:id="rId7"/>
    <p:sldId id="347" r:id="rId8"/>
    <p:sldId id="334" r:id="rId9"/>
    <p:sldId id="335" r:id="rId10"/>
    <p:sldId id="336" r:id="rId11"/>
    <p:sldId id="338" r:id="rId12"/>
    <p:sldId id="34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6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/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672464" y="1566374"/>
            <a:ext cx="7400615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87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9" y="364704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4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6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6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3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2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490F-446A-4614-9D4A-9E4EADCF8D0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3389-2010-4516-85CE-C90286E4F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9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GIF"/><Relationship Id="rId18" Type="http://schemas.openxmlformats.org/officeDocument/2006/relationships/image" Target="../media/image11.GIF"/><Relationship Id="rId3" Type="http://schemas.microsoft.com/office/2007/relationships/media" Target="../media/media1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GIF"/><Relationship Id="rId17" Type="http://schemas.openxmlformats.org/officeDocument/2006/relationships/image" Target="../media/image10.GIF"/><Relationship Id="rId2" Type="http://schemas.openxmlformats.org/officeDocument/2006/relationships/audio" Target="file:///D:\Rung%20Chuong%20Vang\8.%20Ket%20thuc%20cau%20hoi.wav" TargetMode="External"/><Relationship Id="rId16" Type="http://schemas.openxmlformats.org/officeDocument/2006/relationships/image" Target="../media/image9.GIF"/><Relationship Id="rId20" Type="http://schemas.openxmlformats.org/officeDocument/2006/relationships/image" Target="../media/image13.png"/><Relationship Id="rId1" Type="http://schemas.microsoft.com/office/2007/relationships/media" Target="file:///D:\Rung%20Chuong%20Vang\8.%20Ket%20thuc%20cau%20hoi.wav" TargetMode="External"/><Relationship Id="rId6" Type="http://schemas.openxmlformats.org/officeDocument/2006/relationships/audio" Target="file:///D:\Rung%20Chuong%20Vang\chaomung.wav" TargetMode="External"/><Relationship Id="rId11" Type="http://schemas.openxmlformats.org/officeDocument/2006/relationships/image" Target="../media/image4.GIF"/><Relationship Id="rId5" Type="http://schemas.microsoft.com/office/2007/relationships/media" Target="file:///D:\Rung%20Chuong%20Vang\chaomung.wav" TargetMode="External"/><Relationship Id="rId15" Type="http://schemas.openxmlformats.org/officeDocument/2006/relationships/image" Target="../media/image8.GIF"/><Relationship Id="rId10" Type="http://schemas.openxmlformats.org/officeDocument/2006/relationships/image" Target="../media/image3.GIF"/><Relationship Id="rId19" Type="http://schemas.openxmlformats.org/officeDocument/2006/relationships/image" Target="../media/image12.GIF"/><Relationship Id="rId4" Type="http://schemas.openxmlformats.org/officeDocument/2006/relationships/audio" Target="../media/media1.wav"/><Relationship Id="rId9" Type="http://schemas.openxmlformats.org/officeDocument/2006/relationships/image" Target="../media/image2.GIF"/><Relationship Id="rId1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28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grpSp>
        <p:nvGrpSpPr>
          <p:cNvPr id="14339" name="Group 4"/>
          <p:cNvGrpSpPr/>
          <p:nvPr/>
        </p:nvGrpSpPr>
        <p:grpSpPr bwMode="auto">
          <a:xfrm>
            <a:off x="889000" y="5372100"/>
            <a:ext cx="7340600" cy="1028700"/>
            <a:chOff x="560" y="3384"/>
            <a:chExt cx="4624" cy="648"/>
          </a:xfrm>
        </p:grpSpPr>
        <p:pic>
          <p:nvPicPr>
            <p:cNvPr id="14350" name="Picture 5" descr="4408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6" descr="4635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7" descr="boo7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8" descr="email001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9" descr="et5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0" descr="glob_anm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1" descr="ani53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12" descr="mu37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3"/>
          <p:cNvGrpSpPr/>
          <p:nvPr/>
        </p:nvGrpSpPr>
        <p:grpSpPr bwMode="auto">
          <a:xfrm>
            <a:off x="342900" y="260350"/>
            <a:ext cx="8458200" cy="1905000"/>
            <a:chOff x="216" y="192"/>
            <a:chExt cx="5328" cy="1200"/>
          </a:xfrm>
        </p:grpSpPr>
        <p:pic>
          <p:nvPicPr>
            <p:cNvPr id="14346" name="Picture 14" descr="an30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5" descr="33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6" descr="13"/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17" descr="13"/>
            <p:cNvPicPr>
              <a:picLocks noChangeAspect="1" noChangeArrowheads="1" noCrop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66800" y="2362200"/>
            <a:ext cx="69342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53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419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9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35244" y="1308916"/>
            <a:ext cx="510712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799" y="1202665"/>
            <a:ext cx="69299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4800" y="1832136"/>
            <a:ext cx="8382000" cy="2219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051974"/>
            <a:ext cx="4800600" cy="243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26897" y="685800"/>
            <a:ext cx="7782372" cy="3489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91304" y="267490"/>
            <a:ext cx="511901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2013940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3606" y="131699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" y="2667000"/>
            <a:ext cx="6540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084" y="3375025"/>
            <a:ext cx="7415646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49754" y="2013940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324463" y="2009890"/>
            <a:ext cx="18288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00" y="3682365"/>
            <a:ext cx="5257800" cy="3175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F43E562-37A1-44CF-8369-B433D964C2DD}"/>
              </a:ext>
            </a:extLst>
          </p:cNvPr>
          <p:cNvSpPr/>
          <p:nvPr/>
        </p:nvSpPr>
        <p:spPr>
          <a:xfrm>
            <a:off x="404327" y="381000"/>
            <a:ext cx="491001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DA242-2B74-48FD-88DD-4B2E87F01F0F}"/>
              </a:ext>
            </a:extLst>
          </p:cNvPr>
          <p:cNvSpPr txBox="1"/>
          <p:nvPr/>
        </p:nvSpPr>
        <p:spPr>
          <a:xfrm>
            <a:off x="1091522" y="319445"/>
            <a:ext cx="6520058" cy="59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FF4EF-617B-4278-AD81-F91400735BD3}"/>
              </a:ext>
            </a:extLst>
          </p:cNvPr>
          <p:cNvSpPr txBox="1"/>
          <p:nvPr/>
        </p:nvSpPr>
        <p:spPr>
          <a:xfrm>
            <a:off x="381000" y="1066800"/>
            <a:ext cx="8229600" cy="2219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6457E-F27E-400E-B2A5-F389E5F87617}"/>
              </a:ext>
            </a:extLst>
          </p:cNvPr>
          <p:cNvSpPr txBox="1"/>
          <p:nvPr/>
        </p:nvSpPr>
        <p:spPr>
          <a:xfrm>
            <a:off x="789350" y="3449916"/>
            <a:ext cx="759265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9184FA6-715A-480E-B8EF-07ECF876F0FD}"/>
              </a:ext>
            </a:extLst>
          </p:cNvPr>
          <p:cNvSpPr/>
          <p:nvPr/>
        </p:nvSpPr>
        <p:spPr>
          <a:xfrm>
            <a:off x="291305" y="3482927"/>
            <a:ext cx="492144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041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21014854">
            <a:off x="210710" y="420262"/>
            <a:ext cx="1210866" cy="791766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7731875" y="360433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3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7731875" y="365967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300" b="1" dirty="0">
                <a:solidFill>
                  <a:srgbClr val="0033CC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7726458" y="365367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300" b="1" dirty="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7731875" y="375835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300" b="1" dirty="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7737291" y="370301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300" b="1" dirty="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7737291" y="357640"/>
            <a:ext cx="85725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300" b="1" dirty="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0" y="1187529"/>
            <a:ext cx="9220200" cy="27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76400" y="5771177"/>
            <a:ext cx="715191" cy="81992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14400" y="3991281"/>
            <a:ext cx="45148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7 + 5 = 12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14400" y="4871367"/>
            <a:ext cx="80600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7 - 5 = 2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14400" y="5771177"/>
            <a:ext cx="8576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7 + 5 = 12 (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id="{98FE5919-0C19-49B5-94D6-9BA6E8EE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719" y="102986"/>
            <a:ext cx="6241155" cy="95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92778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110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5" grpId="0" animBg="1"/>
      <p:bldP spid="25" grpId="1" animBg="1"/>
      <p:bldP spid="25" grpId="2" animBg="1"/>
      <p:bldP spid="24" grpId="0"/>
      <p:bldP spid="36" grpId="0"/>
      <p:bldP spid="3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56418"/>
            <a:ext cx="8382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  <a:p>
            <a:pPr algn="ctr"/>
            <a:r>
              <a:rPr lang="en-US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VỀ </a:t>
            </a:r>
          </a:p>
          <a:p>
            <a:pPr algn="ctr"/>
            <a:r>
              <a:rPr lang="en-US" sz="54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ÍT HƠN MỘT SỐ ĐƠN VỊ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223583"/>
            <a:ext cx="2362200" cy="980661"/>
            <a:chOff x="1523998" y="0"/>
            <a:chExt cx="2361430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361428" cy="980661"/>
              <a:chOff x="1523999" y="0"/>
              <a:chExt cx="1385610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1" y="76198"/>
                <a:ext cx="1342748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523998" y="206880"/>
              <a:ext cx="2361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9400" y="290068"/>
            <a:ext cx="5213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426868"/>
            <a:ext cx="6605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160FD-6CD7-4919-AABD-5FB41FC027D9}"/>
              </a:ext>
            </a:extLst>
          </p:cNvPr>
          <p:cNvSpPr txBox="1"/>
          <p:nvPr/>
        </p:nvSpPr>
        <p:spPr>
          <a:xfrm>
            <a:off x="76200" y="240367"/>
            <a:ext cx="8991600" cy="23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BB302D-C14C-4034-B027-5902A69C6AE3}"/>
              </a:ext>
            </a:extLst>
          </p:cNvPr>
          <p:cNvCxnSpPr>
            <a:cxnSpLocks/>
          </p:cNvCxnSpPr>
          <p:nvPr/>
        </p:nvCxnSpPr>
        <p:spPr>
          <a:xfrm>
            <a:off x="144016" y="915611"/>
            <a:ext cx="1608584" cy="10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5EE569-8153-465E-95B4-EAAF1E3AE19B}"/>
              </a:ext>
            </a:extLst>
          </p:cNvPr>
          <p:cNvCxnSpPr>
            <a:cxnSpLocks/>
          </p:cNvCxnSpPr>
          <p:nvPr/>
        </p:nvCxnSpPr>
        <p:spPr>
          <a:xfrm>
            <a:off x="4572000" y="1664787"/>
            <a:ext cx="395041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C59A62-1871-4F37-8E56-F708CE8D30AB}"/>
              </a:ext>
            </a:extLst>
          </p:cNvPr>
          <p:cNvCxnSpPr/>
          <p:nvPr/>
        </p:nvCxnSpPr>
        <p:spPr>
          <a:xfrm>
            <a:off x="5916958" y="904296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696F2D0-3DE2-431A-AC3A-AA6A3D0E8663}"/>
              </a:ext>
            </a:extLst>
          </p:cNvPr>
          <p:cNvGrpSpPr/>
          <p:nvPr/>
        </p:nvGrpSpPr>
        <p:grpSpPr>
          <a:xfrm>
            <a:off x="4723944" y="3608275"/>
            <a:ext cx="2184684" cy="1766611"/>
            <a:chOff x="4183057" y="1565853"/>
            <a:chExt cx="2212746" cy="1766611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C4C800C3-F768-41E1-9D83-6F26415F765D}"/>
                </a:ext>
              </a:extLst>
            </p:cNvPr>
            <p:cNvSpPr/>
            <p:nvPr/>
          </p:nvSpPr>
          <p:spPr>
            <a:xfrm rot="16200000">
              <a:off x="4588826" y="1182444"/>
              <a:ext cx="336122" cy="1102940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655A32-905E-4C4E-9885-E96EC86DA3BD}"/>
                </a:ext>
              </a:extLst>
            </p:cNvPr>
            <p:cNvSpPr txBox="1"/>
            <p:nvPr/>
          </p:nvSpPr>
          <p:spPr>
            <a:xfrm>
              <a:off x="4183057" y="1773383"/>
              <a:ext cx="2212746" cy="155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ECE0B2-D6A7-4A9B-9F9A-DBFBEF6A5A1C}"/>
              </a:ext>
            </a:extLst>
          </p:cNvPr>
          <p:cNvCxnSpPr>
            <a:cxnSpLocks/>
          </p:cNvCxnSpPr>
          <p:nvPr/>
        </p:nvCxnSpPr>
        <p:spPr>
          <a:xfrm>
            <a:off x="144016" y="1653071"/>
            <a:ext cx="32335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2AB1B-E316-400E-B788-EE6394E18A90}"/>
              </a:ext>
            </a:extLst>
          </p:cNvPr>
          <p:cNvGrpSpPr/>
          <p:nvPr/>
        </p:nvGrpSpPr>
        <p:grpSpPr>
          <a:xfrm>
            <a:off x="-44030" y="2258099"/>
            <a:ext cx="5921343" cy="1665684"/>
            <a:chOff x="164492" y="2145492"/>
            <a:chExt cx="7373199" cy="166568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31E9AF-6E69-4366-8247-70BF789FAC48}"/>
                </a:ext>
              </a:extLst>
            </p:cNvPr>
            <p:cNvGrpSpPr/>
            <p:nvPr/>
          </p:nvGrpSpPr>
          <p:grpSpPr>
            <a:xfrm>
              <a:off x="1598549" y="2145492"/>
              <a:ext cx="5939142" cy="1385826"/>
              <a:chOff x="811149" y="2043174"/>
              <a:chExt cx="5939142" cy="138582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C27501-9E2A-40CB-B789-38B4D298E70E}"/>
                  </a:ext>
                </a:extLst>
              </p:cNvPr>
              <p:cNvGrpSpPr/>
              <p:nvPr/>
            </p:nvGrpSpPr>
            <p:grpSpPr>
              <a:xfrm>
                <a:off x="823848" y="2043174"/>
                <a:ext cx="5926443" cy="1106631"/>
                <a:chOff x="1408048" y="2068574"/>
                <a:chExt cx="2447671" cy="1106631"/>
              </a:xfrm>
            </p:grpSpPr>
            <p:sp>
              <p:nvSpPr>
                <p:cNvPr id="22" name="Left Brace 21">
                  <a:extLst>
                    <a:ext uri="{FF2B5EF4-FFF2-40B4-BE49-F238E27FC236}">
                      <a16:creationId xmlns:a16="http://schemas.microsoft.com/office/drawing/2014/main" id="{166A6167-300B-47CA-96C5-130C75274D7B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5000"/>
                    </a:lnSpc>
                  </a:pPr>
                  <a:endPara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B2E2478-26A4-42BF-9F83-324B6090DFAB}"/>
                    </a:ext>
                  </a:extLst>
                </p:cNvPr>
                <p:cNvSpPr txBox="1"/>
                <p:nvPr/>
              </p:nvSpPr>
              <p:spPr>
                <a:xfrm>
                  <a:off x="2320556" y="2068574"/>
                  <a:ext cx="582060" cy="789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n-US" sz="4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</p:grpSp>
          <p:pic>
            <p:nvPicPr>
              <p:cNvPr id="1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5C7CA8D-CFF2-4A77-9A34-93AC608BF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8C31C5D-4EB3-43F7-8B06-F12956DE1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BD702D0-8AAD-4863-AD36-A63E1E598B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755DAC3-5AB0-4BF3-8AEB-2F1294CE0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5BC3BF0-DBFE-4BE9-8D23-4713B9DA3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7918CB9-BF7C-47C8-B6EC-81C6389643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30C8ADE-F8FD-4F37-9C99-C51126403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869BB6A-669D-49CA-BD91-25E8EBDD96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D6B2BA-60B8-4725-8127-4852EC01CFC3}"/>
                </a:ext>
              </a:extLst>
            </p:cNvPr>
            <p:cNvSpPr txBox="1"/>
            <p:nvPr/>
          </p:nvSpPr>
          <p:spPr>
            <a:xfrm>
              <a:off x="164492" y="3021536"/>
              <a:ext cx="1464143" cy="78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Mai: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D18401-7D62-4E85-8DD4-9559D993E856}"/>
              </a:ext>
            </a:extLst>
          </p:cNvPr>
          <p:cNvGrpSpPr/>
          <p:nvPr/>
        </p:nvGrpSpPr>
        <p:grpSpPr>
          <a:xfrm>
            <a:off x="1320076" y="4652801"/>
            <a:ext cx="3528368" cy="1060593"/>
            <a:chOff x="2124116" y="5589146"/>
            <a:chExt cx="4704491" cy="1060593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B41B45B3-D613-4547-8297-6676A57C5A0C}"/>
                </a:ext>
              </a:extLst>
            </p:cNvPr>
            <p:cNvSpPr/>
            <p:nvPr/>
          </p:nvSpPr>
          <p:spPr>
            <a:xfrm rot="16200000">
              <a:off x="4283557" y="3429705"/>
              <a:ext cx="385610" cy="4704491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E955A-5902-4B86-8513-A07DC3C13167}"/>
                </a:ext>
              </a:extLst>
            </p:cNvPr>
            <p:cNvSpPr txBox="1"/>
            <p:nvPr/>
          </p:nvSpPr>
          <p:spPr>
            <a:xfrm>
              <a:off x="4277013" y="5860099"/>
              <a:ext cx="582060" cy="78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B65F7A-8DEA-4CD8-9108-BE878A8EAC81}"/>
              </a:ext>
            </a:extLst>
          </p:cNvPr>
          <p:cNvGrpSpPr/>
          <p:nvPr/>
        </p:nvGrpSpPr>
        <p:grpSpPr>
          <a:xfrm>
            <a:off x="-62759" y="4013466"/>
            <a:ext cx="4911201" cy="789640"/>
            <a:chOff x="-501809" y="3847967"/>
            <a:chExt cx="6104326" cy="78964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D5E02E-22A5-446A-84EA-A63692A6ED97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3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21A5A176-EB59-45C9-ABE8-8EF903A73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70A0672-8685-4DBE-B2DC-782BDB629E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81245FC-EB8D-4B37-984B-E3FAB5E11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B33805D-CC27-45BF-A75F-E65FBE1C94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9ABEA804-1A33-4574-B378-0C98D0030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B9B6A8F-AD82-4A37-B8E5-1D452DFE98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A5455D-CC6B-4DCA-8CA9-28DF98165F1A}"/>
                </a:ext>
              </a:extLst>
            </p:cNvPr>
            <p:cNvSpPr txBox="1"/>
            <p:nvPr/>
          </p:nvSpPr>
          <p:spPr>
            <a:xfrm>
              <a:off x="-501809" y="3847967"/>
              <a:ext cx="1658894" cy="78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Nam: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A127A34-A07E-47F6-BF0E-4B7032FBB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484" y="4289111"/>
            <a:ext cx="2184684" cy="250867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D226BD-90FD-48CB-8F51-CEC86DBDB8DD}"/>
              </a:ext>
            </a:extLst>
          </p:cNvPr>
          <p:cNvCxnSpPr>
            <a:cxnSpLocks/>
          </p:cNvCxnSpPr>
          <p:nvPr/>
        </p:nvCxnSpPr>
        <p:spPr>
          <a:xfrm>
            <a:off x="136553" y="2407179"/>
            <a:ext cx="22121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5BA44D-535A-425F-9232-A7533B8381BA}"/>
              </a:ext>
            </a:extLst>
          </p:cNvPr>
          <p:cNvCxnSpPr/>
          <p:nvPr/>
        </p:nvCxnSpPr>
        <p:spPr>
          <a:xfrm>
            <a:off x="3157419" y="916481"/>
            <a:ext cx="228600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160FD-6CD7-4919-AABD-5FB41FC027D9}"/>
              </a:ext>
            </a:extLst>
          </p:cNvPr>
          <p:cNvSpPr txBox="1"/>
          <p:nvPr/>
        </p:nvSpPr>
        <p:spPr>
          <a:xfrm>
            <a:off x="76200" y="240367"/>
            <a:ext cx="8991600" cy="23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2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BB302D-C14C-4034-B027-5902A69C6AE3}"/>
              </a:ext>
            </a:extLst>
          </p:cNvPr>
          <p:cNvCxnSpPr>
            <a:cxnSpLocks/>
          </p:cNvCxnSpPr>
          <p:nvPr/>
        </p:nvCxnSpPr>
        <p:spPr>
          <a:xfrm>
            <a:off x="144016" y="915611"/>
            <a:ext cx="1608584" cy="10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5EE569-8153-465E-95B4-EAAF1E3AE19B}"/>
              </a:ext>
            </a:extLst>
          </p:cNvPr>
          <p:cNvCxnSpPr>
            <a:cxnSpLocks/>
          </p:cNvCxnSpPr>
          <p:nvPr/>
        </p:nvCxnSpPr>
        <p:spPr>
          <a:xfrm>
            <a:off x="4572000" y="1664787"/>
            <a:ext cx="395041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C59A62-1871-4F37-8E56-F708CE8D30AB}"/>
              </a:ext>
            </a:extLst>
          </p:cNvPr>
          <p:cNvCxnSpPr/>
          <p:nvPr/>
        </p:nvCxnSpPr>
        <p:spPr>
          <a:xfrm>
            <a:off x="5916958" y="904296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696F2D0-3DE2-431A-AC3A-AA6A3D0E8663}"/>
              </a:ext>
            </a:extLst>
          </p:cNvPr>
          <p:cNvGrpSpPr/>
          <p:nvPr/>
        </p:nvGrpSpPr>
        <p:grpSpPr>
          <a:xfrm>
            <a:off x="6581122" y="3922063"/>
            <a:ext cx="2478865" cy="1842946"/>
            <a:chOff x="4033708" y="1589906"/>
            <a:chExt cx="2212746" cy="1842946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C4C800C3-F768-41E1-9D83-6F26415F765D}"/>
                </a:ext>
              </a:extLst>
            </p:cNvPr>
            <p:cNvSpPr/>
            <p:nvPr/>
          </p:nvSpPr>
          <p:spPr>
            <a:xfrm rot="16200000">
              <a:off x="4850192" y="1074637"/>
              <a:ext cx="385610" cy="1416148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655A32-905E-4C4E-9885-E96EC86DA3BD}"/>
                </a:ext>
              </a:extLst>
            </p:cNvPr>
            <p:cNvSpPr txBox="1"/>
            <p:nvPr/>
          </p:nvSpPr>
          <p:spPr>
            <a:xfrm>
              <a:off x="4033708" y="1873771"/>
              <a:ext cx="2212746" cy="155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ECE0B2-D6A7-4A9B-9F9A-DBFBEF6A5A1C}"/>
              </a:ext>
            </a:extLst>
          </p:cNvPr>
          <p:cNvCxnSpPr>
            <a:cxnSpLocks/>
          </p:cNvCxnSpPr>
          <p:nvPr/>
        </p:nvCxnSpPr>
        <p:spPr>
          <a:xfrm>
            <a:off x="144016" y="1653071"/>
            <a:ext cx="32335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2AB1B-E316-400E-B788-EE6394E18A90}"/>
              </a:ext>
            </a:extLst>
          </p:cNvPr>
          <p:cNvGrpSpPr/>
          <p:nvPr/>
        </p:nvGrpSpPr>
        <p:grpSpPr>
          <a:xfrm>
            <a:off x="76200" y="2192544"/>
            <a:ext cx="8562223" cy="1781504"/>
            <a:chOff x="164492" y="2029672"/>
            <a:chExt cx="10661598" cy="17815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31E9AF-6E69-4366-8247-70BF789FAC48}"/>
                </a:ext>
              </a:extLst>
            </p:cNvPr>
            <p:cNvGrpSpPr/>
            <p:nvPr/>
          </p:nvGrpSpPr>
          <p:grpSpPr>
            <a:xfrm>
              <a:off x="1490013" y="2029672"/>
              <a:ext cx="9336077" cy="1657597"/>
              <a:chOff x="702613" y="1927354"/>
              <a:chExt cx="9336077" cy="165759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C27501-9E2A-40CB-B789-38B4D298E70E}"/>
                  </a:ext>
                </a:extLst>
              </p:cNvPr>
              <p:cNvGrpSpPr/>
              <p:nvPr/>
            </p:nvGrpSpPr>
            <p:grpSpPr>
              <a:xfrm>
                <a:off x="702614" y="1927354"/>
                <a:ext cx="9336076" cy="1201977"/>
                <a:chOff x="1357977" y="1952754"/>
                <a:chExt cx="3855878" cy="1201977"/>
              </a:xfrm>
            </p:grpSpPr>
            <p:sp>
              <p:nvSpPr>
                <p:cNvPr id="22" name="Left Brace 21">
                  <a:extLst>
                    <a:ext uri="{FF2B5EF4-FFF2-40B4-BE49-F238E27FC236}">
                      <a16:creationId xmlns:a16="http://schemas.microsoft.com/office/drawing/2014/main" id="{166A6167-300B-47CA-96C5-130C75274D7B}"/>
                    </a:ext>
                  </a:extLst>
                </p:cNvPr>
                <p:cNvSpPr/>
                <p:nvPr/>
              </p:nvSpPr>
              <p:spPr>
                <a:xfrm rot="5400000">
                  <a:off x="3093111" y="1033987"/>
                  <a:ext cx="385610" cy="3855878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5000"/>
                    </a:lnSpc>
                  </a:pP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B2E2478-26A4-42BF-9F83-324B6090DFAB}"/>
                    </a:ext>
                  </a:extLst>
                </p:cNvPr>
                <p:cNvSpPr txBox="1"/>
                <p:nvPr/>
              </p:nvSpPr>
              <p:spPr>
                <a:xfrm>
                  <a:off x="2960546" y="1952754"/>
                  <a:ext cx="582060" cy="789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n-US" sz="4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</p:grpSp>
          <p:pic>
            <p:nvPicPr>
              <p:cNvPr id="1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5C7CA8D-CFF2-4A77-9A34-93AC608BF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702613" y="3199341"/>
                <a:ext cx="1078967" cy="385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D6B2BA-60B8-4725-8127-4852EC01CFC3}"/>
                </a:ext>
              </a:extLst>
            </p:cNvPr>
            <p:cNvSpPr txBox="1"/>
            <p:nvPr/>
          </p:nvSpPr>
          <p:spPr>
            <a:xfrm>
              <a:off x="164492" y="3021536"/>
              <a:ext cx="1464143" cy="78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Mai: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D18401-7D62-4E85-8DD4-9559D993E856}"/>
              </a:ext>
            </a:extLst>
          </p:cNvPr>
          <p:cNvGrpSpPr/>
          <p:nvPr/>
        </p:nvGrpSpPr>
        <p:grpSpPr>
          <a:xfrm>
            <a:off x="1256639" y="4760295"/>
            <a:ext cx="5461948" cy="1191959"/>
            <a:chOff x="2168368" y="5917579"/>
            <a:chExt cx="4340476" cy="1191959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B41B45B3-D613-4547-8297-6676A57C5A0C}"/>
                </a:ext>
              </a:extLst>
            </p:cNvPr>
            <p:cNvSpPr/>
            <p:nvPr/>
          </p:nvSpPr>
          <p:spPr>
            <a:xfrm rot="16200000">
              <a:off x="4145801" y="3940146"/>
              <a:ext cx="385610" cy="4340476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E955A-5902-4B86-8513-A07DC3C13167}"/>
                </a:ext>
              </a:extLst>
            </p:cNvPr>
            <p:cNvSpPr txBox="1"/>
            <p:nvPr/>
          </p:nvSpPr>
          <p:spPr>
            <a:xfrm>
              <a:off x="4079068" y="6319898"/>
              <a:ext cx="582060" cy="78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B65F7A-8DEA-4CD8-9108-BE878A8EAC81}"/>
              </a:ext>
            </a:extLst>
          </p:cNvPr>
          <p:cNvGrpSpPr/>
          <p:nvPr/>
        </p:nvGrpSpPr>
        <p:grpSpPr>
          <a:xfrm>
            <a:off x="-62759" y="4013466"/>
            <a:ext cx="2062821" cy="789640"/>
            <a:chOff x="-501809" y="3847967"/>
            <a:chExt cx="2563963" cy="789640"/>
          </a:xfrm>
        </p:grpSpPr>
        <p:pic>
          <p:nvPicPr>
            <p:cNvPr id="30" name="Picture 2" descr="Origami boat icon cartoon style Royalty Free Vector Image">
              <a:extLst>
                <a:ext uri="{FF2B5EF4-FFF2-40B4-BE49-F238E27FC236}">
                  <a16:creationId xmlns:a16="http://schemas.microsoft.com/office/drawing/2014/main" id="{21A5A176-EB59-45C9-ABE8-8EF903A73F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15" b="32770"/>
            <a:stretch>
              <a:fillRect/>
            </a:stretch>
          </p:blipFill>
          <p:spPr bwMode="auto">
            <a:xfrm>
              <a:off x="1071784" y="4099218"/>
              <a:ext cx="990370" cy="34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A5455D-CC6B-4DCA-8CA9-28DF98165F1A}"/>
                </a:ext>
              </a:extLst>
            </p:cNvPr>
            <p:cNvSpPr txBox="1"/>
            <p:nvPr/>
          </p:nvSpPr>
          <p:spPr>
            <a:xfrm>
              <a:off x="-501809" y="3847967"/>
              <a:ext cx="1658894" cy="78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Nam: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D226BD-90FD-48CB-8F51-CEC86DBDB8DD}"/>
              </a:ext>
            </a:extLst>
          </p:cNvPr>
          <p:cNvCxnSpPr>
            <a:cxnSpLocks/>
          </p:cNvCxnSpPr>
          <p:nvPr/>
        </p:nvCxnSpPr>
        <p:spPr>
          <a:xfrm>
            <a:off x="136553" y="2407179"/>
            <a:ext cx="22121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5BA44D-535A-425F-9232-A7533B8381BA}"/>
              </a:ext>
            </a:extLst>
          </p:cNvPr>
          <p:cNvCxnSpPr/>
          <p:nvPr/>
        </p:nvCxnSpPr>
        <p:spPr>
          <a:xfrm>
            <a:off x="3157419" y="916481"/>
            <a:ext cx="2286000" cy="8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Origami boat icon cartoon style Royalty Free Vector Image">
            <a:extLst>
              <a:ext uri="{FF2B5EF4-FFF2-40B4-BE49-F238E27FC236}">
                <a16:creationId xmlns:a16="http://schemas.microsoft.com/office/drawing/2014/main" id="{0939D7EF-F0EF-4CCE-A9A3-CD1A1FACB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2053727" y="3464532"/>
            <a:ext cx="910062" cy="40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Origami boat icon cartoon style Royalty Free Vector Image">
            <a:extLst>
              <a:ext uri="{FF2B5EF4-FFF2-40B4-BE49-F238E27FC236}">
                <a16:creationId xmlns:a16="http://schemas.microsoft.com/office/drawing/2014/main" id="{77B92F8C-1D4A-4B14-8AE3-207EAAF6F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3056223" y="3464530"/>
            <a:ext cx="879247" cy="3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Origami boat icon cartoon style Royalty Free Vector Image">
            <a:extLst>
              <a:ext uri="{FF2B5EF4-FFF2-40B4-BE49-F238E27FC236}">
                <a16:creationId xmlns:a16="http://schemas.microsoft.com/office/drawing/2014/main" id="{C5148FB5-F4BC-4622-8C34-3C29ED778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3986248" y="3469551"/>
            <a:ext cx="879246" cy="3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Origami boat icon cartoon style Royalty Free Vector Image">
            <a:extLst>
              <a:ext uri="{FF2B5EF4-FFF2-40B4-BE49-F238E27FC236}">
                <a16:creationId xmlns:a16="http://schemas.microsoft.com/office/drawing/2014/main" id="{A61BD5BF-32F0-40DA-B01D-AE1AF7559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4890244" y="3466313"/>
            <a:ext cx="879246" cy="3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Origami boat icon cartoon style Royalty Free Vector Image">
            <a:extLst>
              <a:ext uri="{FF2B5EF4-FFF2-40B4-BE49-F238E27FC236}">
                <a16:creationId xmlns:a16="http://schemas.microsoft.com/office/drawing/2014/main" id="{2DB64162-8AF1-43EB-A65A-4E3A31F21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5839341" y="3469540"/>
            <a:ext cx="879246" cy="3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Origami boat icon cartoon style Royalty Free Vector Image">
            <a:extLst>
              <a:ext uri="{FF2B5EF4-FFF2-40B4-BE49-F238E27FC236}">
                <a16:creationId xmlns:a16="http://schemas.microsoft.com/office/drawing/2014/main" id="{C120BA10-A847-4503-848C-08136723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6820516" y="3455765"/>
            <a:ext cx="879245" cy="39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Origami boat icon cartoon style Royalty Free Vector Image">
            <a:extLst>
              <a:ext uri="{FF2B5EF4-FFF2-40B4-BE49-F238E27FC236}">
                <a16:creationId xmlns:a16="http://schemas.microsoft.com/office/drawing/2014/main" id="{455C6B25-F469-4845-9A4D-46265700E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7759174" y="3464530"/>
            <a:ext cx="879247" cy="39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Origami boat icon cartoon style Royalty Free Vector Image">
            <a:extLst>
              <a:ext uri="{FF2B5EF4-FFF2-40B4-BE49-F238E27FC236}">
                <a16:creationId xmlns:a16="http://schemas.microsoft.com/office/drawing/2014/main" id="{9699605E-A474-4687-A400-F1820B38E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2146358" y="4285292"/>
            <a:ext cx="821408" cy="3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Origami boat icon cartoon style Royalty Free Vector Image">
            <a:extLst>
              <a:ext uri="{FF2B5EF4-FFF2-40B4-BE49-F238E27FC236}">
                <a16:creationId xmlns:a16="http://schemas.microsoft.com/office/drawing/2014/main" id="{787BF56B-7609-4BAA-9E07-7FB247A99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3114062" y="4287357"/>
            <a:ext cx="821408" cy="3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Origami boat icon cartoon style Royalty Free Vector Image">
            <a:extLst>
              <a:ext uri="{FF2B5EF4-FFF2-40B4-BE49-F238E27FC236}">
                <a16:creationId xmlns:a16="http://schemas.microsoft.com/office/drawing/2014/main" id="{AF15E802-8692-4E6D-BE41-4CDC5D917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4062376" y="4307673"/>
            <a:ext cx="821408" cy="3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Origami boat icon cartoon style Royalty Free Vector Image">
            <a:extLst>
              <a:ext uri="{FF2B5EF4-FFF2-40B4-BE49-F238E27FC236}">
                <a16:creationId xmlns:a16="http://schemas.microsoft.com/office/drawing/2014/main" id="{05223079-21AF-45A9-B927-27CAFEDC3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4991934" y="4307673"/>
            <a:ext cx="821408" cy="3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Origami boat icon cartoon style Royalty Free Vector Image">
            <a:extLst>
              <a:ext uri="{FF2B5EF4-FFF2-40B4-BE49-F238E27FC236}">
                <a16:creationId xmlns:a16="http://schemas.microsoft.com/office/drawing/2014/main" id="{6B7D8F5C-DA6F-400F-A961-1B0F70A4C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5" b="32770"/>
          <a:stretch>
            <a:fillRect/>
          </a:stretch>
        </p:blipFill>
        <p:spPr bwMode="auto">
          <a:xfrm>
            <a:off x="5940571" y="4307673"/>
            <a:ext cx="821408" cy="3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479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96F2D0-3DE2-431A-AC3A-AA6A3D0E8663}"/>
              </a:ext>
            </a:extLst>
          </p:cNvPr>
          <p:cNvGrpSpPr/>
          <p:nvPr/>
        </p:nvGrpSpPr>
        <p:grpSpPr>
          <a:xfrm>
            <a:off x="5415149" y="1026519"/>
            <a:ext cx="2184684" cy="1864707"/>
            <a:chOff x="4004730" y="1564138"/>
            <a:chExt cx="2212746" cy="1864707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C4C800C3-F768-41E1-9D83-6F26415F765D}"/>
                </a:ext>
              </a:extLst>
            </p:cNvPr>
            <p:cNvSpPr/>
            <p:nvPr/>
          </p:nvSpPr>
          <p:spPr>
            <a:xfrm rot="16200000">
              <a:off x="4581502" y="1169603"/>
              <a:ext cx="411378" cy="1200447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655A32-905E-4C4E-9885-E96EC86DA3BD}"/>
                </a:ext>
              </a:extLst>
            </p:cNvPr>
            <p:cNvSpPr txBox="1"/>
            <p:nvPr/>
          </p:nvSpPr>
          <p:spPr>
            <a:xfrm>
              <a:off x="4004730" y="1869764"/>
              <a:ext cx="2212746" cy="1559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02AB1B-E316-400E-B788-EE6394E18A90}"/>
              </a:ext>
            </a:extLst>
          </p:cNvPr>
          <p:cNvGrpSpPr/>
          <p:nvPr/>
        </p:nvGrpSpPr>
        <p:grpSpPr>
          <a:xfrm>
            <a:off x="815005" y="-297442"/>
            <a:ext cx="5921343" cy="1629587"/>
            <a:chOff x="164492" y="2181589"/>
            <a:chExt cx="7373199" cy="162958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31E9AF-6E69-4366-8247-70BF789FAC48}"/>
                </a:ext>
              </a:extLst>
            </p:cNvPr>
            <p:cNvGrpSpPr/>
            <p:nvPr/>
          </p:nvGrpSpPr>
          <p:grpSpPr>
            <a:xfrm>
              <a:off x="1598549" y="2181589"/>
              <a:ext cx="5939142" cy="1349729"/>
              <a:chOff x="811149" y="2079271"/>
              <a:chExt cx="5939142" cy="134972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C27501-9E2A-40CB-B789-38B4D298E70E}"/>
                  </a:ext>
                </a:extLst>
              </p:cNvPr>
              <p:cNvGrpSpPr/>
              <p:nvPr/>
            </p:nvGrpSpPr>
            <p:grpSpPr>
              <a:xfrm>
                <a:off x="823848" y="2079271"/>
                <a:ext cx="5926443" cy="1070534"/>
                <a:chOff x="1408048" y="2104671"/>
                <a:chExt cx="2447671" cy="1070534"/>
              </a:xfrm>
            </p:grpSpPr>
            <p:sp>
              <p:nvSpPr>
                <p:cNvPr id="22" name="Left Brace 21">
                  <a:extLst>
                    <a:ext uri="{FF2B5EF4-FFF2-40B4-BE49-F238E27FC236}">
                      <a16:creationId xmlns:a16="http://schemas.microsoft.com/office/drawing/2014/main" id="{166A6167-300B-47CA-96C5-130C75274D7B}"/>
                    </a:ext>
                  </a:extLst>
                </p:cNvPr>
                <p:cNvSpPr/>
                <p:nvPr/>
              </p:nvSpPr>
              <p:spPr>
                <a:xfrm rot="5400000">
                  <a:off x="2439079" y="1758564"/>
                  <a:ext cx="385610" cy="2447671"/>
                </a:xfrm>
                <a:prstGeom prst="leftBrace">
                  <a:avLst>
                    <a:gd name="adj1" fmla="val 41666"/>
                    <a:gd name="adj2" fmla="val 50824"/>
                  </a:avLst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25000"/>
                    </a:lnSpc>
                  </a:pPr>
                  <a:endParaRPr lang="en-US" sz="4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B2E2478-26A4-42BF-9F83-324B6090DFAB}"/>
                    </a:ext>
                  </a:extLst>
                </p:cNvPr>
                <p:cNvSpPr txBox="1"/>
                <p:nvPr/>
              </p:nvSpPr>
              <p:spPr>
                <a:xfrm>
                  <a:off x="2327450" y="2104671"/>
                  <a:ext cx="582060" cy="789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5000"/>
                    </a:lnSpc>
                  </a:pPr>
                  <a:r>
                    <a:rPr lang="en-US" sz="4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</p:grpSp>
          <p:pic>
            <p:nvPicPr>
              <p:cNvPr id="1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E5C7CA8D-CFF2-4A77-9A34-93AC608BF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811149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8C31C5D-4EB3-43F7-8B06-F12956DE1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1541846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BD702D0-8AAD-4863-AD36-A63E1E598B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2323265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C755DAC3-5AB0-4BF3-8AEB-2F1294CE0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3053962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B5BC3BF0-DBFE-4BE9-8D23-4713B9DA3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3780786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F7918CB9-BF7C-47C8-B6EC-81C6389643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4511483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30C8ADE-F8FD-4F37-9C99-C51126403E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5292902" y="3157693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869BB6A-669D-49CA-BD91-25E8EBDD96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6023599" y="3169289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D6B2BA-60B8-4725-8127-4852EC01CFC3}"/>
                </a:ext>
              </a:extLst>
            </p:cNvPr>
            <p:cNvSpPr txBox="1"/>
            <p:nvPr/>
          </p:nvSpPr>
          <p:spPr>
            <a:xfrm>
              <a:off x="164492" y="3021536"/>
              <a:ext cx="1464143" cy="78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Mai: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D18401-7D62-4E85-8DD4-9559D993E856}"/>
              </a:ext>
            </a:extLst>
          </p:cNvPr>
          <p:cNvGrpSpPr/>
          <p:nvPr/>
        </p:nvGrpSpPr>
        <p:grpSpPr>
          <a:xfrm>
            <a:off x="2221397" y="2026901"/>
            <a:ext cx="3373680" cy="991772"/>
            <a:chOff x="1816483" y="5626690"/>
            <a:chExt cx="4498240" cy="991772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B41B45B3-D613-4547-8297-6676A57C5A0C}"/>
                </a:ext>
              </a:extLst>
            </p:cNvPr>
            <p:cNvSpPr/>
            <p:nvPr/>
          </p:nvSpPr>
          <p:spPr>
            <a:xfrm rot="16200000">
              <a:off x="3872798" y="3570375"/>
              <a:ext cx="385610" cy="4498240"/>
            </a:xfrm>
            <a:prstGeom prst="leftBrace">
              <a:avLst>
                <a:gd name="adj1" fmla="val 41666"/>
                <a:gd name="adj2" fmla="val 50824"/>
              </a:avLst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E955A-5902-4B86-8513-A07DC3C13167}"/>
                </a:ext>
              </a:extLst>
            </p:cNvPr>
            <p:cNvSpPr txBox="1"/>
            <p:nvPr/>
          </p:nvSpPr>
          <p:spPr>
            <a:xfrm>
              <a:off x="3874148" y="5828822"/>
              <a:ext cx="582060" cy="78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B65F7A-8DEA-4CD8-9108-BE878A8EAC81}"/>
              </a:ext>
            </a:extLst>
          </p:cNvPr>
          <p:cNvGrpSpPr/>
          <p:nvPr/>
        </p:nvGrpSpPr>
        <p:grpSpPr>
          <a:xfrm>
            <a:off x="796276" y="1421828"/>
            <a:ext cx="4911201" cy="789640"/>
            <a:chOff x="-501809" y="3847967"/>
            <a:chExt cx="6104326" cy="78964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D5E02E-22A5-446A-84EA-A63692A6ED97}"/>
                </a:ext>
              </a:extLst>
            </p:cNvPr>
            <p:cNvGrpSpPr/>
            <p:nvPr/>
          </p:nvGrpSpPr>
          <p:grpSpPr>
            <a:xfrm>
              <a:off x="1175491" y="4158540"/>
              <a:ext cx="4427026" cy="271307"/>
              <a:chOff x="1175491" y="4158540"/>
              <a:chExt cx="4427026" cy="271307"/>
            </a:xfrm>
          </p:grpSpPr>
          <p:pic>
            <p:nvPicPr>
              <p:cNvPr id="30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21A5A176-EB59-45C9-ABE8-8EF903A73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1175491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570A0672-8685-4DBE-B2DC-782BDB629E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1906188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D81245FC-EB8D-4B37-984B-E3FAB5E11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2687607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7B33805D-CC27-45BF-A75F-E65FBE1C94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3418304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9ABEA804-1A33-4574-B378-0C98D0030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4145128" y="4158540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Origami boat icon cartoon style Royalty Free Vector Image">
                <a:extLst>
                  <a:ext uri="{FF2B5EF4-FFF2-40B4-BE49-F238E27FC236}">
                    <a16:creationId xmlns:a16="http://schemas.microsoft.com/office/drawing/2014/main" id="{6B9B6A8F-AD82-4A37-B8E5-1D452DFE98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415" b="32770"/>
              <a:stretch>
                <a:fillRect/>
              </a:stretch>
            </p:blipFill>
            <p:spPr bwMode="auto">
              <a:xfrm>
                <a:off x="4875825" y="4170136"/>
                <a:ext cx="726692" cy="259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A5455D-CC6B-4DCA-8CA9-28DF98165F1A}"/>
                </a:ext>
              </a:extLst>
            </p:cNvPr>
            <p:cNvSpPr txBox="1"/>
            <p:nvPr/>
          </p:nvSpPr>
          <p:spPr>
            <a:xfrm>
              <a:off x="-501809" y="3847967"/>
              <a:ext cx="1658894" cy="78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Nam: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CB425D6-1A98-4EDA-B2AA-F0BD1BB6EEE5}"/>
              </a:ext>
            </a:extLst>
          </p:cNvPr>
          <p:cNvSpPr txBox="1"/>
          <p:nvPr/>
        </p:nvSpPr>
        <p:spPr>
          <a:xfrm>
            <a:off x="794281" y="2926014"/>
            <a:ext cx="7428563" cy="3760108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5000"/>
              </a:lnSpc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2 = 6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25000"/>
              </a:lnSpc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3540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436723"/>
            <a:ext cx="6625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563" y="152400"/>
            <a:ext cx="7858772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8853" y="2633669"/>
            <a:ext cx="7810876" cy="1938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29200" y="729615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09843" y="1317105"/>
            <a:ext cx="18288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255" y="1980910"/>
            <a:ext cx="36576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178" y="2590825"/>
            <a:ext cx="24384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178" y="1981255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3124063" y="133933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269853" y="1328535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Content Placeholder 4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42000" y="4495800"/>
            <a:ext cx="3393440" cy="23431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28600" y="4495800"/>
            <a:ext cx="457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2" grpId="0" bldLvl="0" animBg="1"/>
      <p:bldP spid="52" grpId="1" animBg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425</Words>
  <Application>Microsoft Office PowerPoint</Application>
  <PresentationFormat>On-screen Show (4:3)</PresentationFormat>
  <Paragraphs>63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66</cp:revision>
  <dcterms:created xsi:type="dcterms:W3CDTF">2022-10-10T12:48:37Z</dcterms:created>
  <dcterms:modified xsi:type="dcterms:W3CDTF">2024-10-30T07:33:13Z</dcterms:modified>
</cp:coreProperties>
</file>