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2" r:id="rId4"/>
    <p:sldId id="268" r:id="rId5"/>
    <p:sldId id="280" r:id="rId6"/>
    <p:sldId id="287" r:id="rId7"/>
    <p:sldId id="294" r:id="rId8"/>
    <p:sldId id="297" r:id="rId9"/>
    <p:sldId id="257" r:id="rId10"/>
    <p:sldId id="258" r:id="rId11"/>
    <p:sldId id="259" r:id="rId12"/>
    <p:sldId id="298" r:id="rId13"/>
    <p:sldId id="263" r:id="rId14"/>
    <p:sldId id="289" r:id="rId15"/>
    <p:sldId id="291" r:id="rId16"/>
    <p:sldId id="295" r:id="rId17"/>
    <p:sldId id="296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08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3B90-B150-47D0-8212-35B4AA092E5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8619-DF42-41AB-8FF2-C7F9868B1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70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6192-AE5A-493A-B6EB-DCB6B5A10D2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E2BD-50B0-4FED-B151-F1E5F328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3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7.png"/><Relationship Id="rId3" Type="http://schemas.openxmlformats.org/officeDocument/2006/relationships/audio" Target="../media/media1.WAV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microsoft.com/office/2007/relationships/media" Target="../media/media1.WAV"/><Relationship Id="rId16" Type="http://schemas.openxmlformats.org/officeDocument/2006/relationships/image" Target="../media/image15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0.gif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46749" y="2045868"/>
            <a:ext cx="8032968" cy="33196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5939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21014854">
            <a:off x="345640" y="243906"/>
            <a:ext cx="1614488" cy="10556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alt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589625" y="1371599"/>
            <a:ext cx="10640628" cy="103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+ 5 + 5 = 15 </a:t>
            </a:r>
            <a:r>
              <a:rPr lang="en-US" alt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71057" y="4876800"/>
            <a:ext cx="533400" cy="609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88141" y="2798808"/>
            <a:ext cx="601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5 x 5 = 15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888141" y="3765551"/>
            <a:ext cx="601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3 x 5 = 15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866370" y="4778376"/>
            <a:ext cx="601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5 x 3 = 15</a:t>
            </a:r>
          </a:p>
        </p:txBody>
      </p:sp>
    </p:spTree>
    <p:extLst>
      <p:ext uri="{BB962C8B-B14F-4D97-AF65-F5344CB8AC3E}">
        <p14:creationId xmlns:p14="http://schemas.microsoft.com/office/powerpoint/2010/main" val="39591097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5" grpId="0" animBg="1"/>
      <p:bldP spid="25" grpId="1" animBg="1"/>
      <p:bldP spid="25" grpId="2" animBg="1"/>
      <p:bldP spid="24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21014854">
            <a:off x="389278" y="156638"/>
            <a:ext cx="1614488" cy="10556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alt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239698" y="1418407"/>
            <a:ext cx="11443316" cy="9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 : 2 = 6, 12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Oval 24"/>
          <p:cNvSpPr/>
          <p:nvPr/>
        </p:nvSpPr>
        <p:spPr>
          <a:xfrm flipH="1">
            <a:off x="2585788" y="2581187"/>
            <a:ext cx="636806" cy="6836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84452" y="2392534"/>
            <a:ext cx="601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884452" y="3408221"/>
            <a:ext cx="601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884452" y="4423909"/>
            <a:ext cx="601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alt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282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5" grpId="0" animBg="1"/>
      <p:bldP spid="25" grpId="1" animBg="1"/>
      <p:bldP spid="25" grpId="2" animBg="1"/>
      <p:bldP spid="24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21014854">
            <a:off x="389278" y="156638"/>
            <a:ext cx="1614488" cy="10556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vi-VN" alt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9129713" y="4270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239698" y="1418407"/>
            <a:ext cx="11443316" cy="9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 : 5 = 4, 4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Oval 24"/>
          <p:cNvSpPr/>
          <p:nvPr/>
        </p:nvSpPr>
        <p:spPr>
          <a:xfrm flipH="1">
            <a:off x="2576910" y="3519084"/>
            <a:ext cx="636806" cy="6836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84452" y="2392534"/>
            <a:ext cx="601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alt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884452" y="3399234"/>
            <a:ext cx="601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alt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884452" y="4423909"/>
            <a:ext cx="601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alt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972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5" grpId="0" animBg="1"/>
      <p:bldP spid="25" grpId="1" animBg="1"/>
      <p:bldP spid="25" grpId="2" animBg="1"/>
      <p:bldP spid="24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81980" y="2660738"/>
            <a:ext cx="5835957" cy="1440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6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=""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799731"/>
                  </p:ext>
                </p:extLst>
              </p:nvPr>
            </p:nvGraphicFramePr>
            <p:xfrm>
              <a:off x="1064590" y="1431593"/>
              <a:ext cx="9749185" cy="4611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=""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 = </a:t>
                          </a:r>
                          <a:r>
                            <a:rPr lang="vi-VN" sz="3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 = </a:t>
                          </a:r>
                          <a:r>
                            <a:rPr lang="vi-VN" sz="32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799731"/>
                  </p:ext>
                </p:extLst>
              </p:nvPr>
            </p:nvGraphicFramePr>
            <p:xfrm>
              <a:off x="1064590" y="1431593"/>
              <a:ext cx="9749185" cy="4611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48869" r="-401563" b="-210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48869" r="-401563" b="-110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48869" r="-401563" b="-108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845929" y="47057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454722" y="3375992"/>
            <a:ext cx="397255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450118" y="4061593"/>
            <a:ext cx="397255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454722" y="4701050"/>
            <a:ext cx="397255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450118" y="5386651"/>
            <a:ext cx="397255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A00C750-039A-4741-BCC1-A415BA48E42B}"/>
              </a:ext>
            </a:extLst>
          </p:cNvPr>
          <p:cNvSpPr txBox="1"/>
          <p:nvPr/>
        </p:nvSpPr>
        <p:spPr>
          <a:xfrm>
            <a:off x="1344687" y="39133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687693" y="363397"/>
            <a:ext cx="576426" cy="53002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1608833" y="336023"/>
            <a:ext cx="646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1174175" y="1090235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Số bị chia là 10, số chia là 2.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1174175" y="1933375"/>
            <a:ext cx="5763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Số bị chia là 8, số chia là 2.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1174174" y="2776515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Số bị chia là 10, số chia là 5.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/>
      <p:bldP spid="62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792521" y="47131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=""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DF42CFC-ECF6-4726-9046-56F513AE13FE}"/>
              </a:ext>
            </a:extLst>
          </p:cNvPr>
          <p:cNvSpPr txBox="1"/>
          <p:nvPr/>
        </p:nvSpPr>
        <p:spPr>
          <a:xfrm>
            <a:off x="1322109" y="37173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735383" y="528382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1351721" y="262376"/>
            <a:ext cx="1010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27874" y="2045868"/>
            <a:ext cx="4270721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1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6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3692935" y="1397342"/>
                <a:ext cx="40879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lang="vi-VN" sz="4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vi-VN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vi-VN" sz="4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=   </a:t>
                </a:r>
                <a:r>
                  <a:rPr lang="vi-VN" sz="4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935" y="1397342"/>
                <a:ext cx="4087979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6866" t="-16058" r="-5970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4187560" y="21000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5764293" y="210000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7233769" y="20851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3157861" y="2525867"/>
            <a:ext cx="1960404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5180082" y="2537712"/>
            <a:ext cx="1498074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6739973" y="2525867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3157861" y="3509022"/>
            <a:ext cx="65373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10 : 2 cũng gọi là thương.</a:t>
            </a:r>
          </a:p>
        </p:txBody>
      </p:sp>
    </p:spTree>
    <p:extLst>
      <p:ext uri="{BB962C8B-B14F-4D97-AF65-F5344CB8AC3E}">
        <p14:creationId xmlns:p14="http://schemas.microsoft.com/office/powerpoint/2010/main" val="16710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671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147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780516" y="478993"/>
            <a:ext cx="758382" cy="73081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/>
        </p:nvGraphicFramePr>
        <p:xfrm>
          <a:off x="752965" y="1858771"/>
          <a:ext cx="10238595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7719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2047719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2047719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2047719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  <a:gridCol w="2047719">
                  <a:extLst>
                    <a:ext uri="{9D8B030D-6E8A-4147-A177-3AD203B41FA5}">
                      <a16:colId xmlns=""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399046" y="2492600"/>
            <a:ext cx="946430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682631" y="3126429"/>
            <a:ext cx="40949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568916" y="3814733"/>
            <a:ext cx="606691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303534" y="2497257"/>
            <a:ext cx="1181191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31120" y="3216735"/>
            <a:ext cx="40949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45141" y="3828931"/>
            <a:ext cx="606691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34796" y="2493215"/>
            <a:ext cx="946430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779609" y="3138931"/>
            <a:ext cx="40949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779609" y="3810309"/>
            <a:ext cx="32840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EF58ACB-C099-4126-9F0C-C2B1A214DE08}"/>
              </a:ext>
            </a:extLst>
          </p:cNvPr>
          <p:cNvSpPr txBox="1"/>
          <p:nvPr/>
        </p:nvSpPr>
        <p:spPr>
          <a:xfrm>
            <a:off x="1711770" y="50191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</p:spTree>
    <p:extLst>
      <p:ext uri="{BB962C8B-B14F-4D97-AF65-F5344CB8AC3E}">
        <p14:creationId xmlns:p14="http://schemas.microsoft.com/office/powerpoint/2010/main" val="39219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446" y="1226215"/>
            <a:ext cx="10998735" cy="497447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656733" y="4949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317272" y="494993"/>
            <a:ext cx="556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2464454" y="2980268"/>
            <a:ext cx="4850745" cy="733184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6183856" y="4506448"/>
            <a:ext cx="3140765" cy="73318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98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0F9CEE-48F3-4822-B53B-7347A253A339}"/>
              </a:ext>
            </a:extLst>
          </p:cNvPr>
          <p:cNvSpPr txBox="1"/>
          <p:nvPr/>
        </p:nvSpPr>
        <p:spPr>
          <a:xfrm>
            <a:off x="775300" y="422116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=""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/>
        </p:nvGraphicFramePr>
        <p:xfrm>
          <a:off x="1152122" y="1525762"/>
          <a:ext cx="9887756" cy="280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1939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2471939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2471939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2471939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</a:t>
                      </a:r>
                      <a:endParaRPr lang="vi-VN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 </a:t>
                      </a:r>
                      <a:endParaRPr lang="vi-VN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(C) </a:t>
                      </a:r>
                      <a:endParaRPr lang="vi-VN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7139914" y="2219956"/>
            <a:ext cx="441146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7139914" y="2909722"/>
            <a:ext cx="441146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7139914" y="3622036"/>
            <a:ext cx="441146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9588908" y="2219956"/>
            <a:ext cx="441146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9595911" y="2927842"/>
            <a:ext cx="441146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9588908" y="3615190"/>
            <a:ext cx="441146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4F48F7F-124A-4136-BF5D-0F8C65FE4B1E}"/>
              </a:ext>
            </a:extLst>
          </p:cNvPr>
          <p:cNvSpPr txBox="1"/>
          <p:nvPr/>
        </p:nvSpPr>
        <p:spPr>
          <a:xfrm>
            <a:off x="1344687" y="39133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</p:spTree>
    <p:extLst>
      <p:ext uri="{BB962C8B-B14F-4D97-AF65-F5344CB8AC3E}">
        <p14:creationId xmlns:p14="http://schemas.microsoft.com/office/powerpoint/2010/main" val="9354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7526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/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3086" name="Picture 5" descr="4408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6" descr="4635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7" descr="boo7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8" descr="email00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9" descr="et5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0" descr="glob_anm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11" descr="ani53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2" descr="mu37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" name="Group 13"/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3082" name="Picture 14" descr="an30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5" descr="33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6" descr="1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7" descr="1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chim1315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9222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6" grpId="0" animBg="1"/>
      <p:bldP spid="206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547</Words>
  <Application>Microsoft Office PowerPoint</Application>
  <PresentationFormat>Custom</PresentationFormat>
  <Paragraphs>220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180</cp:revision>
  <dcterms:created xsi:type="dcterms:W3CDTF">2021-06-02T01:34:28Z</dcterms:created>
  <dcterms:modified xsi:type="dcterms:W3CDTF">2024-01-08T09:39:54Z</dcterms:modified>
</cp:coreProperties>
</file>