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387" r:id="rId3"/>
    <p:sldId id="388" r:id="rId4"/>
    <p:sldId id="307" r:id="rId5"/>
    <p:sldId id="286" r:id="rId6"/>
    <p:sldId id="392" r:id="rId7"/>
    <p:sldId id="346" r:id="rId8"/>
    <p:sldId id="389" r:id="rId9"/>
    <p:sldId id="390" r:id="rId10"/>
    <p:sldId id="260" r:id="rId11"/>
    <p:sldId id="395" r:id="rId12"/>
    <p:sldId id="394" r:id="rId13"/>
    <p:sldId id="397" r:id="rId14"/>
    <p:sldId id="398" r:id="rId15"/>
    <p:sldId id="298" r:id="rId16"/>
    <p:sldId id="342" r:id="rId17"/>
    <p:sldId id="305" r:id="rId18"/>
    <p:sldId id="399" r:id="rId19"/>
    <p:sldId id="400" r:id="rId20"/>
    <p:sldId id="401" r:id="rId21"/>
    <p:sldId id="386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78" y="66"/>
      </p:cViewPr>
      <p:guideLst>
        <p:guide orient="horz" pos="2169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7934-44FA-4047-A49F-4839C303C70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GIF"/><Relationship Id="rId18" Type="http://schemas.openxmlformats.org/officeDocument/2006/relationships/image" Target="../media/image10.GIF"/><Relationship Id="rId3" Type="http://schemas.microsoft.com/office/2007/relationships/media" Target="../media/media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GIF"/><Relationship Id="rId17" Type="http://schemas.openxmlformats.org/officeDocument/2006/relationships/image" Target="../media/image9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8.GIF"/><Relationship Id="rId20" Type="http://schemas.openxmlformats.org/officeDocument/2006/relationships/image" Target="../media/image12.png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3.GIF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7.GIF"/><Relationship Id="rId10" Type="http://schemas.openxmlformats.org/officeDocument/2006/relationships/image" Target="../media/image2.GIF"/><Relationship Id="rId19" Type="http://schemas.openxmlformats.org/officeDocument/2006/relationships/image" Target="../media/image11.GIF"/><Relationship Id="rId4" Type="http://schemas.openxmlformats.org/officeDocument/2006/relationships/audio" Target="../media/media1.wav"/><Relationship Id="rId9" Type="http://schemas.openxmlformats.org/officeDocument/2006/relationships/image" Target="../media/image1.GIF"/><Relationship Id="rId1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52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/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/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131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Brace 46"/>
          <p:cNvSpPr/>
          <p:nvPr/>
        </p:nvSpPr>
        <p:spPr>
          <a:xfrm rot="5400000">
            <a:off x="3738880" y="9525"/>
            <a:ext cx="301625" cy="562292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/>
          <p:cNvSpPr/>
          <p:nvPr/>
        </p:nvSpPr>
        <p:spPr>
          <a:xfrm>
            <a:off x="3398057" y="3001295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62788" y="2814380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/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/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8098014" y="2806344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8829257" y="2798043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9529537" y="2796974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66548" y="2796974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4230" y="161925"/>
            <a:ext cx="5271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 Đếm tiếp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brightnessContrast bright="2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6" y="3687787"/>
            <a:ext cx="1828800" cy="1955800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  =  14</a:t>
            </a:r>
          </a:p>
        </p:txBody>
      </p:sp>
      <p:pic>
        <p:nvPicPr>
          <p:cNvPr id="4" name="Picture 34" descr="qu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20" y="11607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qu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16141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5" y="11607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10" y="116141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16141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20" y="11988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90" y="11988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988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4" descr="qu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119888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4" descr="qu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15" y="125031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4" descr="qu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27190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4" descr="qu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1239520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4" descr="qu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125031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qu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0" y="1271905"/>
            <a:ext cx="307975" cy="13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/>
      <p:bldP spid="48" grpId="2"/>
      <p:bldP spid="52" grpId="1"/>
      <p:bldP spid="52" grpId="2"/>
      <p:bldP spid="64" grpId="1"/>
      <p:bldP spid="64" grpId="2"/>
      <p:bldP spid="68" grpId="1"/>
      <p:bldP spid="68" grpId="2"/>
      <p:bldP spid="72" grpId="1"/>
      <p:bldP spid="72" grpId="2"/>
      <p:bldP spid="76" grpId="1"/>
      <p:bldP spid="76" grpId="2"/>
      <p:bldP spid="53" grpId="1"/>
      <p:bldP spid="53" grpId="2"/>
      <p:bldP spid="80" grpId="1" animBg="1"/>
      <p:bldP spid="8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53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A1AD87B-A7DE-4351-AE48-DA672D82F82F}"/>
              </a:ext>
            </a:extLst>
          </p:cNvPr>
          <p:cNvSpPr/>
          <p:nvPr/>
        </p:nvSpPr>
        <p:spPr>
          <a:xfrm>
            <a:off x="314408" y="3889634"/>
            <a:ext cx="7878616" cy="2576744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2C34A3-6808-4015-B335-E4C77D78B91A}"/>
              </a:ext>
            </a:extLst>
          </p:cNvPr>
          <p:cNvSpPr/>
          <p:nvPr/>
        </p:nvSpPr>
        <p:spPr>
          <a:xfrm>
            <a:off x="179307" y="980343"/>
            <a:ext cx="8013717" cy="263329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74A5A-0F2C-4B59-9CAF-CCFC96754641}"/>
              </a:ext>
            </a:extLst>
          </p:cNvPr>
          <p:cNvSpPr txBox="1"/>
          <p:nvPr/>
        </p:nvSpPr>
        <p:spPr>
          <a:xfrm>
            <a:off x="-36363" y="-58168"/>
            <a:ext cx="460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 Tách số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344D1-9B12-453A-AC67-0FE2E615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A2AB25-288F-4675-8E02-1B409698D184}"/>
              </a:ext>
            </a:extLst>
          </p:cNvPr>
          <p:cNvSpPr/>
          <p:nvPr/>
        </p:nvSpPr>
        <p:spPr>
          <a:xfrm>
            <a:off x="1971952" y="501366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3298B-6FAC-43E6-A5E0-342CEC5D8188}"/>
              </a:ext>
            </a:extLst>
          </p:cNvPr>
          <p:cNvSpPr/>
          <p:nvPr/>
        </p:nvSpPr>
        <p:spPr>
          <a:xfrm>
            <a:off x="5821175" y="406472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24604-375F-4091-8D8E-B0E1E1DDE26E}"/>
              </a:ext>
            </a:extLst>
          </p:cNvPr>
          <p:cNvSpPr/>
          <p:nvPr/>
        </p:nvSpPr>
        <p:spPr>
          <a:xfrm>
            <a:off x="1738413" y="6301148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6BB86E-6557-460D-8A42-D2365E0E2032}"/>
              </a:ext>
            </a:extLst>
          </p:cNvPr>
          <p:cNvSpPr/>
          <p:nvPr/>
        </p:nvSpPr>
        <p:spPr>
          <a:xfrm>
            <a:off x="6059372" y="6295113"/>
            <a:ext cx="9881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CFE57-9914-44F9-80BB-7235D181C30D}"/>
              </a:ext>
            </a:extLst>
          </p:cNvPr>
          <p:cNvSpPr/>
          <p:nvPr/>
        </p:nvSpPr>
        <p:spPr>
          <a:xfrm>
            <a:off x="8275350" y="1384625"/>
            <a:ext cx="3999046" cy="232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11">
            <a:extLst>
              <a:ext uri="{FF2B5EF4-FFF2-40B4-BE49-F238E27FC236}">
                <a16:creationId xmlns:a16="http://schemas.microsoft.com/office/drawing/2014/main" id="{48CAF9CA-83E5-4854-985B-81097D3B3A53}"/>
              </a:ext>
            </a:extLst>
          </p:cNvPr>
          <p:cNvSpPr/>
          <p:nvPr/>
        </p:nvSpPr>
        <p:spPr>
          <a:xfrm>
            <a:off x="8691931" y="3889634"/>
            <a:ext cx="3289960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  =  14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50B38F-53E1-4971-937B-A56CE6CE8D51}"/>
              </a:ext>
            </a:extLst>
          </p:cNvPr>
          <p:cNvGrpSpPr/>
          <p:nvPr/>
        </p:nvGrpSpPr>
        <p:grpSpPr>
          <a:xfrm>
            <a:off x="4318948" y="1130493"/>
            <a:ext cx="3631170" cy="1166495"/>
            <a:chOff x="4846955" y="1263650"/>
            <a:chExt cx="3998595" cy="1166495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C20B622E-26D2-486A-871E-48235EC7D924}"/>
                </a:ext>
              </a:extLst>
            </p:cNvPr>
            <p:cNvSpPr/>
            <p:nvPr/>
          </p:nvSpPr>
          <p:spPr>
            <a:xfrm>
              <a:off x="4846955" y="1263650"/>
              <a:ext cx="3998595" cy="1155065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4" name="Picture 34" descr="que 3">
              <a:extLst>
                <a:ext uri="{FF2B5EF4-FFF2-40B4-BE49-F238E27FC236}">
                  <a16:creationId xmlns:a16="http://schemas.microsoft.com/office/drawing/2014/main" id="{368EF275-35BE-4944-88D7-F4FF082C1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0" y="130810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4" descr="que 3">
              <a:extLst>
                <a:ext uri="{FF2B5EF4-FFF2-40B4-BE49-F238E27FC236}">
                  <a16:creationId xmlns:a16="http://schemas.microsoft.com/office/drawing/2014/main" id="{DF955AA4-EC43-4FD1-AE57-120B9FE7A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1308735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4" descr="que 3">
              <a:extLst>
                <a:ext uri="{FF2B5EF4-FFF2-40B4-BE49-F238E27FC236}">
                  <a16:creationId xmlns:a16="http://schemas.microsoft.com/office/drawing/2014/main" id="{F1EF2FBC-3836-406F-A88C-9C16D741A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140" y="1307465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4" descr="que 3">
              <a:extLst>
                <a:ext uri="{FF2B5EF4-FFF2-40B4-BE49-F238E27FC236}">
                  <a16:creationId xmlns:a16="http://schemas.microsoft.com/office/drawing/2014/main" id="{7FD0571A-463D-4602-80A7-86A9D1781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580" y="131953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4" descr="que 3">
              <a:extLst>
                <a:ext uri="{FF2B5EF4-FFF2-40B4-BE49-F238E27FC236}">
                  <a16:creationId xmlns:a16="http://schemas.microsoft.com/office/drawing/2014/main" id="{31772510-9539-4841-83D7-2B4808BB3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285" y="131953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D6F03-1317-4278-B93A-C0B59E9C9B99}"/>
              </a:ext>
            </a:extLst>
          </p:cNvPr>
          <p:cNvGrpSpPr/>
          <p:nvPr/>
        </p:nvGrpSpPr>
        <p:grpSpPr>
          <a:xfrm>
            <a:off x="5219818" y="1109672"/>
            <a:ext cx="2893553" cy="1165860"/>
            <a:chOff x="5771917" y="2670175"/>
            <a:chExt cx="3014578" cy="1165860"/>
          </a:xfrm>
        </p:grpSpPr>
        <p:sp>
          <p:nvSpPr>
            <p:cNvPr id="20" name="Rounded Rectangle 142">
              <a:extLst>
                <a:ext uri="{FF2B5EF4-FFF2-40B4-BE49-F238E27FC236}">
                  <a16:creationId xmlns:a16="http://schemas.microsoft.com/office/drawing/2014/main" id="{08356B95-7FEC-4929-B12A-0944082DFF07}"/>
                </a:ext>
              </a:extLst>
            </p:cNvPr>
            <p:cNvSpPr/>
            <p:nvPr/>
          </p:nvSpPr>
          <p:spPr>
            <a:xfrm>
              <a:off x="5771917" y="2670175"/>
              <a:ext cx="3014578" cy="1155065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34" descr="que 3">
              <a:extLst>
                <a:ext uri="{FF2B5EF4-FFF2-40B4-BE49-F238E27FC236}">
                  <a16:creationId xmlns:a16="http://schemas.microsoft.com/office/drawing/2014/main" id="{A535DF08-68ED-48A7-9249-16EE1BEEC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285" y="271399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4" descr="que 3">
              <a:extLst>
                <a:ext uri="{FF2B5EF4-FFF2-40B4-BE49-F238E27FC236}">
                  <a16:creationId xmlns:a16="http://schemas.microsoft.com/office/drawing/2014/main" id="{85A34E55-5588-4318-B7BE-8F3B0193D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425" y="2713355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4" descr="que 3">
              <a:extLst>
                <a:ext uri="{FF2B5EF4-FFF2-40B4-BE49-F238E27FC236}">
                  <a16:creationId xmlns:a16="http://schemas.microsoft.com/office/drawing/2014/main" id="{4D3DC360-D027-4106-8C2C-A1163770E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865" y="272542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4" descr="que 3">
              <a:extLst>
                <a:ext uri="{FF2B5EF4-FFF2-40B4-BE49-F238E27FC236}">
                  <a16:creationId xmlns:a16="http://schemas.microsoft.com/office/drawing/2014/main" id="{CCDB342A-6CCC-4DE2-8B3E-097720FB8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570" y="2725420"/>
              <a:ext cx="254000" cy="111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876B9B-F497-449C-BFF3-E97AE7E00CE0}"/>
              </a:ext>
            </a:extLst>
          </p:cNvPr>
          <p:cNvGrpSpPr/>
          <p:nvPr/>
        </p:nvGrpSpPr>
        <p:grpSpPr>
          <a:xfrm>
            <a:off x="314408" y="1099947"/>
            <a:ext cx="3512220" cy="2352488"/>
            <a:chOff x="240154" y="1200855"/>
            <a:chExt cx="3512220" cy="2530221"/>
          </a:xfrm>
        </p:grpSpPr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7FE6F889-7D96-431A-B943-54049D4372B5}"/>
                </a:ext>
              </a:extLst>
            </p:cNvPr>
            <p:cNvSpPr/>
            <p:nvPr/>
          </p:nvSpPr>
          <p:spPr>
            <a:xfrm>
              <a:off x="240154" y="1200855"/>
              <a:ext cx="3512220" cy="2530221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7" name="Picture 34" descr="que 3">
              <a:extLst>
                <a:ext uri="{FF2B5EF4-FFF2-40B4-BE49-F238E27FC236}">
                  <a16:creationId xmlns:a16="http://schemas.microsoft.com/office/drawing/2014/main" id="{D8C5D4DE-54BC-49B9-935B-1586FC01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13" y="125814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 descr="que 3">
              <a:extLst>
                <a:ext uri="{FF2B5EF4-FFF2-40B4-BE49-F238E27FC236}">
                  <a16:creationId xmlns:a16="http://schemas.microsoft.com/office/drawing/2014/main" id="{35CF9B27-4685-431C-81DC-DFD56B7FD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78" y="1256879"/>
              <a:ext cx="276860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4" descr="que 3">
              <a:extLst>
                <a:ext uri="{FF2B5EF4-FFF2-40B4-BE49-F238E27FC236}">
                  <a16:creationId xmlns:a16="http://schemas.microsoft.com/office/drawing/2014/main" id="{6582FB49-3E4F-48D5-8B7B-AF0279996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698" y="1258149"/>
              <a:ext cx="276860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4" descr="que 3">
              <a:extLst>
                <a:ext uri="{FF2B5EF4-FFF2-40B4-BE49-F238E27FC236}">
                  <a16:creationId xmlns:a16="http://schemas.microsoft.com/office/drawing/2014/main" id="{91945FE0-6C52-40AA-B425-8AEFC746E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83" y="1258149"/>
              <a:ext cx="26479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4" descr="que 3">
              <a:extLst>
                <a:ext uri="{FF2B5EF4-FFF2-40B4-BE49-F238E27FC236}">
                  <a16:creationId xmlns:a16="http://schemas.microsoft.com/office/drawing/2014/main" id="{E5B1E5BC-0E79-487C-A9C0-7C8C6C084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58" y="249004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4" descr="que 3">
              <a:extLst>
                <a:ext uri="{FF2B5EF4-FFF2-40B4-BE49-F238E27FC236}">
                  <a16:creationId xmlns:a16="http://schemas.microsoft.com/office/drawing/2014/main" id="{D3020401-DC9B-47D6-939E-D1EF9D15D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16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que 3">
              <a:extLst>
                <a:ext uri="{FF2B5EF4-FFF2-40B4-BE49-F238E27FC236}">
                  <a16:creationId xmlns:a16="http://schemas.microsoft.com/office/drawing/2014/main" id="{6916D876-ECF5-4D97-A457-01DC3D7A6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20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4" descr="que 3">
              <a:extLst>
                <a:ext uri="{FF2B5EF4-FFF2-40B4-BE49-F238E27FC236}">
                  <a16:creationId xmlns:a16="http://schemas.microsoft.com/office/drawing/2014/main" id="{B315B4AF-DC7B-4EEC-A143-6C9EAC9C7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433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que 3">
              <a:extLst>
                <a:ext uri="{FF2B5EF4-FFF2-40B4-BE49-F238E27FC236}">
                  <a16:creationId xmlns:a16="http://schemas.microsoft.com/office/drawing/2014/main" id="{08C0B5C2-FDDD-4B21-B478-642BED81E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08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BC7A1-4380-4966-809B-A8926FFC0CFF}"/>
              </a:ext>
            </a:extLst>
          </p:cNvPr>
          <p:cNvGrpSpPr/>
          <p:nvPr/>
        </p:nvGrpSpPr>
        <p:grpSpPr>
          <a:xfrm>
            <a:off x="314408" y="1089113"/>
            <a:ext cx="3512220" cy="2363321"/>
            <a:chOff x="270316" y="1167715"/>
            <a:chExt cx="3512220" cy="2530221"/>
          </a:xfrm>
        </p:grpSpPr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id="{FC849588-0FCA-4E7B-85AA-409384F90340}"/>
                </a:ext>
              </a:extLst>
            </p:cNvPr>
            <p:cNvSpPr/>
            <p:nvPr/>
          </p:nvSpPr>
          <p:spPr>
            <a:xfrm>
              <a:off x="270316" y="1167715"/>
              <a:ext cx="3512220" cy="2530221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8" name="Picture 34" descr="que 3">
              <a:extLst>
                <a:ext uri="{FF2B5EF4-FFF2-40B4-BE49-F238E27FC236}">
                  <a16:creationId xmlns:a16="http://schemas.microsoft.com/office/drawing/2014/main" id="{370F1F43-8610-4C65-8BB6-324AD835F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13" y="125814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4" descr="que 3">
              <a:extLst>
                <a:ext uri="{FF2B5EF4-FFF2-40B4-BE49-F238E27FC236}">
                  <a16:creationId xmlns:a16="http://schemas.microsoft.com/office/drawing/2014/main" id="{B92056CF-2C88-498D-9C25-1BF587B8A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78" y="1256879"/>
              <a:ext cx="276860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4" descr="que 3">
              <a:extLst>
                <a:ext uri="{FF2B5EF4-FFF2-40B4-BE49-F238E27FC236}">
                  <a16:creationId xmlns:a16="http://schemas.microsoft.com/office/drawing/2014/main" id="{9A19DF97-46EF-43C5-9D68-BA58EAA3B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698" y="1258149"/>
              <a:ext cx="276860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4" descr="que 3">
              <a:extLst>
                <a:ext uri="{FF2B5EF4-FFF2-40B4-BE49-F238E27FC236}">
                  <a16:creationId xmlns:a16="http://schemas.microsoft.com/office/drawing/2014/main" id="{0808EE95-7895-49A8-AFB9-F17FEC668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83" y="1258149"/>
              <a:ext cx="26479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4" descr="que 3">
              <a:extLst>
                <a:ext uri="{FF2B5EF4-FFF2-40B4-BE49-F238E27FC236}">
                  <a16:creationId xmlns:a16="http://schemas.microsoft.com/office/drawing/2014/main" id="{3794E90A-D05C-452F-8D48-D8FBCBC00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58" y="249004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4" descr="que 3">
              <a:extLst>
                <a:ext uri="{FF2B5EF4-FFF2-40B4-BE49-F238E27FC236}">
                  <a16:creationId xmlns:a16="http://schemas.microsoft.com/office/drawing/2014/main" id="{46A87E0F-2719-4865-9B00-FA50C7D18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16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4" descr="que 3">
              <a:extLst>
                <a:ext uri="{FF2B5EF4-FFF2-40B4-BE49-F238E27FC236}">
                  <a16:creationId xmlns:a16="http://schemas.microsoft.com/office/drawing/2014/main" id="{C15C2C6A-75D3-4B74-97E1-F1C1C8583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20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4" descr="que 3">
              <a:extLst>
                <a:ext uri="{FF2B5EF4-FFF2-40B4-BE49-F238E27FC236}">
                  <a16:creationId xmlns:a16="http://schemas.microsoft.com/office/drawing/2014/main" id="{8FC01006-4061-4D01-900E-1784BFE0C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433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4" descr="que 3">
              <a:extLst>
                <a:ext uri="{FF2B5EF4-FFF2-40B4-BE49-F238E27FC236}">
                  <a16:creationId xmlns:a16="http://schemas.microsoft.com/office/drawing/2014/main" id="{CC8ED68B-A3B8-41B0-A4DD-D5687261E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088" y="2529419"/>
              <a:ext cx="313055" cy="110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709D31-D321-4C03-947D-783BC5BD6AF9}"/>
              </a:ext>
            </a:extLst>
          </p:cNvPr>
          <p:cNvCxnSpPr>
            <a:cxnSpLocks/>
          </p:cNvCxnSpPr>
          <p:nvPr/>
        </p:nvCxnSpPr>
        <p:spPr>
          <a:xfrm>
            <a:off x="5227750" y="1172396"/>
            <a:ext cx="0" cy="1154430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72BDFA-EA69-42D5-9E9C-A915F7473B97}"/>
              </a:ext>
            </a:extLst>
          </p:cNvPr>
          <p:cNvCxnSpPr>
            <a:cxnSpLocks/>
          </p:cNvCxnSpPr>
          <p:nvPr/>
        </p:nvCxnSpPr>
        <p:spPr>
          <a:xfrm flipH="1">
            <a:off x="3692345" y="2335187"/>
            <a:ext cx="1076325" cy="1944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9" name="Picture 34" descr="que 3">
            <a:extLst>
              <a:ext uri="{FF2B5EF4-FFF2-40B4-BE49-F238E27FC236}">
                <a16:creationId xmlns:a16="http://schemas.microsoft.com/office/drawing/2014/main" id="{AFF3CE6D-B162-404D-BD9C-B57C3EDE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90" y="1164916"/>
            <a:ext cx="230660" cy="11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EA1060-C117-4038-8B75-D3F642045B3F}"/>
              </a:ext>
            </a:extLst>
          </p:cNvPr>
          <p:cNvCxnSpPr>
            <a:cxnSpLocks/>
          </p:cNvCxnSpPr>
          <p:nvPr/>
        </p:nvCxnSpPr>
        <p:spPr>
          <a:xfrm>
            <a:off x="6180532" y="2487999"/>
            <a:ext cx="0" cy="1654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Rounded Rectangle 111">
            <a:extLst>
              <a:ext uri="{FF2B5EF4-FFF2-40B4-BE49-F238E27FC236}">
                <a16:creationId xmlns:a16="http://schemas.microsoft.com/office/drawing/2014/main" id="{82FF9D25-9084-4AAC-9E88-AB1DD330ED62}"/>
              </a:ext>
            </a:extLst>
          </p:cNvPr>
          <p:cNvSpPr/>
          <p:nvPr/>
        </p:nvSpPr>
        <p:spPr>
          <a:xfrm>
            <a:off x="8942417" y="20080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</a:t>
            </a:r>
          </a:p>
        </p:txBody>
      </p:sp>
    </p:spTree>
    <p:extLst>
      <p:ext uri="{BB962C8B-B14F-4D97-AF65-F5344CB8AC3E}">
        <p14:creationId xmlns:p14="http://schemas.microsoft.com/office/powerpoint/2010/main" val="14761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209 0.4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00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13008 0.399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9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93 L -0.00117 0.4333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  <p:bldP spid="11" grpId="1" animBg="1"/>
      <p:bldP spid="13" grpId="0" animBg="1"/>
      <p:bldP spid="20" grpId="0" animBg="1"/>
      <p:bldP spid="26" grpId="0" animBg="1"/>
      <p:bldP spid="37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4348D3-37EE-4F8D-B6DF-E83134BEE81A}"/>
              </a:ext>
            </a:extLst>
          </p:cNvPr>
          <p:cNvSpPr/>
          <p:nvPr/>
        </p:nvSpPr>
        <p:spPr>
          <a:xfrm>
            <a:off x="2353517" y="1384625"/>
            <a:ext cx="7646825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11">
            <a:extLst>
              <a:ext uri="{FF2B5EF4-FFF2-40B4-BE49-F238E27FC236}">
                <a16:creationId xmlns:a16="http://schemas.microsoft.com/office/drawing/2014/main" id="{8D171157-5F96-4FFB-9F65-24FD70632194}"/>
              </a:ext>
            </a:extLst>
          </p:cNvPr>
          <p:cNvSpPr/>
          <p:nvPr/>
        </p:nvSpPr>
        <p:spPr>
          <a:xfrm>
            <a:off x="2462600" y="5011605"/>
            <a:ext cx="6173400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  =  14</a:t>
            </a:r>
          </a:p>
        </p:txBody>
      </p:sp>
      <p:sp>
        <p:nvSpPr>
          <p:cNvPr id="4" name="Rounded Rectangle 111">
            <a:extLst>
              <a:ext uri="{FF2B5EF4-FFF2-40B4-BE49-F238E27FC236}">
                <a16:creationId xmlns:a16="http://schemas.microsoft.com/office/drawing/2014/main" id="{16635C4D-AEA0-4C74-938C-6CC119AEF48F}"/>
              </a:ext>
            </a:extLst>
          </p:cNvPr>
          <p:cNvSpPr/>
          <p:nvPr/>
        </p:nvSpPr>
        <p:spPr>
          <a:xfrm>
            <a:off x="2462600" y="244988"/>
            <a:ext cx="2935175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</a:t>
            </a: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9F7F1E67-51FF-4C75-BFEB-32EB5D175FBE}"/>
              </a:ext>
            </a:extLst>
          </p:cNvPr>
          <p:cNvSpPr/>
          <p:nvPr/>
        </p:nvSpPr>
        <p:spPr>
          <a:xfrm>
            <a:off x="5100570" y="2505461"/>
            <a:ext cx="1140571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2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1">
            <a:extLst>
              <a:ext uri="{FF2B5EF4-FFF2-40B4-BE49-F238E27FC236}">
                <a16:creationId xmlns:a16="http://schemas.microsoft.com/office/drawing/2014/main" id="{8C9F4D3E-1F8F-446B-9576-D6F208879549}"/>
              </a:ext>
            </a:extLst>
          </p:cNvPr>
          <p:cNvSpPr/>
          <p:nvPr/>
        </p:nvSpPr>
        <p:spPr>
          <a:xfrm>
            <a:off x="3667285" y="2015731"/>
            <a:ext cx="4301058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? </a:t>
            </a:r>
            <a:endParaRPr lang="x-none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933" y="2415941"/>
            <a:ext cx="7978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03632" y="715094"/>
            <a:ext cx="5023444" cy="2743499"/>
            <a:chOff x="594185" y="640924"/>
            <a:chExt cx="5023444" cy="3281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98" y="1519342"/>
              <a:ext cx="4720531" cy="24031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185" y="640924"/>
              <a:ext cx="3768519" cy="84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 </a:t>
              </a:r>
              <a:r>
                <a:rPr lang="en-US" sz="3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+ 6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3632" y="53519"/>
            <a:ext cx="605826" cy="748329"/>
            <a:chOff x="3174278" y="237323"/>
            <a:chExt cx="605826" cy="748329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3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647" y="237323"/>
              <a:ext cx="301686" cy="70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35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9544" y="3458593"/>
            <a:ext cx="4677362" cy="3006289"/>
            <a:chOff x="589255" y="3722002"/>
            <a:chExt cx="4677362" cy="28414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74" y="4538952"/>
              <a:ext cx="4375443" cy="202446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9255" y="3722002"/>
              <a:ext cx="3199941" cy="66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 + 6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67610" y="449131"/>
            <a:ext cx="4480598" cy="2808339"/>
            <a:chOff x="6210688" y="618461"/>
            <a:chExt cx="4480598" cy="2808339"/>
          </a:xfrm>
        </p:grpSpPr>
        <p:sp>
          <p:nvSpPr>
            <p:cNvPr id="13" name="Rectangle 12"/>
            <p:cNvSpPr/>
            <p:nvPr/>
          </p:nvSpPr>
          <p:spPr>
            <a:xfrm>
              <a:off x="6210688" y="618461"/>
              <a:ext cx="4480598" cy="2722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35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3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</a:p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3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</a:p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3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= </a:t>
              </a:r>
            </a:p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3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94164" y="1303417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305025" y="129251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868612" y="2036425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29861" y="214382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299984" y="2796011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13F621-252F-4815-91B1-8EE636483B2C}"/>
              </a:ext>
            </a:extLst>
          </p:cNvPr>
          <p:cNvGrpSpPr/>
          <p:nvPr/>
        </p:nvGrpSpPr>
        <p:grpSpPr>
          <a:xfrm>
            <a:off x="6837312" y="3458593"/>
            <a:ext cx="4480598" cy="2794889"/>
            <a:chOff x="1374198" y="3376648"/>
            <a:chExt cx="4480598" cy="279488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C721753-F604-4D23-B9B1-0DC192331D8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794889"/>
              <a:chOff x="6277225" y="784518"/>
              <a:chExt cx="4480598" cy="279488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77A990E-92C4-4F92-9B82-68172D2D3DAC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72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3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</a:p>
            </p:txBody>
          </p:sp>
          <p:sp>
            <p:nvSpPr>
              <p:cNvPr id="52" name="Rounded Rectangle 35">
                <a:extLst>
                  <a:ext uri="{FF2B5EF4-FFF2-40B4-BE49-F238E27FC236}">
                    <a16:creationId xmlns:a16="http://schemas.microsoft.com/office/drawing/2014/main" id="{F317592B-A979-4A6B-99C5-C917FB58CD08}"/>
                  </a:ext>
                </a:extLst>
              </p:cNvPr>
              <p:cNvSpPr/>
              <p:nvPr/>
            </p:nvSpPr>
            <p:spPr>
              <a:xfrm>
                <a:off x="7695975" y="153962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Rounded Rectangle 36">
                <a:extLst>
                  <a:ext uri="{FF2B5EF4-FFF2-40B4-BE49-F238E27FC236}">
                    <a16:creationId xmlns:a16="http://schemas.microsoft.com/office/drawing/2014/main" id="{F8D2F343-DF05-4062-BF96-6C8568723C48}"/>
                  </a:ext>
                </a:extLst>
              </p:cNvPr>
              <p:cNvSpPr/>
              <p:nvPr/>
            </p:nvSpPr>
            <p:spPr>
              <a:xfrm>
                <a:off x="9367006" y="1539622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Rounded Rectangle 37">
                <a:extLst>
                  <a:ext uri="{FF2B5EF4-FFF2-40B4-BE49-F238E27FC236}">
                    <a16:creationId xmlns:a16="http://schemas.microsoft.com/office/drawing/2014/main" id="{31E835ED-69FF-4897-A3B0-43785CB765E7}"/>
                  </a:ext>
                </a:extLst>
              </p:cNvPr>
              <p:cNvSpPr/>
              <p:nvPr/>
            </p:nvSpPr>
            <p:spPr>
              <a:xfrm>
                <a:off x="7787285" y="2262055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Rounded Rectangle 38">
                <a:extLst>
                  <a:ext uri="{FF2B5EF4-FFF2-40B4-BE49-F238E27FC236}">
                    <a16:creationId xmlns:a16="http://schemas.microsoft.com/office/drawing/2014/main" id="{B729453A-9560-4EAE-92A2-179455494282}"/>
                  </a:ext>
                </a:extLst>
              </p:cNvPr>
              <p:cNvSpPr/>
              <p:nvPr/>
            </p:nvSpPr>
            <p:spPr>
              <a:xfrm>
                <a:off x="9328227" y="22486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6" name="Rounded Rectangle 39">
                <a:extLst>
                  <a:ext uri="{FF2B5EF4-FFF2-40B4-BE49-F238E27FC236}">
                    <a16:creationId xmlns:a16="http://schemas.microsoft.com/office/drawing/2014/main" id="{971AD165-1387-4F28-92C9-CE735C0EFF30}"/>
                  </a:ext>
                </a:extLst>
              </p:cNvPr>
              <p:cNvSpPr/>
              <p:nvPr/>
            </p:nvSpPr>
            <p:spPr>
              <a:xfrm>
                <a:off x="8385420" y="2948618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44" name="Rounded Rectangle 42">
              <a:extLst>
                <a:ext uri="{FF2B5EF4-FFF2-40B4-BE49-F238E27FC236}">
                  <a16:creationId xmlns:a16="http://schemas.microsoft.com/office/drawing/2014/main" id="{5700E6D0-DBAF-4893-AC1A-C2A937086E4C}"/>
                </a:ext>
              </a:extLst>
            </p:cNvPr>
            <p:cNvSpPr/>
            <p:nvPr/>
          </p:nvSpPr>
          <p:spPr>
            <a:xfrm>
              <a:off x="4387459" y="3430522"/>
              <a:ext cx="627215" cy="630789"/>
            </a:xfrm>
            <a:prstGeom prst="roundRect">
              <a:avLst>
                <a:gd name="adj" fmla="val 18750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7756" y="167518"/>
            <a:ext cx="700105" cy="746882"/>
            <a:chOff x="3174278" y="379826"/>
            <a:chExt cx="504182" cy="522570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504182" cy="5225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22061" y="387152"/>
              <a:ext cx="301686" cy="409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9645" y="232368"/>
            <a:ext cx="83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Tính 9 + 2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39007" y="847113"/>
            <a:ext cx="4493075" cy="696635"/>
            <a:chOff x="1452138" y="482081"/>
            <a:chExt cx="4493075" cy="696635"/>
          </a:xfrm>
        </p:grpSpPr>
        <p:sp>
          <p:nvSpPr>
            <p:cNvPr id="75" name="TextBox 74"/>
            <p:cNvSpPr txBox="1"/>
            <p:nvPr/>
          </p:nvSpPr>
          <p:spPr>
            <a:xfrm>
              <a:off x="1452138" y="482081"/>
              <a:ext cx="4493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tiếp: 9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 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310245" y="549367"/>
              <a:ext cx="681571" cy="6293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F2DB79-B0A4-4CE1-B735-8122EC3A6568}"/>
              </a:ext>
            </a:extLst>
          </p:cNvPr>
          <p:cNvGrpSpPr/>
          <p:nvPr/>
        </p:nvGrpSpPr>
        <p:grpSpPr>
          <a:xfrm>
            <a:off x="561883" y="2715395"/>
            <a:ext cx="4480598" cy="2404504"/>
            <a:chOff x="6264132" y="669374"/>
            <a:chExt cx="4480598" cy="24045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0E76A9-EBE5-4092-B700-7EAD08154CEE}"/>
                </a:ext>
              </a:extLst>
            </p:cNvPr>
            <p:cNvSpPr/>
            <p:nvPr/>
          </p:nvSpPr>
          <p:spPr>
            <a:xfrm>
              <a:off x="6264132" y="669374"/>
              <a:ext cx="4480598" cy="240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=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= 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9 + 3 = 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87">
              <a:extLst>
                <a:ext uri="{FF2B5EF4-FFF2-40B4-BE49-F238E27FC236}">
                  <a16:creationId xmlns:a16="http://schemas.microsoft.com/office/drawing/2014/main" id="{DFDD665D-C08D-4FB6-92AF-689A6DD087EC}"/>
                </a:ext>
              </a:extLst>
            </p:cNvPr>
            <p:cNvSpPr/>
            <p:nvPr/>
          </p:nvSpPr>
          <p:spPr>
            <a:xfrm>
              <a:off x="7557603" y="1321460"/>
              <a:ext cx="567744" cy="45392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5" name="Rounded Rectangle 88">
              <a:extLst>
                <a:ext uri="{FF2B5EF4-FFF2-40B4-BE49-F238E27FC236}">
                  <a16:creationId xmlns:a16="http://schemas.microsoft.com/office/drawing/2014/main" id="{59A202FE-F6DA-470A-82CD-031892B49E17}"/>
                </a:ext>
              </a:extLst>
            </p:cNvPr>
            <p:cNvSpPr/>
            <p:nvPr/>
          </p:nvSpPr>
          <p:spPr>
            <a:xfrm>
              <a:off x="8720048" y="1302006"/>
              <a:ext cx="567745" cy="48394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6" name="Rounded Rectangle 89">
              <a:extLst>
                <a:ext uri="{FF2B5EF4-FFF2-40B4-BE49-F238E27FC236}">
                  <a16:creationId xmlns:a16="http://schemas.microsoft.com/office/drawing/2014/main" id="{252097D3-DCD7-4CFE-A58A-CE6DFAF676B2}"/>
                </a:ext>
              </a:extLst>
            </p:cNvPr>
            <p:cNvSpPr/>
            <p:nvPr/>
          </p:nvSpPr>
          <p:spPr>
            <a:xfrm>
              <a:off x="7767940" y="1871626"/>
              <a:ext cx="627215" cy="45392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" name="Rounded Rectangle 90">
              <a:extLst>
                <a:ext uri="{FF2B5EF4-FFF2-40B4-BE49-F238E27FC236}">
                  <a16:creationId xmlns:a16="http://schemas.microsoft.com/office/drawing/2014/main" id="{E3450F83-3860-408B-8789-072A828160BA}"/>
                </a:ext>
              </a:extLst>
            </p:cNvPr>
            <p:cNvSpPr/>
            <p:nvPr/>
          </p:nvSpPr>
          <p:spPr>
            <a:xfrm>
              <a:off x="8848707" y="1861054"/>
              <a:ext cx="627215" cy="4839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8" name="Rounded Rectangle 91">
              <a:extLst>
                <a:ext uri="{FF2B5EF4-FFF2-40B4-BE49-F238E27FC236}">
                  <a16:creationId xmlns:a16="http://schemas.microsoft.com/office/drawing/2014/main" id="{FB8221D9-FF85-4889-81A9-9D37B653F826}"/>
                </a:ext>
              </a:extLst>
            </p:cNvPr>
            <p:cNvSpPr/>
            <p:nvPr/>
          </p:nvSpPr>
          <p:spPr>
            <a:xfrm>
              <a:off x="8215137" y="2507505"/>
              <a:ext cx="717187" cy="4950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1D0C61-8D26-4941-9C96-AA3E76DA3B1E}"/>
              </a:ext>
            </a:extLst>
          </p:cNvPr>
          <p:cNvGrpSpPr/>
          <p:nvPr/>
        </p:nvGrpSpPr>
        <p:grpSpPr>
          <a:xfrm>
            <a:off x="7035977" y="2755436"/>
            <a:ext cx="4480598" cy="2404504"/>
            <a:chOff x="2097475" y="2879075"/>
            <a:chExt cx="4480598" cy="2404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F7AADF-C0C0-43C4-A666-EA0DB5A73BB4}"/>
                </a:ext>
              </a:extLst>
            </p:cNvPr>
            <p:cNvSpPr/>
            <p:nvPr/>
          </p:nvSpPr>
          <p:spPr>
            <a:xfrm>
              <a:off x="2097475" y="2879075"/>
              <a:ext cx="4480598" cy="240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7 =         + 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=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= 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9 + 7 = </a:t>
              </a:r>
              <a:endParaRPr lang="x-non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137">
              <a:extLst>
                <a:ext uri="{FF2B5EF4-FFF2-40B4-BE49-F238E27FC236}">
                  <a16:creationId xmlns:a16="http://schemas.microsoft.com/office/drawing/2014/main" id="{D3026E3B-2A2D-4F13-9F58-9971888B1726}"/>
                </a:ext>
              </a:extLst>
            </p:cNvPr>
            <p:cNvSpPr/>
            <p:nvPr/>
          </p:nvSpPr>
          <p:spPr>
            <a:xfrm>
              <a:off x="4404659" y="2933397"/>
              <a:ext cx="627215" cy="4947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C4F708-0BF8-4F09-9265-B067E3A5BEF7}"/>
              </a:ext>
            </a:extLst>
          </p:cNvPr>
          <p:cNvSpPr txBox="1"/>
          <p:nvPr/>
        </p:nvSpPr>
        <p:spPr>
          <a:xfrm>
            <a:off x="1373579" y="1463179"/>
            <a:ext cx="76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9" name="Rounded Rectangle 163">
            <a:extLst>
              <a:ext uri="{FF2B5EF4-FFF2-40B4-BE49-F238E27FC236}">
                <a16:creationId xmlns:a16="http://schemas.microsoft.com/office/drawing/2014/main" id="{B95518D9-DB77-4EBD-BB3E-F2A279A8FF68}"/>
              </a:ext>
            </a:extLst>
          </p:cNvPr>
          <p:cNvSpPr/>
          <p:nvPr/>
        </p:nvSpPr>
        <p:spPr>
          <a:xfrm>
            <a:off x="771286" y="1968509"/>
            <a:ext cx="2317369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3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D84E29-99D3-421C-BC8B-C8CDA5452DA8}"/>
              </a:ext>
            </a:extLst>
          </p:cNvPr>
          <p:cNvSpPr txBox="1"/>
          <p:nvPr/>
        </p:nvSpPr>
        <p:spPr>
          <a:xfrm>
            <a:off x="5849960" y="871689"/>
            <a:ext cx="83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78">
            <a:extLst>
              <a:ext uri="{FF2B5EF4-FFF2-40B4-BE49-F238E27FC236}">
                <a16:creationId xmlns:a16="http://schemas.microsoft.com/office/drawing/2014/main" id="{452450DE-7417-42F6-B5D0-6B62D2D0D9EB}"/>
              </a:ext>
            </a:extLst>
          </p:cNvPr>
          <p:cNvSpPr/>
          <p:nvPr/>
        </p:nvSpPr>
        <p:spPr>
          <a:xfrm>
            <a:off x="7492914" y="849880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163">
            <a:extLst>
              <a:ext uri="{FF2B5EF4-FFF2-40B4-BE49-F238E27FC236}">
                <a16:creationId xmlns:a16="http://schemas.microsoft.com/office/drawing/2014/main" id="{3302E92C-67F7-4855-AA9B-791819A6D5B2}"/>
              </a:ext>
            </a:extLst>
          </p:cNvPr>
          <p:cNvSpPr/>
          <p:nvPr/>
        </p:nvSpPr>
        <p:spPr>
          <a:xfrm>
            <a:off x="938006" y="2022831"/>
            <a:ext cx="2317369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3     </a:t>
            </a:r>
          </a:p>
        </p:txBody>
      </p:sp>
      <p:sp>
        <p:nvSpPr>
          <p:cNvPr id="34" name="Rounded Rectangle 163">
            <a:extLst>
              <a:ext uri="{FF2B5EF4-FFF2-40B4-BE49-F238E27FC236}">
                <a16:creationId xmlns:a16="http://schemas.microsoft.com/office/drawing/2014/main" id="{D91DDAC1-6802-4CAE-9B5B-59FDF5D97F4A}"/>
              </a:ext>
            </a:extLst>
          </p:cNvPr>
          <p:cNvSpPr/>
          <p:nvPr/>
        </p:nvSpPr>
        <p:spPr>
          <a:xfrm>
            <a:off x="7777940" y="2022831"/>
            <a:ext cx="2317369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Rounded Rectangle 137">
            <a:extLst>
              <a:ext uri="{FF2B5EF4-FFF2-40B4-BE49-F238E27FC236}">
                <a16:creationId xmlns:a16="http://schemas.microsoft.com/office/drawing/2014/main" id="{2886C08B-1038-4A23-A9B4-DEBBAED8736A}"/>
              </a:ext>
            </a:extLst>
          </p:cNvPr>
          <p:cNvSpPr/>
          <p:nvPr/>
        </p:nvSpPr>
        <p:spPr>
          <a:xfrm>
            <a:off x="10429868" y="2809758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137">
            <a:extLst>
              <a:ext uri="{FF2B5EF4-FFF2-40B4-BE49-F238E27FC236}">
                <a16:creationId xmlns:a16="http://schemas.microsoft.com/office/drawing/2014/main" id="{79862A07-3F02-4621-8AA7-1CCA3D193644}"/>
              </a:ext>
            </a:extLst>
          </p:cNvPr>
          <p:cNvSpPr/>
          <p:nvPr/>
        </p:nvSpPr>
        <p:spPr>
          <a:xfrm>
            <a:off x="8309409" y="3429000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137">
            <a:extLst>
              <a:ext uri="{FF2B5EF4-FFF2-40B4-BE49-F238E27FC236}">
                <a16:creationId xmlns:a16="http://schemas.microsoft.com/office/drawing/2014/main" id="{A21BED04-0EAD-4A78-AFFC-151336307648}"/>
              </a:ext>
            </a:extLst>
          </p:cNvPr>
          <p:cNvSpPr/>
          <p:nvPr/>
        </p:nvSpPr>
        <p:spPr>
          <a:xfrm>
            <a:off x="9468094" y="3412370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137">
            <a:extLst>
              <a:ext uri="{FF2B5EF4-FFF2-40B4-BE49-F238E27FC236}">
                <a16:creationId xmlns:a16="http://schemas.microsoft.com/office/drawing/2014/main" id="{A488397E-38A0-45A0-85E2-180CCB2F85E7}"/>
              </a:ext>
            </a:extLst>
          </p:cNvPr>
          <p:cNvSpPr/>
          <p:nvPr/>
        </p:nvSpPr>
        <p:spPr>
          <a:xfrm>
            <a:off x="8506580" y="4058821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137">
            <a:extLst>
              <a:ext uri="{FF2B5EF4-FFF2-40B4-BE49-F238E27FC236}">
                <a16:creationId xmlns:a16="http://schemas.microsoft.com/office/drawing/2014/main" id="{B6EBE978-83D3-422A-A2D4-057428EF8118}"/>
              </a:ext>
            </a:extLst>
          </p:cNvPr>
          <p:cNvSpPr/>
          <p:nvPr/>
        </p:nvSpPr>
        <p:spPr>
          <a:xfrm>
            <a:off x="9677043" y="4059045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137">
            <a:extLst>
              <a:ext uri="{FF2B5EF4-FFF2-40B4-BE49-F238E27FC236}">
                <a16:creationId xmlns:a16="http://schemas.microsoft.com/office/drawing/2014/main" id="{75A2E09C-48BC-4A91-AAD8-5AAE7CB91682}"/>
              </a:ext>
            </a:extLst>
          </p:cNvPr>
          <p:cNvSpPr/>
          <p:nvPr/>
        </p:nvSpPr>
        <p:spPr>
          <a:xfrm>
            <a:off x="9087870" y="4603104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DC18F9-B734-4405-A93B-845EE64944CE}"/>
              </a:ext>
            </a:extLst>
          </p:cNvPr>
          <p:cNvSpPr txBox="1"/>
          <p:nvPr/>
        </p:nvSpPr>
        <p:spPr>
          <a:xfrm>
            <a:off x="1329972" y="5092847"/>
            <a:ext cx="76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Rounded Rectangle 163">
            <a:extLst>
              <a:ext uri="{FF2B5EF4-FFF2-40B4-BE49-F238E27FC236}">
                <a16:creationId xmlns:a16="http://schemas.microsoft.com/office/drawing/2014/main" id="{5B605E70-B334-4A36-8E59-770B07F22BEE}"/>
              </a:ext>
            </a:extLst>
          </p:cNvPr>
          <p:cNvSpPr/>
          <p:nvPr/>
        </p:nvSpPr>
        <p:spPr>
          <a:xfrm>
            <a:off x="554112" y="5612815"/>
            <a:ext cx="2317369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+ 3 = 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137">
            <a:extLst>
              <a:ext uri="{FF2B5EF4-FFF2-40B4-BE49-F238E27FC236}">
                <a16:creationId xmlns:a16="http://schemas.microsoft.com/office/drawing/2014/main" id="{3E159EEC-14FF-4DCF-B79F-ACC3494C7871}"/>
              </a:ext>
            </a:extLst>
          </p:cNvPr>
          <p:cNvSpPr/>
          <p:nvPr/>
        </p:nvSpPr>
        <p:spPr>
          <a:xfrm>
            <a:off x="2468012" y="5758553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ounded Rectangle 163">
            <a:extLst>
              <a:ext uri="{FF2B5EF4-FFF2-40B4-BE49-F238E27FC236}">
                <a16:creationId xmlns:a16="http://schemas.microsoft.com/office/drawing/2014/main" id="{B1CA2024-9FDB-4557-AD5E-F4CA456B5A14}"/>
              </a:ext>
            </a:extLst>
          </p:cNvPr>
          <p:cNvSpPr/>
          <p:nvPr/>
        </p:nvSpPr>
        <p:spPr>
          <a:xfrm>
            <a:off x="3829813" y="5634940"/>
            <a:ext cx="2900171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137">
            <a:extLst>
              <a:ext uri="{FF2B5EF4-FFF2-40B4-BE49-F238E27FC236}">
                <a16:creationId xmlns:a16="http://schemas.microsoft.com/office/drawing/2014/main" id="{7D277EFB-CFF4-4FBA-BA0F-6AD8CE5F38BC}"/>
              </a:ext>
            </a:extLst>
          </p:cNvPr>
          <p:cNvSpPr/>
          <p:nvPr/>
        </p:nvSpPr>
        <p:spPr>
          <a:xfrm>
            <a:off x="6102769" y="5781050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ounded Rectangle 163">
            <a:extLst>
              <a:ext uri="{FF2B5EF4-FFF2-40B4-BE49-F238E27FC236}">
                <a16:creationId xmlns:a16="http://schemas.microsoft.com/office/drawing/2014/main" id="{1C197018-38FD-4DB4-A572-FADB90C6CADB}"/>
              </a:ext>
            </a:extLst>
          </p:cNvPr>
          <p:cNvSpPr/>
          <p:nvPr/>
        </p:nvSpPr>
        <p:spPr>
          <a:xfrm>
            <a:off x="7705932" y="5664552"/>
            <a:ext cx="2900171" cy="7869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+ 4 = 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137">
            <a:extLst>
              <a:ext uri="{FF2B5EF4-FFF2-40B4-BE49-F238E27FC236}">
                <a16:creationId xmlns:a16="http://schemas.microsoft.com/office/drawing/2014/main" id="{A5FD86D2-E4F7-4DEF-AF7A-21005BBF6EBF}"/>
              </a:ext>
            </a:extLst>
          </p:cNvPr>
          <p:cNvSpPr/>
          <p:nvPr/>
        </p:nvSpPr>
        <p:spPr>
          <a:xfrm>
            <a:off x="9970376" y="5781050"/>
            <a:ext cx="627215" cy="494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FE0243DE-3967-4FD8-B61B-4A3EE7D04D21}"/>
              </a:ext>
            </a:extLst>
          </p:cNvPr>
          <p:cNvSpPr/>
          <p:nvPr/>
        </p:nvSpPr>
        <p:spPr>
          <a:xfrm>
            <a:off x="3208334" y="642086"/>
            <a:ext cx="557784" cy="58477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Circular 51">
            <a:extLst>
              <a:ext uri="{FF2B5EF4-FFF2-40B4-BE49-F238E27FC236}">
                <a16:creationId xmlns:a16="http://schemas.microsoft.com/office/drawing/2014/main" id="{9191AD8E-4B61-4854-80D8-217C5CE8B390}"/>
              </a:ext>
            </a:extLst>
          </p:cNvPr>
          <p:cNvSpPr/>
          <p:nvPr/>
        </p:nvSpPr>
        <p:spPr>
          <a:xfrm>
            <a:off x="3873117" y="622012"/>
            <a:ext cx="557784" cy="58477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1">
            <a:extLst>
              <a:ext uri="{FF2B5EF4-FFF2-40B4-BE49-F238E27FC236}">
                <a16:creationId xmlns:a16="http://schemas.microsoft.com/office/drawing/2014/main" id="{8C9F4D3E-1F8F-446B-9576-D6F208879549}"/>
              </a:ext>
            </a:extLst>
          </p:cNvPr>
          <p:cNvSpPr/>
          <p:nvPr/>
        </p:nvSpPr>
        <p:spPr>
          <a:xfrm>
            <a:off x="3667285" y="2015731"/>
            <a:ext cx="4301058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? </a:t>
            </a:r>
            <a:endParaRPr lang="x-none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0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1">
            <a:extLst>
              <a:ext uri="{FF2B5EF4-FFF2-40B4-BE49-F238E27FC236}">
                <a16:creationId xmlns:a16="http://schemas.microsoft.com/office/drawing/2014/main" id="{8C9F4D3E-1F8F-446B-9576-D6F208879549}"/>
              </a:ext>
            </a:extLst>
          </p:cNvPr>
          <p:cNvSpPr/>
          <p:nvPr/>
        </p:nvSpPr>
        <p:spPr>
          <a:xfrm>
            <a:off x="3667285" y="2015731"/>
            <a:ext cx="4301058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 ? </a:t>
            </a:r>
            <a:endParaRPr lang="x-none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0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7877758" y="3089905"/>
            <a:ext cx="955805" cy="9316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ED4BE142-6FB6-4B60-A1F5-A4B8E7BE8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137" y="6124"/>
            <a:ext cx="4739495" cy="12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70F8ED78-CDAC-414E-BD79-59EEDF999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96" y="1341438"/>
            <a:ext cx="4739495" cy="12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+ 1 = ……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DA80E-4282-4C24-9BB6-D1B9500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1" y="301647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87527-25F2-4848-B646-C3EBD161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001719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BF673-8FDF-4FB8-BD08-81135166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347" y="301647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10</a:t>
            </a:r>
          </a:p>
        </p:txBody>
      </p:sp>
    </p:spTree>
    <p:extLst>
      <p:ext uri="{BB962C8B-B14F-4D97-AF65-F5344CB8AC3E}">
        <p14:creationId xmlns:p14="http://schemas.microsoft.com/office/powerpoint/2010/main" val="205054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9" grpId="0" animBg="1"/>
      <p:bldP spid="39" grpId="1" animBg="1"/>
      <p:bldP spid="39" grpId="2" animBg="1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1">
            <a:extLst>
              <a:ext uri="{FF2B5EF4-FFF2-40B4-BE49-F238E27FC236}">
                <a16:creationId xmlns:a16="http://schemas.microsoft.com/office/drawing/2014/main" id="{8C9F4D3E-1F8F-446B-9576-D6F208879549}"/>
              </a:ext>
            </a:extLst>
          </p:cNvPr>
          <p:cNvSpPr/>
          <p:nvPr/>
        </p:nvSpPr>
        <p:spPr>
          <a:xfrm>
            <a:off x="3667285" y="2015731"/>
            <a:ext cx="4301058" cy="9235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? </a:t>
            </a:r>
            <a:endParaRPr lang="x-none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5421085"/>
            <a:ext cx="1016067" cy="14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028"/>
            <a:ext cx="1600200" cy="12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6" y="6330045"/>
            <a:ext cx="4867275" cy="5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21" y="6330045"/>
            <a:ext cx="4867275" cy="4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1750"/>
            <a:ext cx="5149182" cy="3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6199" y="31747"/>
            <a:ext cx="4313237" cy="3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240896" y="5925344"/>
            <a:ext cx="898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78762" y="6469"/>
            <a:ext cx="4313237" cy="37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2390" y="1482090"/>
            <a:ext cx="1211961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XIN CHÂN THÀNH CẢM ƠN </a:t>
            </a:r>
          </a:p>
          <a:p>
            <a:pPr algn="ct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 QUÝ THẦY CÔ!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414480" y="3090149"/>
            <a:ext cx="955805" cy="9316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DA80E-4282-4C24-9BB6-D1B9500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1" y="301647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87527-25F2-4848-B646-C3EBD161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001719"/>
            <a:ext cx="35757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BF673-8FDF-4FB8-BD08-81135166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447" y="3001719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11</a:t>
            </a: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8220F8F4-07FF-4749-BA43-CE119336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51" y="1341438"/>
            <a:ext cx="11386601" cy="12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+ 2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944227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9" grpId="0" animBg="1"/>
      <p:bldP spid="39" grpId="1" animBg="1"/>
      <p:bldP spid="39" grpId="2" animBg="1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17" y="960894"/>
            <a:ext cx="11256886" cy="333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(QUA 10) </a:t>
            </a:r>
          </a:p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20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3" y="2415941"/>
            <a:ext cx="7239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726649" cy="6874154"/>
            <a:chOff x="538843" y="917728"/>
            <a:chExt cx="11194623" cy="4878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44" y="917728"/>
              <a:ext cx="11194622" cy="48785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10AC6560-5AE6-4DE1-BFC1-8EAE01732205}"/>
              </a:ext>
            </a:extLst>
          </p:cNvPr>
          <p:cNvSpPr/>
          <p:nvPr/>
        </p:nvSpPr>
        <p:spPr>
          <a:xfrm>
            <a:off x="2592281" y="101600"/>
            <a:ext cx="4884836" cy="275771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9C54DC0-3AE3-4F87-AFE6-85BF013DC31A}"/>
              </a:ext>
            </a:extLst>
          </p:cNvPr>
          <p:cNvSpPr/>
          <p:nvPr/>
        </p:nvSpPr>
        <p:spPr>
          <a:xfrm>
            <a:off x="8722968" y="254833"/>
            <a:ext cx="4154139" cy="2131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5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600" u="none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87" y="14675"/>
            <a:ext cx="11960225" cy="226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vi-VN"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Quan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thầm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Suy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nghĩ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vi-VN" altLang="vi-VN" sz="4200" b="1" dirty="0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ơng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</a:rPr>
              <a:t>trao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đổi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altLang="vi-VN" sz="4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nhóm 2. </a:t>
            </a:r>
            <a:r>
              <a:rPr lang="en-US" altLang="vi-VN" sz="42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vi-VN" sz="42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lang="en-US" altLang="vi-VN" sz="42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42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altLang="vi-VN" sz="42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altLang="vi-VN" sz="42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phút</a:t>
            </a:r>
            <a:r>
              <a:rPr lang="en-US" altLang="vi-VN" sz="42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vi-VN" sz="4200" i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8C460E-7A7D-4B0A-869E-422966FB5F9E}"/>
              </a:ext>
            </a:extLst>
          </p:cNvPr>
          <p:cNvGrpSpPr/>
          <p:nvPr/>
        </p:nvGrpSpPr>
        <p:grpSpPr>
          <a:xfrm>
            <a:off x="0" y="2261929"/>
            <a:ext cx="13009776" cy="4732794"/>
            <a:chOff x="538843" y="1298336"/>
            <a:chExt cx="11702920" cy="47258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799AD9-7DF0-49E2-B483-A7C83CDF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16" y="1312496"/>
              <a:ext cx="11631047" cy="47117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E2FCA8-E1A4-492D-9B28-4A84AE32010E}"/>
                </a:ext>
              </a:extLst>
            </p:cNvPr>
            <p:cNvSpPr/>
            <p:nvPr/>
          </p:nvSpPr>
          <p:spPr>
            <a:xfrm>
              <a:off x="538843" y="1298336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66BDD592-4A75-4143-AA1A-2431ACAD31C2}"/>
              </a:ext>
            </a:extLst>
          </p:cNvPr>
          <p:cNvSpPr/>
          <p:nvPr/>
        </p:nvSpPr>
        <p:spPr>
          <a:xfrm>
            <a:off x="2724246" y="2299103"/>
            <a:ext cx="4653098" cy="198159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7DC83A8B-2D27-4D4C-883B-4ECDA7C3501F}"/>
              </a:ext>
            </a:extLst>
          </p:cNvPr>
          <p:cNvSpPr/>
          <p:nvPr/>
        </p:nvSpPr>
        <p:spPr>
          <a:xfrm>
            <a:off x="8958662" y="2148264"/>
            <a:ext cx="3944582" cy="177741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726649" cy="6874154"/>
            <a:chOff x="538843" y="917728"/>
            <a:chExt cx="11194623" cy="4878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44" y="917728"/>
              <a:ext cx="11194622" cy="48785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10AC6560-5AE6-4DE1-BFC1-8EAE01732205}"/>
              </a:ext>
            </a:extLst>
          </p:cNvPr>
          <p:cNvSpPr/>
          <p:nvPr/>
        </p:nvSpPr>
        <p:spPr>
          <a:xfrm>
            <a:off x="2683239" y="101600"/>
            <a:ext cx="4793877" cy="275771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9C54DC0-3AE3-4F87-AFE6-85BF013DC31A}"/>
              </a:ext>
            </a:extLst>
          </p:cNvPr>
          <p:cNvSpPr/>
          <p:nvPr/>
        </p:nvSpPr>
        <p:spPr>
          <a:xfrm>
            <a:off x="8722968" y="254833"/>
            <a:ext cx="4154139" cy="2131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600" u="none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20" y="28777"/>
            <a:ext cx="12049760" cy="2765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vi-VN" sz="3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1: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bao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Vận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kiến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thức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đồ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dùng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tìm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kết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quả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vi-VN" sz="37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vi-VN" sz="3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Việc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2: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Trao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đổi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</a:t>
            </a:r>
            <a:r>
              <a:rPr lang="en-US" altLang="vi-VN" sz="37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2.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vi-VN" sz="36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phút</a:t>
            </a:r>
            <a:endParaRPr lang="en-US" altLang="vi-VN" sz="3600" i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8C460E-7A7D-4B0A-869E-422966FB5F9E}"/>
              </a:ext>
            </a:extLst>
          </p:cNvPr>
          <p:cNvGrpSpPr/>
          <p:nvPr/>
        </p:nvGrpSpPr>
        <p:grpSpPr>
          <a:xfrm>
            <a:off x="142240" y="2917372"/>
            <a:ext cx="12049759" cy="4240588"/>
            <a:chOff x="538843" y="989833"/>
            <a:chExt cx="11088007" cy="47950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799AD9-7DF0-49E2-B483-A7C83CDF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E2FCA8-E1A4-492D-9B28-4A84AE32010E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66BDD592-4A75-4143-AA1A-2431ACAD31C2}"/>
              </a:ext>
            </a:extLst>
          </p:cNvPr>
          <p:cNvSpPr/>
          <p:nvPr/>
        </p:nvSpPr>
        <p:spPr>
          <a:xfrm>
            <a:off x="2698229" y="2728440"/>
            <a:ext cx="4377127" cy="206714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7DC83A8B-2D27-4D4C-883B-4ECDA7C3501F}"/>
              </a:ext>
            </a:extLst>
          </p:cNvPr>
          <p:cNvSpPr/>
          <p:nvPr/>
        </p:nvSpPr>
        <p:spPr>
          <a:xfrm>
            <a:off x="8462775" y="3032688"/>
            <a:ext cx="3729224" cy="156049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09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485</Words>
  <Application>Microsoft Office PowerPoint</Application>
  <PresentationFormat>Widescreen</PresentationFormat>
  <Paragraphs>142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PC</cp:lastModifiedBy>
  <cp:revision>150</cp:revision>
  <dcterms:created xsi:type="dcterms:W3CDTF">2021-09-11T04:40:00Z</dcterms:created>
  <dcterms:modified xsi:type="dcterms:W3CDTF">2024-10-02T23:55:43Z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F6ECFA1B1141487E82F346D12AF54ED9_12</vt:lpwstr>
  </property>
  <property fmtid="{D5CDD505-2E9C-101B-9397-08002B2CF9AE}" pid="3" name="KSOProductBuildVer">
    <vt:lpwstr>1033-12.2.0.13201</vt:lpwstr>
  </property>
</Properties>
</file>