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0" r:id="rId3"/>
    <p:sldId id="259" r:id="rId4"/>
    <p:sldId id="260" r:id="rId5"/>
    <p:sldId id="261" r:id="rId6"/>
    <p:sldId id="262" r:id="rId7"/>
    <p:sldId id="263" r:id="rId8"/>
    <p:sldId id="271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F7304-FD6A-4D1F-8C34-77CBC46532B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5081E-E180-440E-A734-ECE87B6E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6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3402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5975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thẻ số (bên dưới) để thử các trường hợp.</a:t>
            </a:r>
          </a:p>
          <a:p>
            <a:r>
              <a:rPr lang="en-VN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514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4814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B6D4-3B23-400B-8D55-28DA3EEA868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78-5D19-41AA-A323-F19AC07F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1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B6D4-3B23-400B-8D55-28DA3EEA868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78-5D19-41AA-A323-F19AC07F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7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B6D4-3B23-400B-8D55-28DA3EEA868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78-5D19-41AA-A323-F19AC07F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4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673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523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5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38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B6D4-3B23-400B-8D55-28DA3EEA868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78-5D19-41AA-A323-F19AC07F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5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B6D4-3B23-400B-8D55-28DA3EEA868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78-5D19-41AA-A323-F19AC07F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B6D4-3B23-400B-8D55-28DA3EEA868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78-5D19-41AA-A323-F19AC07F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B6D4-3B23-400B-8D55-28DA3EEA868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78-5D19-41AA-A323-F19AC07F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3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B6D4-3B23-400B-8D55-28DA3EEA868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78-5D19-41AA-A323-F19AC07F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0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B6D4-3B23-400B-8D55-28DA3EEA868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78-5D19-41AA-A323-F19AC07F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2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B6D4-3B23-400B-8D55-28DA3EEA868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78-5D19-41AA-A323-F19AC07F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6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B6D4-3B23-400B-8D55-28DA3EEA868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78-5D19-41AA-A323-F19AC07F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1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5B6D4-3B23-400B-8D55-28DA3EEA868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B0D78-5D19-41AA-A323-F19AC07F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10" Type="http://schemas.microsoft.com/office/2007/relationships/hdphoto" Target="../media/hdphoto12.wdp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8.wdp"/><Relationship Id="rId3" Type="http://schemas.openxmlformats.org/officeDocument/2006/relationships/audio" Target="../media/audio2.wav"/><Relationship Id="rId7" Type="http://schemas.microsoft.com/office/2007/relationships/hdphoto" Target="../media/hdphoto15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microsoft.com/office/2007/relationships/hdphoto" Target="../media/hdphoto20.wdp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6.wdp"/><Relationship Id="rId14" Type="http://schemas.microsoft.com/office/2007/relationships/hdphoto" Target="../media/hdphoto19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063488" y="223582"/>
            <a:ext cx="2264866" cy="980661"/>
            <a:chOff x="1449884" y="0"/>
            <a:chExt cx="2264866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49884" y="197943"/>
              <a:ext cx="2264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10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2471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217201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smtClean="0"/>
                <a:t>bằng</a:t>
              </a:r>
              <a:r>
                <a:rPr lang="en-US" sz="2800" dirty="0" smtClean="0"/>
                <a:t>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9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671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latin typeface="Algerian" panose="04020705040A02060702" pitchFamily="82" charset="0"/>
              </a:rPr>
              <a:t>LUYỆN TẬP</a:t>
            </a:r>
            <a:endParaRPr lang="en-US" sz="8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22710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8150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189994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033411" y="5061259"/>
            <a:ext cx="8330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6610888" y="508337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8507896" y="5078896"/>
            <a:ext cx="1013791" cy="448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 flipV="1">
            <a:off x="2284528" y="5526157"/>
            <a:ext cx="1365083" cy="1761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8105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89804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671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latin typeface="Algerian" panose="04020705040A02060702" pitchFamily="82" charset="0"/>
              </a:rPr>
              <a:t>LUYỆN TẬP</a:t>
            </a:r>
            <a:endParaRPr lang="en-US" sz="8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3304"/>
            <a:ext cx="5342967" cy="622234"/>
            <a:chOff x="3801032" y="1463304"/>
            <a:chExt cx="5342967" cy="62223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5924480" y="1483817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314281" y="14633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68829" y="2437587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4861924" y="1484425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5937739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407022" y="1503039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793331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318426" y="249970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407021" y="5490318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46066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459</Words>
  <Application>Microsoft Office PowerPoint</Application>
  <PresentationFormat>Widescreen</PresentationFormat>
  <Paragraphs>160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</cp:revision>
  <dcterms:created xsi:type="dcterms:W3CDTF">2022-03-12T01:56:07Z</dcterms:created>
  <dcterms:modified xsi:type="dcterms:W3CDTF">2022-03-12T02:30:10Z</dcterms:modified>
</cp:coreProperties>
</file>