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8" r:id="rId3"/>
    <p:sldId id="284" r:id="rId4"/>
    <p:sldId id="306" r:id="rId5"/>
    <p:sldId id="294" r:id="rId6"/>
    <p:sldId id="302" r:id="rId7"/>
    <p:sldId id="305" r:id="rId8"/>
    <p:sldId id="304" r:id="rId9"/>
    <p:sldId id="280" r:id="rId10"/>
    <p:sldId id="295" r:id="rId11"/>
    <p:sldId id="297" r:id="rId12"/>
    <p:sldId id="299" r:id="rId13"/>
    <p:sldId id="29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08/01/2024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EFB06-5F17-49C2-91DA-F48D8E806B1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EFB06-5F17-49C2-91DA-F48D8E806B1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86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003106"/>
            <a:ext cx="5448736" cy="242361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858557" y="67076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4441F-A418-4D28-BC8A-5450C1D331E5}"/>
              </a:ext>
            </a:extLst>
          </p:cNvPr>
          <p:cNvSpPr txBox="1"/>
          <p:nvPr/>
        </p:nvSpPr>
        <p:spPr>
          <a:xfrm>
            <a:off x="1440836" y="540399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242703"/>
                  </p:ext>
                </p:extLst>
              </p:nvPr>
            </p:nvGraphicFramePr>
            <p:xfrm>
              <a:off x="1629742" y="1592860"/>
              <a:ext cx="7936275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242703"/>
                  </p:ext>
                </p:extLst>
              </p:nvPr>
            </p:nvGraphicFramePr>
            <p:xfrm>
              <a:off x="1629742" y="1592860"/>
              <a:ext cx="7936275" cy="2103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701040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17" t="-7792" r="-368459" b="-679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701040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4409101" y="3011306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5437777" y="3005142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6481791" y="3005141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7553328" y="3005140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698846" y="5657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307160" y="430471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2286939" y="1216911"/>
            <a:ext cx="295943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 :  2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2286938" y="1978861"/>
                <a:ext cx="2959431" cy="76944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   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938" y="1978861"/>
                <a:ext cx="2959431" cy="769441"/>
              </a:xfrm>
              <a:prstGeom prst="rect">
                <a:avLst/>
              </a:prstGeom>
              <a:blipFill>
                <a:blip r:embed="rId2"/>
                <a:stretch>
                  <a:fillRect t="-15873" b="-380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2253326" y="2717423"/>
            <a:ext cx="295943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 :  2      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2223622" y="3455985"/>
            <a:ext cx="295943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:  2     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2223622" y="4163668"/>
                <a:ext cx="2959430" cy="76944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     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622" y="4163668"/>
                <a:ext cx="2959430" cy="769441"/>
              </a:xfrm>
              <a:prstGeom prst="rect">
                <a:avLst/>
              </a:prstGeom>
              <a:blipFill>
                <a:blip r:embed="rId3"/>
                <a:stretch>
                  <a:fillRect t="-15079" b="-380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695790" y="1208975"/>
            <a:ext cx="2959431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 :  2      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6695790" y="1978861"/>
                <a:ext cx="2959431" cy="76944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      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790" y="1978861"/>
                <a:ext cx="2959431" cy="769441"/>
              </a:xfrm>
              <a:prstGeom prst="rect">
                <a:avLst/>
              </a:prstGeom>
              <a:blipFill>
                <a:blip r:embed="rId4"/>
                <a:stretch>
                  <a:fillRect t="-15873" b="-3809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6695790" y="2680440"/>
            <a:ext cx="295943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:  2     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6722184" y="3417395"/>
            <a:ext cx="293303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 :  2      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6695790" y="4154350"/>
            <a:ext cx="2933036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 :  2     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F2396A-FA35-4040-AC47-90B17D6960C6}"/>
              </a:ext>
            </a:extLst>
          </p:cNvPr>
          <p:cNvSpPr txBox="1"/>
          <p:nvPr/>
        </p:nvSpPr>
        <p:spPr>
          <a:xfrm>
            <a:off x="3856256" y="1205207"/>
            <a:ext cx="118543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4E50DE-4684-4EA6-BA9C-40AF1AEAA3E3}"/>
              </a:ext>
            </a:extLst>
          </p:cNvPr>
          <p:cNvSpPr txBox="1"/>
          <p:nvPr/>
        </p:nvSpPr>
        <p:spPr>
          <a:xfrm>
            <a:off x="3856256" y="1976261"/>
            <a:ext cx="118543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35FAEE-E6F8-4DC8-AA0B-B3B3F8BE0869}"/>
              </a:ext>
            </a:extLst>
          </p:cNvPr>
          <p:cNvSpPr txBox="1"/>
          <p:nvPr/>
        </p:nvSpPr>
        <p:spPr>
          <a:xfrm>
            <a:off x="3919403" y="2733320"/>
            <a:ext cx="118543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80998D-E93C-4C48-8393-96AF114DDBB5}"/>
              </a:ext>
            </a:extLst>
          </p:cNvPr>
          <p:cNvSpPr txBox="1"/>
          <p:nvPr/>
        </p:nvSpPr>
        <p:spPr>
          <a:xfrm>
            <a:off x="3919403" y="3452265"/>
            <a:ext cx="1185431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249EAC-05B6-4F9A-BEA4-E2DBBC90D1FA}"/>
              </a:ext>
            </a:extLst>
          </p:cNvPr>
          <p:cNvSpPr txBox="1"/>
          <p:nvPr/>
        </p:nvSpPr>
        <p:spPr>
          <a:xfrm>
            <a:off x="3919403" y="4154350"/>
            <a:ext cx="1290043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33B251-2301-46E1-93B2-86FFC5D65DE8}"/>
              </a:ext>
            </a:extLst>
          </p:cNvPr>
          <p:cNvSpPr txBox="1"/>
          <p:nvPr/>
        </p:nvSpPr>
        <p:spPr>
          <a:xfrm>
            <a:off x="8338783" y="1207975"/>
            <a:ext cx="12900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2D4371-1F34-40C4-8D84-1F915A1C1758}"/>
              </a:ext>
            </a:extLst>
          </p:cNvPr>
          <p:cNvSpPr txBox="1"/>
          <p:nvPr/>
        </p:nvSpPr>
        <p:spPr>
          <a:xfrm>
            <a:off x="8378374" y="1974552"/>
            <a:ext cx="12900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99A2D7-1ECE-4B13-8E82-5DFBE586FF96}"/>
              </a:ext>
            </a:extLst>
          </p:cNvPr>
          <p:cNvSpPr txBox="1"/>
          <p:nvPr/>
        </p:nvSpPr>
        <p:spPr>
          <a:xfrm>
            <a:off x="8391571" y="2643645"/>
            <a:ext cx="12900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3F26D6-2C6E-4F93-8118-1E00E1774BBE}"/>
              </a:ext>
            </a:extLst>
          </p:cNvPr>
          <p:cNvSpPr txBox="1"/>
          <p:nvPr/>
        </p:nvSpPr>
        <p:spPr>
          <a:xfrm>
            <a:off x="8378374" y="3398976"/>
            <a:ext cx="12900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4D06BA-7C49-43B1-95C2-720FC7A9F0D9}"/>
              </a:ext>
            </a:extLst>
          </p:cNvPr>
          <p:cNvSpPr txBox="1"/>
          <p:nvPr/>
        </p:nvSpPr>
        <p:spPr>
          <a:xfrm>
            <a:off x="8391571" y="4152103"/>
            <a:ext cx="129004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4" grpId="0" animBg="1"/>
      <p:bldP spid="1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168" y="1003074"/>
            <a:ext cx="9568408" cy="555622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698846" y="5657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307160" y="430471"/>
            <a:ext cx="2549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nhẩm.</a:t>
            </a:r>
          </a:p>
        </p:txBody>
      </p:sp>
    </p:spTree>
    <p:extLst>
      <p:ext uri="{BB962C8B-B14F-4D97-AF65-F5344CB8AC3E}">
        <p14:creationId xmlns:p14="http://schemas.microsoft.com/office/powerpoint/2010/main" val="374320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0924" y="2808375"/>
            <a:ext cx="5307290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729730" y="49530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06248" y="374669"/>
            <a:ext cx="9579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Đàn gà đang ở cạnh đống rơm. Việt cho biết có tất cả 20 cái chân gà. Đố em biết đàn gà đó có bao nhiêu con gà?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3A7D46-0BBC-4462-B8BC-5F945391095E}"/>
              </a:ext>
            </a:extLst>
          </p:cNvPr>
          <p:cNvCxnSpPr>
            <a:cxnSpLocks/>
          </p:cNvCxnSpPr>
          <p:nvPr/>
        </p:nvCxnSpPr>
        <p:spPr>
          <a:xfrm>
            <a:off x="2382431" y="1677436"/>
            <a:ext cx="5587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6BF8AF-8311-4E56-858D-636130407F10}"/>
              </a:ext>
            </a:extLst>
          </p:cNvPr>
          <p:cNvCxnSpPr>
            <a:cxnSpLocks/>
          </p:cNvCxnSpPr>
          <p:nvPr/>
        </p:nvCxnSpPr>
        <p:spPr>
          <a:xfrm>
            <a:off x="1459178" y="2363973"/>
            <a:ext cx="664624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5977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3604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425257" y="248195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1030821" y="177470"/>
            <a:ext cx="10269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 đĩa có 2 quả cam</a:t>
            </a:r>
            <a:r>
              <a:rPr kumimoji="0" lang="en-US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8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vi-VN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 đĩa </a:t>
            </a:r>
            <a:r>
              <a:rPr kumimoji="0" lang="en-US" sz="4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8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48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kumimoji="0" lang="en-US" sz="48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vi-VN" sz="4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quả cam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4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4"/>
                <a:stretch>
                  <a:fillRect l="-4535" t="-13953" r="-4535" b="-36434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7F6E808-C4D8-41B0-A695-E728DA0FF8F0}"/>
              </a:ext>
            </a:extLst>
          </p:cNvPr>
          <p:cNvCxnSpPr>
            <a:cxnSpLocks/>
          </p:cNvCxnSpPr>
          <p:nvPr/>
        </p:nvCxnSpPr>
        <p:spPr>
          <a:xfrm>
            <a:off x="1030821" y="894526"/>
            <a:ext cx="5587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8F74CA4-DC12-4E9E-A0F0-DA7075BD1902}"/>
              </a:ext>
            </a:extLst>
          </p:cNvPr>
          <p:cNvCxnSpPr>
            <a:cxnSpLocks/>
          </p:cNvCxnSpPr>
          <p:nvPr/>
        </p:nvCxnSpPr>
        <p:spPr>
          <a:xfrm>
            <a:off x="7902222" y="888908"/>
            <a:ext cx="31668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3A21F8-4803-47AE-ABF9-EA0328C54160}"/>
              </a:ext>
            </a:extLst>
          </p:cNvPr>
          <p:cNvCxnSpPr>
            <a:cxnSpLocks/>
          </p:cNvCxnSpPr>
          <p:nvPr/>
        </p:nvCxnSpPr>
        <p:spPr>
          <a:xfrm>
            <a:off x="1932706" y="1647126"/>
            <a:ext cx="440548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A07823C1-2B69-41E4-A565-449C1F03C5BE}"/>
              </a:ext>
            </a:extLst>
          </p:cNvPr>
          <p:cNvSpPr txBox="1"/>
          <p:nvPr/>
        </p:nvSpPr>
        <p:spPr>
          <a:xfrm>
            <a:off x="1153074" y="5515335"/>
            <a:ext cx="8230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vi-VN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đĩa </a:t>
            </a:r>
            <a:r>
              <a:rPr kumimoji="0" lang="en-US" sz="4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4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44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kumimoji="0" lang="vi-VN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 cam</a:t>
            </a:r>
            <a:r>
              <a:rPr kumimoji="0" lang="en-US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build="p"/>
      <p:bldP spid="4" grpId="0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71" y="19172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35" y="192122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99" y="192767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33" y="19172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040" y="196763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47" y="196763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81" y="196763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37" y="198287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4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4"/>
                <a:stretch>
                  <a:fillRect l="-4535" t="-13953" r="-4535" b="-36434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A07823C1-2B69-41E4-A565-449C1F03C5BE}"/>
              </a:ext>
            </a:extLst>
          </p:cNvPr>
          <p:cNvSpPr txBox="1"/>
          <p:nvPr/>
        </p:nvSpPr>
        <p:spPr>
          <a:xfrm>
            <a:off x="1153074" y="5515335"/>
            <a:ext cx="8230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vi-VN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đĩa </a:t>
            </a:r>
            <a:r>
              <a:rPr kumimoji="0" lang="en-US" sz="4400" b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4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4400" b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 cam</a:t>
            </a:r>
            <a:r>
              <a:rPr kumimoji="0" lang="en-US" sz="44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9396B25-6653-CF33-F1BB-109BE706809F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F45F68-69C7-970D-0CCB-9AC42CFB5C2D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8</a:t>
            </a:r>
            <a:r>
              <a:rPr lang="vi-VN" sz="3600" dirty="0"/>
              <a:t> : </a:t>
            </a:r>
            <a:r>
              <a:rPr lang="en-US" sz="3600" dirty="0"/>
              <a:t>4</a:t>
            </a:r>
            <a:r>
              <a:rPr lang="vi-VN" sz="3600" dirty="0"/>
              <a:t> = </a:t>
            </a:r>
            <a:r>
              <a:rPr lang="en-US" sz="3600" dirty="0"/>
              <a:t>2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8536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-0.00325 0.1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8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02018 0.15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" y="7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2188 0.15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79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0052 0.16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0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5092 0.15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76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2917 0.148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74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6589 0.15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7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05091 0.145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653719" y="292741"/>
            <a:ext cx="5070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317239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74317239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895547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8" y="306210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7" y="366240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6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5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4" y="533080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F0801F7-C24B-4830-B7FB-F16D640697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554213"/>
                  </p:ext>
                </p:extLst>
              </p:nvPr>
            </p:nvGraphicFramePr>
            <p:xfrm>
              <a:off x="3513142" y="181625"/>
              <a:ext cx="5295900" cy="637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395920923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679355318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6220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vi-VN" sz="3200" baseline="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896144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4 : 2 = 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62992136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6 : 2 = 3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8543751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767102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10 : 2 = 5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4689906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750247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10780103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9666203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15903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527229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DF0801F7-C24B-4830-B7FB-F16D640697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554213"/>
                  </p:ext>
                </p:extLst>
              </p:nvPr>
            </p:nvGraphicFramePr>
            <p:xfrm>
              <a:off x="3513142" y="181625"/>
              <a:ext cx="5295900" cy="637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395920923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67935531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6220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113684" r="-100920" b="-9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896144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213684" r="-100920" b="-8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4 : 2 = 2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6299213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313684" r="-100920" b="-7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6 : 2 = 3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9854375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413684" r="-100920" b="-6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9767102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508333" r="-100920" b="-528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10 : 2 = 5</a:t>
                          </a:r>
                          <a:endParaRPr kumimoji="0" lang="vi-VN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646899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614737" r="-100920" b="-4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9750247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714737" r="-100920" b="-3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107801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814737" r="-100920" b="-2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896662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914737" r="-100920" b="-1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15903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90" t="-1014737" r="-100920" b="-3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527229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CD37491-2B12-4B60-A5D9-9A92E1A887C9}"/>
              </a:ext>
            </a:extLst>
          </p:cNvPr>
          <p:cNvSpPr txBox="1"/>
          <p:nvPr/>
        </p:nvSpPr>
        <p:spPr>
          <a:xfrm>
            <a:off x="6673151" y="769242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2A9B8-600A-4BD3-B133-961841382A2F}"/>
              </a:ext>
            </a:extLst>
          </p:cNvPr>
          <p:cNvSpPr txBox="1"/>
          <p:nvPr/>
        </p:nvSpPr>
        <p:spPr>
          <a:xfrm>
            <a:off x="6673151" y="1347713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2401-CAC6-4ED8-BF6A-84FEE8147058}"/>
              </a:ext>
            </a:extLst>
          </p:cNvPr>
          <p:cNvSpPr txBox="1"/>
          <p:nvPr/>
        </p:nvSpPr>
        <p:spPr>
          <a:xfrm>
            <a:off x="6673151" y="1932571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8FE0-0983-4F2B-85CC-E92E2ECE513B}"/>
              </a:ext>
            </a:extLst>
          </p:cNvPr>
          <p:cNvSpPr txBox="1"/>
          <p:nvPr/>
        </p:nvSpPr>
        <p:spPr>
          <a:xfrm>
            <a:off x="6667993" y="2513294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B936B-8C26-4297-9594-C83D1BA68196}"/>
              </a:ext>
            </a:extLst>
          </p:cNvPr>
          <p:cNvSpPr txBox="1"/>
          <p:nvPr/>
        </p:nvSpPr>
        <p:spPr>
          <a:xfrm>
            <a:off x="6465887" y="3092582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9724D-0C00-44A6-9857-47DD44D75B62}"/>
              </a:ext>
            </a:extLst>
          </p:cNvPr>
          <p:cNvSpPr txBox="1"/>
          <p:nvPr/>
        </p:nvSpPr>
        <p:spPr>
          <a:xfrm>
            <a:off x="6465887" y="3664338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D4A85-2D37-44A7-A679-187A1B59C10B}"/>
              </a:ext>
            </a:extLst>
          </p:cNvPr>
          <p:cNvSpPr txBox="1"/>
          <p:nvPr/>
        </p:nvSpPr>
        <p:spPr>
          <a:xfrm>
            <a:off x="6465887" y="4237485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FCB30-088C-45CF-B3AF-CC450438C585}"/>
              </a:ext>
            </a:extLst>
          </p:cNvPr>
          <p:cNvSpPr txBox="1"/>
          <p:nvPr/>
        </p:nvSpPr>
        <p:spPr>
          <a:xfrm>
            <a:off x="6465887" y="4820496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191A5-C323-4D18-9D91-64FDC006B7FB}"/>
              </a:ext>
            </a:extLst>
          </p:cNvPr>
          <p:cNvSpPr txBox="1"/>
          <p:nvPr/>
        </p:nvSpPr>
        <p:spPr>
          <a:xfrm>
            <a:off x="6465887" y="5393079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6A345-FC5E-4926-AB38-F8AC597E96FD}"/>
              </a:ext>
            </a:extLst>
          </p:cNvPr>
          <p:cNvSpPr txBox="1"/>
          <p:nvPr/>
        </p:nvSpPr>
        <p:spPr>
          <a:xfrm>
            <a:off x="6465887" y="5985636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F75D8-B4C3-47FD-AE31-3DD776CC1A0D}"/>
              </a:ext>
            </a:extLst>
          </p:cNvPr>
          <p:cNvSpPr txBox="1"/>
          <p:nvPr/>
        </p:nvSpPr>
        <p:spPr>
          <a:xfrm>
            <a:off x="7185215" y="7680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11B8F-9C89-4242-8DE8-A620878FF8B3}"/>
              </a:ext>
            </a:extLst>
          </p:cNvPr>
          <p:cNvSpPr txBox="1"/>
          <p:nvPr/>
        </p:nvSpPr>
        <p:spPr>
          <a:xfrm>
            <a:off x="7190373" y="1351769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A9ABA-1A10-4B88-9E0A-995BD8E0C514}"/>
              </a:ext>
            </a:extLst>
          </p:cNvPr>
          <p:cNvSpPr txBox="1"/>
          <p:nvPr/>
        </p:nvSpPr>
        <p:spPr>
          <a:xfrm>
            <a:off x="7190373" y="192472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D2572A-745D-4E67-A103-F6779AA392A0}"/>
              </a:ext>
            </a:extLst>
          </p:cNvPr>
          <p:cNvSpPr txBox="1"/>
          <p:nvPr/>
        </p:nvSpPr>
        <p:spPr>
          <a:xfrm>
            <a:off x="7190373" y="25099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223DC-DBF1-4B2F-9041-A4B52061A3A2}"/>
              </a:ext>
            </a:extLst>
          </p:cNvPr>
          <p:cNvSpPr txBox="1"/>
          <p:nvPr/>
        </p:nvSpPr>
        <p:spPr>
          <a:xfrm>
            <a:off x="7190373" y="3085581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AA2B5-E2B7-420E-B1BA-D3DF74FDDA00}"/>
              </a:ext>
            </a:extLst>
          </p:cNvPr>
          <p:cNvSpPr txBox="1"/>
          <p:nvPr/>
        </p:nvSpPr>
        <p:spPr>
          <a:xfrm>
            <a:off x="7185215" y="3657414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E1827-9AC2-4AFF-9C92-A48B50F1FFA4}"/>
              </a:ext>
            </a:extLst>
          </p:cNvPr>
          <p:cNvSpPr txBox="1"/>
          <p:nvPr/>
        </p:nvSpPr>
        <p:spPr>
          <a:xfrm>
            <a:off x="7190373" y="4242073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4BF97-01B0-4A7E-97C8-87BBEDFFD839}"/>
              </a:ext>
            </a:extLst>
          </p:cNvPr>
          <p:cNvSpPr txBox="1"/>
          <p:nvPr/>
        </p:nvSpPr>
        <p:spPr>
          <a:xfrm>
            <a:off x="7192249" y="4825654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46FAF-637E-4CC0-AD3A-0EEADF63DB36}"/>
              </a:ext>
            </a:extLst>
          </p:cNvPr>
          <p:cNvSpPr txBox="1"/>
          <p:nvPr/>
        </p:nvSpPr>
        <p:spPr>
          <a:xfrm>
            <a:off x="7185215" y="539673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5FD1CB-7B43-49FD-8BAA-10C1B4A7749D}"/>
              </a:ext>
            </a:extLst>
          </p:cNvPr>
          <p:cNvSpPr txBox="1"/>
          <p:nvPr/>
        </p:nvSpPr>
        <p:spPr>
          <a:xfrm>
            <a:off x="7185215" y="598572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5A450B-4373-48AF-B2BD-36BA0C424983}"/>
              </a:ext>
            </a:extLst>
          </p:cNvPr>
          <p:cNvSpPr txBox="1"/>
          <p:nvPr/>
        </p:nvSpPr>
        <p:spPr>
          <a:xfrm>
            <a:off x="7819199" y="7680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6892A-A2CF-40F3-B391-25FFAD8EDD3B}"/>
              </a:ext>
            </a:extLst>
          </p:cNvPr>
          <p:cNvSpPr txBox="1"/>
          <p:nvPr/>
        </p:nvSpPr>
        <p:spPr>
          <a:xfrm>
            <a:off x="7821074" y="1349515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07EB3D-1323-43EA-94A6-8058F86C4BC4}"/>
              </a:ext>
            </a:extLst>
          </p:cNvPr>
          <p:cNvSpPr txBox="1"/>
          <p:nvPr/>
        </p:nvSpPr>
        <p:spPr>
          <a:xfrm>
            <a:off x="7821075" y="1930510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E657A8-A18C-4881-9657-C18217BDD677}"/>
              </a:ext>
            </a:extLst>
          </p:cNvPr>
          <p:cNvSpPr txBox="1"/>
          <p:nvPr/>
        </p:nvSpPr>
        <p:spPr>
          <a:xfrm>
            <a:off x="7827639" y="2504197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3C4076-DE1B-47BE-BA31-76B3539FD18A}"/>
              </a:ext>
            </a:extLst>
          </p:cNvPr>
          <p:cNvSpPr txBox="1"/>
          <p:nvPr/>
        </p:nvSpPr>
        <p:spPr>
          <a:xfrm>
            <a:off x="7827291" y="308216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A65550-C9D9-44CC-ACA7-8795AD20D1DE}"/>
              </a:ext>
            </a:extLst>
          </p:cNvPr>
          <p:cNvSpPr txBox="1"/>
          <p:nvPr/>
        </p:nvSpPr>
        <p:spPr>
          <a:xfrm>
            <a:off x="7819198" y="3660121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0B7C94-C621-4C0D-AADD-84E3FACBC4E3}"/>
              </a:ext>
            </a:extLst>
          </p:cNvPr>
          <p:cNvSpPr txBox="1"/>
          <p:nvPr/>
        </p:nvSpPr>
        <p:spPr>
          <a:xfrm>
            <a:off x="7822481" y="424503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1FED52-6189-4E67-ABAE-57A13BE1F501}"/>
              </a:ext>
            </a:extLst>
          </p:cNvPr>
          <p:cNvSpPr txBox="1"/>
          <p:nvPr/>
        </p:nvSpPr>
        <p:spPr>
          <a:xfrm>
            <a:off x="7828251" y="4828814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F1AE67-1A0A-4D95-BA60-FF73C1C86ECD}"/>
              </a:ext>
            </a:extLst>
          </p:cNvPr>
          <p:cNvSpPr txBox="1"/>
          <p:nvPr/>
        </p:nvSpPr>
        <p:spPr>
          <a:xfrm>
            <a:off x="7826232" y="539623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B5C92C-9E61-4C03-98E5-C84B56F07522}"/>
              </a:ext>
            </a:extLst>
          </p:cNvPr>
          <p:cNvSpPr txBox="1"/>
          <p:nvPr/>
        </p:nvSpPr>
        <p:spPr>
          <a:xfrm>
            <a:off x="7823594" y="5973960"/>
            <a:ext cx="63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1613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0801F7-C24B-4830-B7FB-F16D64069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5125"/>
              </p:ext>
            </p:extLst>
          </p:nvPr>
        </p:nvGraphicFramePr>
        <p:xfrm>
          <a:off x="6840362" y="189370"/>
          <a:ext cx="2647950" cy="637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950">
                  <a:extLst>
                    <a:ext uri="{9D8B030D-6E8A-4147-A177-3AD203B41FA5}">
                      <a16:colId xmlns:a16="http://schemas.microsoft.com/office/drawing/2014/main" val="679355318"/>
                    </a:ext>
                  </a:extLst>
                </a:gridCol>
              </a:tblGrid>
              <a:tr h="473602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chia 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622092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/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: 2 = 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961445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4 : 2 = 2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992136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 : 2 = 3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543751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algn="l"/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8 : 2 = 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671028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 : 2 = 5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689906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12 : 2 = 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502472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14 : 2 = 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780103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16 : 2 = 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666203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18 : 2 = 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590394"/>
                  </a:ext>
                </a:extLst>
              </a:tr>
              <a:tr h="559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20 : 2 = 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54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7229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CD37491-2B12-4B60-A5D9-9A92E1A887C9}"/>
              </a:ext>
            </a:extLst>
          </p:cNvPr>
          <p:cNvSpPr txBox="1"/>
          <p:nvPr/>
        </p:nvSpPr>
        <p:spPr>
          <a:xfrm>
            <a:off x="7353100" y="769242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2A9B8-600A-4BD3-B133-961841382A2F}"/>
              </a:ext>
            </a:extLst>
          </p:cNvPr>
          <p:cNvSpPr txBox="1"/>
          <p:nvPr/>
        </p:nvSpPr>
        <p:spPr>
          <a:xfrm>
            <a:off x="7353100" y="1347713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82401-CAC6-4ED8-BF6A-84FEE8147058}"/>
              </a:ext>
            </a:extLst>
          </p:cNvPr>
          <p:cNvSpPr txBox="1"/>
          <p:nvPr/>
        </p:nvSpPr>
        <p:spPr>
          <a:xfrm>
            <a:off x="7353100" y="1932571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8FE0-0983-4F2B-85CC-E92E2ECE513B}"/>
              </a:ext>
            </a:extLst>
          </p:cNvPr>
          <p:cNvSpPr txBox="1"/>
          <p:nvPr/>
        </p:nvSpPr>
        <p:spPr>
          <a:xfrm>
            <a:off x="7347942" y="2513294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B936B-8C26-4297-9594-C83D1BA68196}"/>
              </a:ext>
            </a:extLst>
          </p:cNvPr>
          <p:cNvSpPr txBox="1"/>
          <p:nvPr/>
        </p:nvSpPr>
        <p:spPr>
          <a:xfrm>
            <a:off x="7145836" y="3092582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9724D-0C00-44A6-9857-47DD44D75B62}"/>
              </a:ext>
            </a:extLst>
          </p:cNvPr>
          <p:cNvSpPr txBox="1"/>
          <p:nvPr/>
        </p:nvSpPr>
        <p:spPr>
          <a:xfrm>
            <a:off x="7145836" y="3664338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D4A85-2D37-44A7-A679-187A1B59C10B}"/>
              </a:ext>
            </a:extLst>
          </p:cNvPr>
          <p:cNvSpPr txBox="1"/>
          <p:nvPr/>
        </p:nvSpPr>
        <p:spPr>
          <a:xfrm>
            <a:off x="7145836" y="4237485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8FCB30-088C-45CF-B3AF-CC450438C585}"/>
              </a:ext>
            </a:extLst>
          </p:cNvPr>
          <p:cNvSpPr txBox="1"/>
          <p:nvPr/>
        </p:nvSpPr>
        <p:spPr>
          <a:xfrm>
            <a:off x="7145836" y="4820496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191A5-C323-4D18-9D91-64FDC006B7FB}"/>
              </a:ext>
            </a:extLst>
          </p:cNvPr>
          <p:cNvSpPr txBox="1"/>
          <p:nvPr/>
        </p:nvSpPr>
        <p:spPr>
          <a:xfrm>
            <a:off x="7145836" y="5393079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6A345-FC5E-4926-AB38-F8AC597E96FD}"/>
              </a:ext>
            </a:extLst>
          </p:cNvPr>
          <p:cNvSpPr txBox="1"/>
          <p:nvPr/>
        </p:nvSpPr>
        <p:spPr>
          <a:xfrm>
            <a:off x="7145836" y="5985636"/>
            <a:ext cx="63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4F75D8-B4C3-47FD-AE31-3DD776CC1A0D}"/>
              </a:ext>
            </a:extLst>
          </p:cNvPr>
          <p:cNvSpPr txBox="1"/>
          <p:nvPr/>
        </p:nvSpPr>
        <p:spPr>
          <a:xfrm>
            <a:off x="7865164" y="7680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11B8F-9C89-4242-8DE8-A620878FF8B3}"/>
              </a:ext>
            </a:extLst>
          </p:cNvPr>
          <p:cNvSpPr txBox="1"/>
          <p:nvPr/>
        </p:nvSpPr>
        <p:spPr>
          <a:xfrm>
            <a:off x="7870322" y="1351769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A9ABA-1A10-4B88-9E0A-995BD8E0C514}"/>
              </a:ext>
            </a:extLst>
          </p:cNvPr>
          <p:cNvSpPr txBox="1"/>
          <p:nvPr/>
        </p:nvSpPr>
        <p:spPr>
          <a:xfrm>
            <a:off x="7870322" y="192472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D2572A-745D-4E67-A103-F6779AA392A0}"/>
              </a:ext>
            </a:extLst>
          </p:cNvPr>
          <p:cNvSpPr txBox="1"/>
          <p:nvPr/>
        </p:nvSpPr>
        <p:spPr>
          <a:xfrm>
            <a:off x="7870322" y="25099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4223DC-DBF1-4B2F-9041-A4B52061A3A2}"/>
              </a:ext>
            </a:extLst>
          </p:cNvPr>
          <p:cNvSpPr txBox="1"/>
          <p:nvPr/>
        </p:nvSpPr>
        <p:spPr>
          <a:xfrm>
            <a:off x="7870322" y="3085581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AA2B5-E2B7-420E-B1BA-D3DF74FDDA00}"/>
              </a:ext>
            </a:extLst>
          </p:cNvPr>
          <p:cNvSpPr txBox="1"/>
          <p:nvPr/>
        </p:nvSpPr>
        <p:spPr>
          <a:xfrm>
            <a:off x="7865164" y="3657414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E1827-9AC2-4AFF-9C92-A48B50F1FFA4}"/>
              </a:ext>
            </a:extLst>
          </p:cNvPr>
          <p:cNvSpPr txBox="1"/>
          <p:nvPr/>
        </p:nvSpPr>
        <p:spPr>
          <a:xfrm>
            <a:off x="7870322" y="42537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4BF97-01B0-4A7E-97C8-87BBEDFFD839}"/>
              </a:ext>
            </a:extLst>
          </p:cNvPr>
          <p:cNvSpPr txBox="1"/>
          <p:nvPr/>
        </p:nvSpPr>
        <p:spPr>
          <a:xfrm>
            <a:off x="7872198" y="4825654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46FAF-637E-4CC0-AD3A-0EEADF63DB36}"/>
              </a:ext>
            </a:extLst>
          </p:cNvPr>
          <p:cNvSpPr txBox="1"/>
          <p:nvPr/>
        </p:nvSpPr>
        <p:spPr>
          <a:xfrm>
            <a:off x="7865164" y="539673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5FD1CB-7B43-49FD-8BAA-10C1B4A7749D}"/>
              </a:ext>
            </a:extLst>
          </p:cNvPr>
          <p:cNvSpPr txBox="1"/>
          <p:nvPr/>
        </p:nvSpPr>
        <p:spPr>
          <a:xfrm>
            <a:off x="7865164" y="598572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5A450B-4373-48AF-B2BD-36BA0C424983}"/>
              </a:ext>
            </a:extLst>
          </p:cNvPr>
          <p:cNvSpPr txBox="1"/>
          <p:nvPr/>
        </p:nvSpPr>
        <p:spPr>
          <a:xfrm>
            <a:off x="8499148" y="76809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A6892A-A2CF-40F3-B391-25FFAD8EDD3B}"/>
              </a:ext>
            </a:extLst>
          </p:cNvPr>
          <p:cNvSpPr txBox="1"/>
          <p:nvPr/>
        </p:nvSpPr>
        <p:spPr>
          <a:xfrm>
            <a:off x="8501023" y="136123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07EB3D-1323-43EA-94A6-8058F86C4BC4}"/>
              </a:ext>
            </a:extLst>
          </p:cNvPr>
          <p:cNvSpPr txBox="1"/>
          <p:nvPr/>
        </p:nvSpPr>
        <p:spPr>
          <a:xfrm>
            <a:off x="8501024" y="1930510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E657A8-A18C-4881-9657-C18217BDD677}"/>
              </a:ext>
            </a:extLst>
          </p:cNvPr>
          <p:cNvSpPr txBox="1"/>
          <p:nvPr/>
        </p:nvSpPr>
        <p:spPr>
          <a:xfrm>
            <a:off x="8507588" y="2504197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3C4076-DE1B-47BE-BA31-76B3539FD18A}"/>
              </a:ext>
            </a:extLst>
          </p:cNvPr>
          <p:cNvSpPr txBox="1"/>
          <p:nvPr/>
        </p:nvSpPr>
        <p:spPr>
          <a:xfrm>
            <a:off x="8507240" y="308216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A65550-C9D9-44CC-ACA7-8795AD20D1DE}"/>
              </a:ext>
            </a:extLst>
          </p:cNvPr>
          <p:cNvSpPr txBox="1"/>
          <p:nvPr/>
        </p:nvSpPr>
        <p:spPr>
          <a:xfrm>
            <a:off x="8499147" y="3660121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0B7C94-C621-4C0D-AADD-84E3FACBC4E3}"/>
              </a:ext>
            </a:extLst>
          </p:cNvPr>
          <p:cNvSpPr txBox="1"/>
          <p:nvPr/>
        </p:nvSpPr>
        <p:spPr>
          <a:xfrm>
            <a:off x="8502430" y="4245038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1FED52-6189-4E67-ABAE-57A13BE1F501}"/>
              </a:ext>
            </a:extLst>
          </p:cNvPr>
          <p:cNvSpPr txBox="1"/>
          <p:nvPr/>
        </p:nvSpPr>
        <p:spPr>
          <a:xfrm>
            <a:off x="8508200" y="4828814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F1AE67-1A0A-4D95-BA60-FF73C1C86ECD}"/>
              </a:ext>
            </a:extLst>
          </p:cNvPr>
          <p:cNvSpPr txBox="1"/>
          <p:nvPr/>
        </p:nvSpPr>
        <p:spPr>
          <a:xfrm>
            <a:off x="8506181" y="5396236"/>
            <a:ext cx="560832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B5C92C-9E61-4C03-98E5-C84B56F07522}"/>
              </a:ext>
            </a:extLst>
          </p:cNvPr>
          <p:cNvSpPr txBox="1"/>
          <p:nvPr/>
        </p:nvSpPr>
        <p:spPr>
          <a:xfrm>
            <a:off x="8503543" y="5973960"/>
            <a:ext cx="632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7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1312799" y="444930"/>
            <a:ext cx="19928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</a:p>
        </p:txBody>
      </p:sp>
      <p:sp>
        <p:nvSpPr>
          <p:cNvPr id="38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904125" y="1238111"/>
            <a:ext cx="57296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đều là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590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1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671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9931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623</Words>
  <Application>Microsoft Office PowerPoint</Application>
  <PresentationFormat>Widescreen</PresentationFormat>
  <Paragraphs>192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Algerian</vt:lpstr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215</cp:revision>
  <dcterms:created xsi:type="dcterms:W3CDTF">2021-06-02T01:34:28Z</dcterms:created>
  <dcterms:modified xsi:type="dcterms:W3CDTF">2024-01-08T03:46:41Z</dcterms:modified>
</cp:coreProperties>
</file>