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sldIdLst>
    <p:sldId id="2007577165" r:id="rId3"/>
    <p:sldId id="289" r:id="rId4"/>
    <p:sldId id="286" r:id="rId5"/>
    <p:sldId id="290" r:id="rId6"/>
    <p:sldId id="257" r:id="rId7"/>
    <p:sldId id="2007577156" r:id="rId8"/>
    <p:sldId id="259" r:id="rId9"/>
    <p:sldId id="2007577162" r:id="rId10"/>
    <p:sldId id="2007577166" r:id="rId11"/>
    <p:sldId id="2007577167" r:id="rId12"/>
    <p:sldId id="2007577163" r:id="rId13"/>
    <p:sldId id="2007577158" r:id="rId14"/>
    <p:sldId id="2007577159" r:id="rId15"/>
    <p:sldId id="2007577160" r:id="rId16"/>
    <p:sldId id="270" r:id="rId17"/>
    <p:sldId id="2007577155" r:id="rId18"/>
    <p:sldId id="2007577154" r:id="rId19"/>
    <p:sldId id="2007577153" r:id="rId20"/>
    <p:sldId id="2007577164" r:id="rId21"/>
    <p:sldId id="2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7921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9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8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57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316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00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49C9D-B9B7-4064-947D-F32E1A5E8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F0EE9-AB72-48C8-BF76-62202F04ED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23FAD-DB36-45CA-A1AB-0D10C5575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AD694-4F60-46CA-A3F1-C51DCB3CA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1B6694-DE15-4680-A5AC-EF3DDC38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381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33481-F102-435F-8167-95D24AB4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B46-C67E-48D5-AAB7-BDD18D01C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C5BC0-5ECC-4C16-BE4C-4ECAB30DB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AD04-F3BE-4375-8BA6-FC86B943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40CAA-4F22-4AE1-A550-439903F3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10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54933-0A5D-4EAB-9175-0A45B8D9C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A18785-F313-4389-ADF8-825CBE1F5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F6930-02ED-4268-9571-754610F7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D4D26-3714-4909-8068-61B92107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34BE1-62B4-434C-B907-A189F38F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283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CF3A2-7F81-4E93-9734-B0FC0160C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4FC4D-EAA0-49B5-8268-93847CA3D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6BA633-7166-49B4-B77A-A02B26BF1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560069-AE4E-4E12-BE46-60D68520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AF802-C9FA-4765-BA75-95447DA2B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B94494-B12B-4C6B-B529-C9300960A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29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423B2-3930-43DB-9194-649401AA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36281D-263F-402F-BDB2-6A6616D3B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4171C-5DD4-4CD6-84AC-E228E7175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25C231-DFB0-4261-8A98-41E14C8E1A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7F1791-A129-4E88-B3C4-B18C3BCEDA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CDAD0E-4C75-4B21-A041-5D4BDF3D8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D8CBA-5964-46F0-BC1B-0B3A119F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80821F-EF0E-475C-AD22-81B6516BF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85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C489A-FE40-420A-A5FF-BA85F2B06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CED53C-31FF-4600-83DC-91528737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9EAB2-4706-43D3-8BED-3B4BBFEC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881620-BF39-46E8-B3B0-41DDBA8F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0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6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6F565E-6560-4235-966A-5F8E83478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10267A-50A7-4A66-AFEC-76AEAFC5A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AAB95-5250-4F15-AED4-4736CCCF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594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3F07B-4C9F-42DD-BBBF-24A92F3B1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D735F-AB14-4716-9595-6AE14C864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6FE6F-A745-4B86-8555-A6594E7A3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36755-7340-4C3B-B8B0-B07D00BBD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5EEAE-8176-459E-AB83-C3628A48B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46F547-F258-4524-B6CF-64C9580EC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435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F77D-C80E-4A6E-AA28-7F925BB81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BD57A7-28FE-4AED-A882-1EF162A521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9647C-EFE4-47B4-917A-638429335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4B76E-A4CE-4B85-8039-08F71E50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03F8D8-BD91-48A4-92F8-2F2A798EE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72593-5B06-456B-9925-F3651723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32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B7261-8EC8-4FA5-A487-8DDBDC513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55A17-F6E4-4451-AB2E-D3E95A3D2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09A0B-E011-4C0D-8077-F67D3ACF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32293-5980-4085-8E48-B1FC4D46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F1CB2-23C2-4B46-9CDB-1FA6DE4AE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096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D037C6-956A-49DD-B034-A3F8FB082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459353-9394-41A6-AD94-E99222EBD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5874C-AE0B-4E6F-9528-063FF8E6F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92950-4B97-4811-B7AF-24AC714D5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2EE62-354F-491F-913D-D7321BA7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8348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030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77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76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8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6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7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29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3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FEB148-6854-419E-AAF1-58CF62380BB4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DDAC9-E959-4822-8BA7-ACA6158346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FFFD88-1D0D-4F3C-89F5-6EEF6D81C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6DA41-F91C-43E3-898B-57D9076CA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44C34-1C30-490E-9A7B-C388F305E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A0B1B-1F52-475C-82D7-5B57E4FA33C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40A9B-AE94-48EF-8BB8-DFAEBD056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CF9E16-9800-4B16-9746-0C2919882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7C5A1-847B-4637-B954-00BA2540DB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41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4.wdp"/><Relationship Id="rId7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png"/><Relationship Id="rId9" Type="http://schemas.microsoft.com/office/2007/relationships/hdphoto" Target="../media/hdphoto6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13" Type="http://schemas.openxmlformats.org/officeDocument/2006/relationships/image" Target="../media/image7.gif"/><Relationship Id="rId18" Type="http://schemas.openxmlformats.org/officeDocument/2006/relationships/image" Target="../media/image12.png"/><Relationship Id="rId3" Type="http://schemas.openxmlformats.org/officeDocument/2006/relationships/audio" Target="../media/media1.WAV"/><Relationship Id="rId7" Type="http://schemas.openxmlformats.org/officeDocument/2006/relationships/image" Target="../media/image1.gif"/><Relationship Id="rId12" Type="http://schemas.openxmlformats.org/officeDocument/2006/relationships/image" Target="../media/image6.gif"/><Relationship Id="rId17" Type="http://schemas.openxmlformats.org/officeDocument/2006/relationships/image" Target="../media/image11.gif"/><Relationship Id="rId2" Type="http://schemas.microsoft.com/office/2007/relationships/media" Target="../media/media1.WAV"/><Relationship Id="rId16" Type="http://schemas.openxmlformats.org/officeDocument/2006/relationships/image" Target="../media/image10.gif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1.wav"/><Relationship Id="rId11" Type="http://schemas.openxmlformats.org/officeDocument/2006/relationships/image" Target="../media/image5.gif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9.gif"/><Relationship Id="rId10" Type="http://schemas.openxmlformats.org/officeDocument/2006/relationships/image" Target="../media/image4.gif"/><Relationship Id="rId4" Type="http://schemas.openxmlformats.org/officeDocument/2006/relationships/audio" Target="file:///D:\Rung%20Chuong%20Vang\chaomung.wav" TargetMode="External"/><Relationship Id="rId9" Type="http://schemas.openxmlformats.org/officeDocument/2006/relationships/image" Target="../media/image3.gif"/><Relationship Id="rId1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0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A49E-BFA6-4FEC-8B65-C203A0BA1008}"/>
              </a:ext>
            </a:extLst>
          </p:cNvPr>
          <p:cNvSpPr txBox="1"/>
          <p:nvPr/>
        </p:nvSpPr>
        <p:spPr>
          <a:xfrm>
            <a:off x="170688" y="613909"/>
            <a:ext cx="11850623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4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Vận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phép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chấm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tròn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3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tấm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thẻ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2</a:t>
            </a:r>
            <a:r>
              <a:rPr lang="en-US" sz="4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Trao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đổi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đôi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3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949073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1118488" y="191175"/>
            <a:ext cx="1083479" cy="1039782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1102818" y="1713438"/>
            <a:ext cx="1141648" cy="1106908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2462731" y="1726288"/>
            <a:ext cx="1127670" cy="1147908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1060318" y="3937230"/>
            <a:ext cx="1141649" cy="1113275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2386100" y="3959663"/>
            <a:ext cx="1072079" cy="1090842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625377" y="3951092"/>
            <a:ext cx="1135089" cy="1099413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1439907" y="1094434"/>
                <a:ext cx="35365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000" b="1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907" y="1094434"/>
                <a:ext cx="3536546" cy="707886"/>
              </a:xfrm>
              <a:prstGeom prst="rect">
                <a:avLst/>
              </a:prstGeom>
              <a:blipFill>
                <a:blip r:embed="rId2"/>
                <a:stretch>
                  <a:fillRect l="-6034" t="-15517" r="-53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4760466" y="324577"/>
            <a:ext cx="6555234" cy="2210873"/>
            <a:chOff x="6141345" y="479328"/>
            <a:chExt cx="4689585" cy="21456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E4E6F3-C398-49EC-A8DE-64DF1F95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1345" y="479328"/>
              <a:ext cx="4689585" cy="2030256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497201" y="683446"/>
              <a:ext cx="2365195" cy="194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1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1380445" y="3251777"/>
                <a:ext cx="35365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000" b="1" dirty="0">
                    <a:latin typeface="+mj-lt"/>
                  </a:rPr>
                  <a:t>   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45" y="3251777"/>
                <a:ext cx="3536546" cy="707886"/>
              </a:xfrm>
              <a:prstGeom prst="rect">
                <a:avLst/>
              </a:prstGeom>
              <a:blipFill>
                <a:blip r:embed="rId5"/>
                <a:stretch>
                  <a:fillRect l="-6024" t="-15385" r="-5164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1380445" y="2675104"/>
            <a:ext cx="3461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137390" y="2556137"/>
            <a:ext cx="5103302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>
                  <a:latin typeface="+mj-lt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612513" y="2597307"/>
              <a:ext cx="21955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+mj-lt"/>
                </a:rPr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1405011" y="5627178"/>
                <a:ext cx="371152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000" b="1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000" b="1" dirty="0">
                    <a:latin typeface="+mj-lt"/>
                  </a:rPr>
                  <a:t>   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11" y="5627178"/>
                <a:ext cx="3711521" cy="707886"/>
              </a:xfrm>
              <a:prstGeom prst="rect">
                <a:avLst/>
              </a:prstGeom>
              <a:blipFill>
                <a:blip r:embed="rId8"/>
                <a:stretch>
                  <a:fillRect l="-5747" t="-15517" r="-328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1407438" y="4997346"/>
            <a:ext cx="5035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539942" y="4493867"/>
            <a:ext cx="4586720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535181" y="4069110"/>
              <a:ext cx="24349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+mj-lt"/>
                </a:rPr>
                <a:t>Hai nhân ba bằng sáu.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28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4FE4C6-C7C8-2C7A-5BDA-4889BF27E0A1}"/>
              </a:ext>
            </a:extLst>
          </p:cNvPr>
          <p:cNvSpPr/>
          <p:nvPr/>
        </p:nvSpPr>
        <p:spPr>
          <a:xfrm>
            <a:off x="3080656" y="568602"/>
            <a:ext cx="6178775" cy="5777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A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726675-7DBA-3FE7-6E17-C832346B0591}"/>
                  </a:ext>
                </a:extLst>
              </p:cNvPr>
              <p:cNvSpPr txBox="1"/>
              <p:nvPr/>
            </p:nvSpPr>
            <p:spPr>
              <a:xfrm>
                <a:off x="4107965" y="925300"/>
                <a:ext cx="31261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2  </a:t>
                </a:r>
                <a14:m>
                  <m:oMath xmlns:m="http://schemas.openxmlformats.org/officeDocument/2006/math">
                    <m:r>
                      <a:rPr lang="vi-VN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 1  =  2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D726675-7DBA-3FE7-6E17-C832346B05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65" y="925300"/>
                <a:ext cx="3126177" cy="830997"/>
              </a:xfrm>
              <a:prstGeom prst="rect">
                <a:avLst/>
              </a:prstGeom>
              <a:blipFill rotWithShape="1">
                <a:blip r:embed="rId2"/>
                <a:stretch>
                  <a:fillRect l="-8967" t="-16176" r="-12671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C22D464-AC4F-8295-5019-E83E1E30C2DC}"/>
                  </a:ext>
                </a:extLst>
              </p:cNvPr>
              <p:cNvSpPr txBox="1"/>
              <p:nvPr/>
            </p:nvSpPr>
            <p:spPr>
              <a:xfrm>
                <a:off x="4107965" y="1995730"/>
                <a:ext cx="31261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2  </a:t>
                </a:r>
                <a14:m>
                  <m:oMath xmlns:m="http://schemas.openxmlformats.org/officeDocument/2006/math">
                    <m:r>
                      <a:rPr lang="vi-VN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C22D464-AC4F-8295-5019-E83E1E30C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965" y="1995730"/>
                <a:ext cx="3126177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8967" t="-16058" r="-12671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EC8E8A-9D8B-7E50-1568-FFD511223A11}"/>
                  </a:ext>
                </a:extLst>
              </p:cNvPr>
              <p:cNvSpPr txBox="1"/>
              <p:nvPr/>
            </p:nvSpPr>
            <p:spPr>
              <a:xfrm>
                <a:off x="4134631" y="3052716"/>
                <a:ext cx="312617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2  </a:t>
                </a:r>
                <a14:m>
                  <m:oMath xmlns:m="http://schemas.openxmlformats.org/officeDocument/2006/math">
                    <m:r>
                      <a:rPr lang="vi-VN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vi-VN" sz="4800" dirty="0">
                    <a:latin typeface="Times New Roman" pitchFamily="18" charset="0"/>
                    <a:cs typeface="Times New Roman" pitchFamily="18" charset="0"/>
                  </a:rPr>
                  <a:t>  =  </a:t>
                </a:r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vi-VN" sz="4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DEC8E8A-9D8B-7E50-1568-FFD511223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631" y="3052716"/>
                <a:ext cx="3126177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8772" t="-16176" r="-12865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37D296C1-4ED6-B2C6-28A8-700260A3D587}"/>
              </a:ext>
            </a:extLst>
          </p:cNvPr>
          <p:cNvSpPr txBox="1"/>
          <p:nvPr/>
        </p:nvSpPr>
        <p:spPr>
          <a:xfrm>
            <a:off x="4108397" y="1995730"/>
            <a:ext cx="761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A1029-C978-1BF9-99CB-786416861541}"/>
              </a:ext>
            </a:extLst>
          </p:cNvPr>
          <p:cNvSpPr txBox="1"/>
          <p:nvPr/>
        </p:nvSpPr>
        <p:spPr>
          <a:xfrm>
            <a:off x="4108398" y="929559"/>
            <a:ext cx="761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4DCA50-865F-650C-5970-73BCC8ABD5CE}"/>
              </a:ext>
            </a:extLst>
          </p:cNvPr>
          <p:cNvSpPr txBox="1"/>
          <p:nvPr/>
        </p:nvSpPr>
        <p:spPr>
          <a:xfrm>
            <a:off x="4134631" y="3067037"/>
            <a:ext cx="761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0C9162-494D-CB6A-2AFE-CD0CE89B4BA9}"/>
              </a:ext>
            </a:extLst>
          </p:cNvPr>
          <p:cNvSpPr txBox="1"/>
          <p:nvPr/>
        </p:nvSpPr>
        <p:spPr>
          <a:xfrm>
            <a:off x="5428343" y="906140"/>
            <a:ext cx="761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A3C4FE-7B5B-5926-8242-27A834E597FE}"/>
              </a:ext>
            </a:extLst>
          </p:cNvPr>
          <p:cNvSpPr txBox="1"/>
          <p:nvPr/>
        </p:nvSpPr>
        <p:spPr>
          <a:xfrm>
            <a:off x="5460272" y="2006409"/>
            <a:ext cx="761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A62C19-AA7F-3C3B-6D85-7D94333F5BFF}"/>
              </a:ext>
            </a:extLst>
          </p:cNvPr>
          <p:cNvSpPr txBox="1"/>
          <p:nvPr/>
        </p:nvSpPr>
        <p:spPr>
          <a:xfrm>
            <a:off x="5468281" y="3064876"/>
            <a:ext cx="761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82967225-4105-60D7-B061-E84ED5E37169}"/>
              </a:ext>
            </a:extLst>
          </p:cNvPr>
          <p:cNvSpPr/>
          <p:nvPr/>
        </p:nvSpPr>
        <p:spPr>
          <a:xfrm>
            <a:off x="7467847" y="1236888"/>
            <a:ext cx="656204" cy="1164771"/>
          </a:xfrm>
          <a:prstGeom prst="curvedLeftArrow">
            <a:avLst>
              <a:gd name="adj1" fmla="val 2162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DB0419-4646-5C21-739E-8117BA8A8A33}"/>
              </a:ext>
            </a:extLst>
          </p:cNvPr>
          <p:cNvSpPr txBox="1"/>
          <p:nvPr/>
        </p:nvSpPr>
        <p:spPr>
          <a:xfrm>
            <a:off x="8145823" y="1422138"/>
            <a:ext cx="1148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rrow: Curved Left 13">
            <a:extLst>
              <a:ext uri="{FF2B5EF4-FFF2-40B4-BE49-F238E27FC236}">
                <a16:creationId xmlns:a16="http://schemas.microsoft.com/office/drawing/2014/main" id="{48289474-DC70-7ECD-E95A-B5D7EAA519DE}"/>
              </a:ext>
            </a:extLst>
          </p:cNvPr>
          <p:cNvSpPr/>
          <p:nvPr/>
        </p:nvSpPr>
        <p:spPr>
          <a:xfrm>
            <a:off x="7498370" y="2445164"/>
            <a:ext cx="656204" cy="1164771"/>
          </a:xfrm>
          <a:prstGeom prst="curvedLeftArrow">
            <a:avLst>
              <a:gd name="adj1" fmla="val 2162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6E8D58A-424D-4DCC-775B-DFF0CE478FA3}"/>
              </a:ext>
            </a:extLst>
          </p:cNvPr>
          <p:cNvSpPr txBox="1"/>
          <p:nvPr/>
        </p:nvSpPr>
        <p:spPr>
          <a:xfrm>
            <a:off x="8176346" y="2667358"/>
            <a:ext cx="1148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4AFC135-F3FB-251D-93FC-448378CA11E1}"/>
                  </a:ext>
                </a:extLst>
              </p:cNvPr>
              <p:cNvSpPr txBox="1"/>
              <p:nvPr/>
            </p:nvSpPr>
            <p:spPr>
              <a:xfrm>
                <a:off x="4154699" y="4071238"/>
                <a:ext cx="471913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2  </a:t>
                </a:r>
                <a14:m>
                  <m:oMath xmlns:m="http://schemas.openxmlformats.org/officeDocument/2006/math">
                    <m:r>
                      <a:rPr lang="vi-VN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itchFamily="18" charset="0"/>
                    <a:cs typeface="Times New Roman" pitchFamily="18" charset="0"/>
                  </a:rPr>
                  <a:t>  4  =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4AFC135-F3FB-251D-93FC-448378CA1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699" y="4071238"/>
                <a:ext cx="4719131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5943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008822C7-1D88-2659-60A0-90C24464344C}"/>
              </a:ext>
            </a:extLst>
          </p:cNvPr>
          <p:cNvSpPr/>
          <p:nvPr/>
        </p:nvSpPr>
        <p:spPr>
          <a:xfrm>
            <a:off x="7522016" y="3633929"/>
            <a:ext cx="656204" cy="1164771"/>
          </a:xfrm>
          <a:prstGeom prst="curvedLeftArrow">
            <a:avLst>
              <a:gd name="adj1" fmla="val 21629"/>
              <a:gd name="adj2" fmla="val 50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1494B1-7EC3-9459-CD46-E93658688624}"/>
              </a:ext>
            </a:extLst>
          </p:cNvPr>
          <p:cNvSpPr txBox="1"/>
          <p:nvPr/>
        </p:nvSpPr>
        <p:spPr>
          <a:xfrm>
            <a:off x="8199992" y="3856123"/>
            <a:ext cx="11484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+ </a:t>
            </a: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endParaRPr lang="en-US" sz="4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D296C1-4ED6-B2C6-28A8-700260A3D587}"/>
              </a:ext>
            </a:extLst>
          </p:cNvPr>
          <p:cNvSpPr txBox="1"/>
          <p:nvPr/>
        </p:nvSpPr>
        <p:spPr>
          <a:xfrm>
            <a:off x="6757856" y="4075345"/>
            <a:ext cx="7610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524760" y="429777"/>
            <a:ext cx="46987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+mj-lt"/>
                <a:cs typeface="Arial" panose="020B0604020202020204" pitchFamily="34" charset="0"/>
              </a:rPr>
              <a:t>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9656899"/>
                  </p:ext>
                </p:extLst>
              </p:nvPr>
            </p:nvGraphicFramePr>
            <p:xfrm>
              <a:off x="7099965" y="288618"/>
              <a:ext cx="2951124" cy="62648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latin typeface="+mj-lt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+mj-lt"/>
                            </a:rPr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7513140"/>
                  </p:ext>
                </p:extLst>
              </p:nvPr>
            </p:nvGraphicFramePr>
            <p:xfrm>
              <a:off x="7099965" y="288618"/>
              <a:ext cx="2951124" cy="62648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87368" r="-1031" b="-9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187368" r="-1031" b="-8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287368" r="-1031" b="-7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387368" r="-1031" b="-6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487368" r="-1031" b="-5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581250" r="-1031" b="-42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688421" r="-1031" b="-33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788421" r="-1031" b="-23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888421" r="-1031" b="-13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988421" r="-1031" b="-3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514537" cy="4596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116001"/>
            <a:ext cx="514537" cy="4596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88819"/>
            <a:ext cx="514537" cy="4380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256612"/>
            <a:ext cx="50176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855201"/>
            <a:ext cx="50176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50510" y="5453790"/>
            <a:ext cx="51453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7293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3974630"/>
                  </p:ext>
                </p:extLst>
              </p:nvPr>
            </p:nvGraphicFramePr>
            <p:xfrm>
              <a:off x="7970063" y="121876"/>
              <a:ext cx="2951124" cy="637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+mj-lt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3200" dirty="0">
                              <a:latin typeface="+mj-lt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32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3200" dirty="0">
                              <a:latin typeface="+mj-lt"/>
                            </a:rPr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32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32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0408563"/>
                  </p:ext>
                </p:extLst>
              </p:nvPr>
            </p:nvGraphicFramePr>
            <p:xfrm>
              <a:off x="7970063" y="121876"/>
              <a:ext cx="2951124" cy="63703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200" dirty="0">
                              <a:latin typeface="+mj-lt"/>
                            </a:rPr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113684" r="-1031" b="-9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213684" r="-1031" b="-8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313684" r="-1031" b="-7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413684" r="-1031" b="-6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508333" r="-1031" b="-5281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614737" r="-1031" b="-4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714737" r="-1031" b="-3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814737" r="-1031" b="-2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914737" r="-1031" b="-1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12" t="-1014737" r="-1031" b="-3368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2408822" y="449006"/>
            <a:ext cx="2308645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Nhận xét</a:t>
            </a:r>
            <a:r>
              <a:rPr lang="vi-VN" sz="4000" dirty="0">
                <a:latin typeface="+mj-lt"/>
              </a:rPr>
              <a:t>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710874" y="1342873"/>
            <a:ext cx="68747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0070C0"/>
                </a:solidFill>
                <a:latin typeface="+mj-lt"/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0070C0"/>
                </a:solidFill>
                <a:latin typeface="+mj-lt"/>
              </a:rPr>
              <a:t>Thừa số thứ hai là các số tự nhiên tăng dần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+mj-lt"/>
              </a:rPr>
              <a:t>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4000" b="1" dirty="0">
                <a:solidFill>
                  <a:srgbClr val="0070C0"/>
                </a:solidFill>
                <a:latin typeface="+mj-lt"/>
              </a:rPr>
              <a:t>Tích tăng dần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+mj-lt"/>
              </a:rPr>
              <a:t>2 đơn vị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0070C0"/>
                </a:solidFill>
                <a:latin typeface="+mj-lt"/>
              </a:rPr>
              <a:t>từ 2 đến 20.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75DE4-299B-45E0-B6B7-66AC8EFDD3A6}"/>
              </a:ext>
            </a:extLst>
          </p:cNvPr>
          <p:cNvSpPr txBox="1"/>
          <p:nvPr/>
        </p:nvSpPr>
        <p:spPr>
          <a:xfrm>
            <a:off x="8401183" y="707222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953BFD-EBA5-42FA-B7B1-359A697A6D8B}"/>
              </a:ext>
            </a:extLst>
          </p:cNvPr>
          <p:cNvSpPr txBox="1"/>
          <p:nvPr/>
        </p:nvSpPr>
        <p:spPr>
          <a:xfrm>
            <a:off x="8399921" y="1862633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039931A-0296-4085-826F-F33368D420BA}"/>
              </a:ext>
            </a:extLst>
          </p:cNvPr>
          <p:cNvSpPr txBox="1"/>
          <p:nvPr/>
        </p:nvSpPr>
        <p:spPr>
          <a:xfrm>
            <a:off x="8401183" y="1279118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63A0B1-04DA-4C89-96E9-C7E89994D32D}"/>
              </a:ext>
            </a:extLst>
          </p:cNvPr>
          <p:cNvSpPr txBox="1"/>
          <p:nvPr/>
        </p:nvSpPr>
        <p:spPr>
          <a:xfrm>
            <a:off x="8395736" y="2442695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FCDCB6-0F36-483C-B249-13871992B8A4}"/>
              </a:ext>
            </a:extLst>
          </p:cNvPr>
          <p:cNvSpPr txBox="1"/>
          <p:nvPr/>
        </p:nvSpPr>
        <p:spPr>
          <a:xfrm>
            <a:off x="8392066" y="3022757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59D239-574A-4A15-A210-F1AA5D5534F3}"/>
              </a:ext>
            </a:extLst>
          </p:cNvPr>
          <p:cNvSpPr txBox="1"/>
          <p:nvPr/>
        </p:nvSpPr>
        <p:spPr>
          <a:xfrm>
            <a:off x="8379186" y="3598388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3B0000-60F7-4BD2-9E34-F37AE6E8F3E1}"/>
              </a:ext>
            </a:extLst>
          </p:cNvPr>
          <p:cNvSpPr txBox="1"/>
          <p:nvPr/>
        </p:nvSpPr>
        <p:spPr>
          <a:xfrm>
            <a:off x="8392065" y="4179146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DE3A55-D266-4823-9E94-935438B4A6B7}"/>
              </a:ext>
            </a:extLst>
          </p:cNvPr>
          <p:cNvSpPr txBox="1"/>
          <p:nvPr/>
        </p:nvSpPr>
        <p:spPr>
          <a:xfrm>
            <a:off x="8392065" y="4762661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BE957E5-7DDE-450C-8D96-2028A48D9E9E}"/>
              </a:ext>
            </a:extLst>
          </p:cNvPr>
          <p:cNvSpPr txBox="1"/>
          <p:nvPr/>
        </p:nvSpPr>
        <p:spPr>
          <a:xfrm>
            <a:off x="8394580" y="5331686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D48E116-1828-4121-B5B1-84F0F18C7A40}"/>
              </a:ext>
            </a:extLst>
          </p:cNvPr>
          <p:cNvSpPr txBox="1"/>
          <p:nvPr/>
        </p:nvSpPr>
        <p:spPr>
          <a:xfrm>
            <a:off x="8398109" y="5925709"/>
            <a:ext cx="361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6629A0F-BD84-4E69-9141-60ABF28B02F0}"/>
              </a:ext>
            </a:extLst>
          </p:cNvPr>
          <p:cNvSpPr txBox="1"/>
          <p:nvPr/>
        </p:nvSpPr>
        <p:spPr>
          <a:xfrm>
            <a:off x="9066586" y="707222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7A7A08-08E5-4DBB-B7E0-F506119A49B6}"/>
              </a:ext>
            </a:extLst>
          </p:cNvPr>
          <p:cNvSpPr txBox="1"/>
          <p:nvPr/>
        </p:nvSpPr>
        <p:spPr>
          <a:xfrm>
            <a:off x="9087082" y="1279560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83CE77-E7DA-4E27-9825-D71BDE527A95}"/>
              </a:ext>
            </a:extLst>
          </p:cNvPr>
          <p:cNvSpPr txBox="1"/>
          <p:nvPr/>
        </p:nvSpPr>
        <p:spPr>
          <a:xfrm>
            <a:off x="9077938" y="1863644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6D1D02-E3B4-4498-8052-96558ED04152}"/>
              </a:ext>
            </a:extLst>
          </p:cNvPr>
          <p:cNvSpPr txBox="1"/>
          <p:nvPr/>
        </p:nvSpPr>
        <p:spPr>
          <a:xfrm>
            <a:off x="9066163" y="2444947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4A6A11-EA3E-4AFE-8137-183FB0102DC2}"/>
              </a:ext>
            </a:extLst>
          </p:cNvPr>
          <p:cNvSpPr txBox="1"/>
          <p:nvPr/>
        </p:nvSpPr>
        <p:spPr>
          <a:xfrm>
            <a:off x="9073414" y="3022757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FDAE69-77F5-460E-BCFF-61B3C997F540}"/>
              </a:ext>
            </a:extLst>
          </p:cNvPr>
          <p:cNvSpPr txBox="1"/>
          <p:nvPr/>
        </p:nvSpPr>
        <p:spPr>
          <a:xfrm>
            <a:off x="9059579" y="3590956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20AF17C-323C-4B6C-9958-B9180A2462C0}"/>
              </a:ext>
            </a:extLst>
          </p:cNvPr>
          <p:cNvSpPr txBox="1"/>
          <p:nvPr/>
        </p:nvSpPr>
        <p:spPr>
          <a:xfrm>
            <a:off x="9063680" y="4184247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91A5A88-071D-462D-A7BA-C6E31A9EAD67}"/>
              </a:ext>
            </a:extLst>
          </p:cNvPr>
          <p:cNvSpPr txBox="1"/>
          <p:nvPr/>
        </p:nvSpPr>
        <p:spPr>
          <a:xfrm>
            <a:off x="9072824" y="4761590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17220C5-9B70-4C34-98BD-C80DA623B836}"/>
              </a:ext>
            </a:extLst>
          </p:cNvPr>
          <p:cNvSpPr txBox="1"/>
          <p:nvPr/>
        </p:nvSpPr>
        <p:spPr>
          <a:xfrm>
            <a:off x="9075306" y="5336593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1A800D8-2F2E-4399-A2DF-224FE820FEA9}"/>
              </a:ext>
            </a:extLst>
          </p:cNvPr>
          <p:cNvSpPr txBox="1"/>
          <p:nvPr/>
        </p:nvSpPr>
        <p:spPr>
          <a:xfrm>
            <a:off x="9074594" y="5916847"/>
            <a:ext cx="611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8E26BF-3FCB-4080-8DDA-00FB61518D86}"/>
              </a:ext>
            </a:extLst>
          </p:cNvPr>
          <p:cNvSpPr txBox="1"/>
          <p:nvPr/>
        </p:nvSpPr>
        <p:spPr>
          <a:xfrm>
            <a:off x="10137481" y="707222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34B302-093B-4EE7-A8A5-413F9B7472C5}"/>
              </a:ext>
            </a:extLst>
          </p:cNvPr>
          <p:cNvSpPr txBox="1"/>
          <p:nvPr/>
        </p:nvSpPr>
        <p:spPr>
          <a:xfrm>
            <a:off x="10119227" y="1277858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F28926-2743-4648-B0DD-30BB939191E9}"/>
              </a:ext>
            </a:extLst>
          </p:cNvPr>
          <p:cNvSpPr txBox="1"/>
          <p:nvPr/>
        </p:nvSpPr>
        <p:spPr>
          <a:xfrm>
            <a:off x="10106971" y="1848494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D7D799-8948-4498-9DF3-4C9E17140AA6}"/>
              </a:ext>
            </a:extLst>
          </p:cNvPr>
          <p:cNvSpPr txBox="1"/>
          <p:nvPr/>
        </p:nvSpPr>
        <p:spPr>
          <a:xfrm>
            <a:off x="10119850" y="2442695"/>
            <a:ext cx="514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EAD717F-D630-4723-BE2B-D9058A0825C7}"/>
              </a:ext>
            </a:extLst>
          </p:cNvPr>
          <p:cNvSpPr txBox="1"/>
          <p:nvPr/>
        </p:nvSpPr>
        <p:spPr>
          <a:xfrm>
            <a:off x="10118970" y="3017447"/>
            <a:ext cx="75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F245AF-9443-4B83-B0C7-D19B338C84E2}"/>
              </a:ext>
            </a:extLst>
          </p:cNvPr>
          <p:cNvSpPr txBox="1"/>
          <p:nvPr/>
        </p:nvSpPr>
        <p:spPr>
          <a:xfrm>
            <a:off x="10139100" y="3603541"/>
            <a:ext cx="75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BB85B4F-2B72-4C8E-95AB-421634F0E4B9}"/>
              </a:ext>
            </a:extLst>
          </p:cNvPr>
          <p:cNvSpPr txBox="1"/>
          <p:nvPr/>
        </p:nvSpPr>
        <p:spPr>
          <a:xfrm>
            <a:off x="10113342" y="4175437"/>
            <a:ext cx="75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9906DD2-3E2C-465E-98B6-A0D05F53A0AB}"/>
              </a:ext>
            </a:extLst>
          </p:cNvPr>
          <p:cNvSpPr txBox="1"/>
          <p:nvPr/>
        </p:nvSpPr>
        <p:spPr>
          <a:xfrm>
            <a:off x="10113342" y="4751818"/>
            <a:ext cx="75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838493E-92D5-4AA8-BE72-E7D1CB54193C}"/>
              </a:ext>
            </a:extLst>
          </p:cNvPr>
          <p:cNvSpPr txBox="1"/>
          <p:nvPr/>
        </p:nvSpPr>
        <p:spPr>
          <a:xfrm>
            <a:off x="10113342" y="5341078"/>
            <a:ext cx="75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6047544-621C-4BC8-AA9D-C5DFBE98AC45}"/>
              </a:ext>
            </a:extLst>
          </p:cNvPr>
          <p:cNvSpPr txBox="1"/>
          <p:nvPr/>
        </p:nvSpPr>
        <p:spPr>
          <a:xfrm>
            <a:off x="10127431" y="5914500"/>
            <a:ext cx="758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00166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" grpId="0"/>
      <p:bldP spid="20" grpId="0"/>
      <p:bldP spid="21" grpId="0"/>
      <p:bldP spid="22" grpId="0"/>
      <p:bldP spid="23" grpId="0"/>
      <p:bldP spid="24" grpId="0"/>
      <p:bldP spid="26" grpId="0"/>
      <p:bldP spid="28" grpId="0"/>
      <p:bldP spid="29" grpId="0"/>
      <p:bldP spid="31" grpId="0"/>
      <p:bldP spid="37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30" grpId="0"/>
      <p:bldP spid="32" grpId="0"/>
      <p:bldP spid="33" grpId="0"/>
      <p:bldP spid="34" grpId="0"/>
      <p:bldP spid="35" grpId="0"/>
      <p:bldP spid="36" grpId="0"/>
      <p:bldP spid="40" grpId="0"/>
      <p:bldP spid="41" grpId="0"/>
      <p:bldP spid="42" grpId="0"/>
      <p:bldP spid="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836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39DB43-F5D6-7FDC-65BF-1F4C6CA20B47}"/>
              </a:ext>
            </a:extLst>
          </p:cNvPr>
          <p:cNvSpPr txBox="1"/>
          <p:nvPr/>
        </p:nvSpPr>
        <p:spPr>
          <a:xfrm>
            <a:off x="1905003" y="2497629"/>
            <a:ext cx="8349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 ĐỘNG</a:t>
            </a:r>
          </a:p>
        </p:txBody>
      </p:sp>
    </p:spTree>
    <p:extLst>
      <p:ext uri="{BB962C8B-B14F-4D97-AF65-F5344CB8AC3E}">
        <p14:creationId xmlns:p14="http://schemas.microsoft.com/office/powerpoint/2010/main" val="194593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ABCD2F-DB89-72A5-500F-04323B36DAED}"/>
                  </a:ext>
                </a:extLst>
              </p:cNvPr>
              <p:cNvSpPr txBox="1"/>
              <p:nvPr/>
            </p:nvSpPr>
            <p:spPr>
              <a:xfrm>
                <a:off x="3359342" y="393700"/>
                <a:ext cx="1834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7ABCD2F-DB89-72A5-500F-04323B36D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42" y="393700"/>
                <a:ext cx="1834958" cy="830997"/>
              </a:xfrm>
              <a:prstGeom prst="rect">
                <a:avLst/>
              </a:prstGeom>
              <a:blipFill>
                <a:blip r:embed="rId2"/>
                <a:stretch>
                  <a:fillRect l="-1495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EF5426-FFC4-E522-9245-A16ED0759AF7}"/>
                  </a:ext>
                </a:extLst>
              </p:cNvPr>
              <p:cNvSpPr txBox="1"/>
              <p:nvPr/>
            </p:nvSpPr>
            <p:spPr>
              <a:xfrm>
                <a:off x="3359342" y="1546160"/>
                <a:ext cx="1834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7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EF5426-FFC4-E522-9245-A16ED0759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42" y="1546160"/>
                <a:ext cx="1834958" cy="830997"/>
              </a:xfrm>
              <a:prstGeom prst="rect">
                <a:avLst/>
              </a:prstGeom>
              <a:blipFill>
                <a:blip r:embed="rId3"/>
                <a:stretch>
                  <a:fillRect l="-1495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51A2A9-F4D6-573F-7CA7-EC5981C9E885}"/>
                  </a:ext>
                </a:extLst>
              </p:cNvPr>
              <p:cNvSpPr txBox="1"/>
              <p:nvPr/>
            </p:nvSpPr>
            <p:spPr>
              <a:xfrm>
                <a:off x="3359342" y="2870200"/>
                <a:ext cx="1834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E51A2A9-F4D6-573F-7CA7-EC5981C9E8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42" y="2870200"/>
                <a:ext cx="1834958" cy="830997"/>
              </a:xfrm>
              <a:prstGeom prst="rect">
                <a:avLst/>
              </a:prstGeom>
              <a:blipFill>
                <a:blip r:embed="rId4"/>
                <a:stretch>
                  <a:fillRect l="-1495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D7D94-F212-0E8D-F350-AD8E97DC1C07}"/>
                  </a:ext>
                </a:extLst>
              </p:cNvPr>
              <p:cNvSpPr txBox="1"/>
              <p:nvPr/>
            </p:nvSpPr>
            <p:spPr>
              <a:xfrm>
                <a:off x="3359342" y="4108952"/>
                <a:ext cx="1834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ED7D94-F212-0E8D-F350-AD8E97DC1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42" y="4108952"/>
                <a:ext cx="1834958" cy="830997"/>
              </a:xfrm>
              <a:prstGeom prst="rect">
                <a:avLst/>
              </a:prstGeom>
              <a:blipFill>
                <a:blip r:embed="rId5"/>
                <a:stretch>
                  <a:fillRect l="-14950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6F5F65-B8B0-08AE-BCF0-8F2FF8A0A4F3}"/>
                  </a:ext>
                </a:extLst>
              </p:cNvPr>
              <p:cNvSpPr txBox="1"/>
              <p:nvPr/>
            </p:nvSpPr>
            <p:spPr>
              <a:xfrm>
                <a:off x="3359342" y="5286440"/>
                <a:ext cx="1834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6F5F65-B8B0-08AE-BCF0-8F2FF8A0A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9342" y="5286440"/>
                <a:ext cx="1834958" cy="830997"/>
              </a:xfrm>
              <a:prstGeom prst="rect">
                <a:avLst/>
              </a:prstGeom>
              <a:blipFill>
                <a:blip r:embed="rId6"/>
                <a:stretch>
                  <a:fillRect l="-1495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25B756-8DA8-8E3D-A590-C352752B01C6}"/>
                  </a:ext>
                </a:extLst>
              </p:cNvPr>
              <p:cNvSpPr txBox="1"/>
              <p:nvPr/>
            </p:nvSpPr>
            <p:spPr>
              <a:xfrm>
                <a:off x="7484798" y="393700"/>
                <a:ext cx="2408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25B756-8DA8-8E3D-A590-C352752B0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8" y="393700"/>
                <a:ext cx="2408502" cy="830997"/>
              </a:xfrm>
              <a:prstGeom prst="rect">
                <a:avLst/>
              </a:prstGeom>
              <a:blipFill>
                <a:blip r:embed="rId7"/>
                <a:stretch>
                  <a:fillRect l="-11646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28EBD7-B2B3-6769-7803-AE222F841875}"/>
                  </a:ext>
                </a:extLst>
              </p:cNvPr>
              <p:cNvSpPr txBox="1"/>
              <p:nvPr/>
            </p:nvSpPr>
            <p:spPr>
              <a:xfrm>
                <a:off x="7484798" y="1546160"/>
                <a:ext cx="228150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28EBD7-B2B3-6769-7803-AE222F84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8" y="1546160"/>
                <a:ext cx="2281502" cy="830997"/>
              </a:xfrm>
              <a:prstGeom prst="rect">
                <a:avLst/>
              </a:prstGeom>
              <a:blipFill>
                <a:blip r:embed="rId8"/>
                <a:stretch>
                  <a:fillRect l="-1229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756980-C5A8-A1ED-650E-48C9989F08C1}"/>
                  </a:ext>
                </a:extLst>
              </p:cNvPr>
              <p:cNvSpPr txBox="1"/>
              <p:nvPr/>
            </p:nvSpPr>
            <p:spPr>
              <a:xfrm>
                <a:off x="7484798" y="2870200"/>
                <a:ext cx="1834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4756980-C5A8-A1ED-650E-48C9989F0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8" y="2870200"/>
                <a:ext cx="1834958" cy="830997"/>
              </a:xfrm>
              <a:prstGeom prst="rect">
                <a:avLst/>
              </a:prstGeom>
              <a:blipFill>
                <a:blip r:embed="rId9"/>
                <a:stretch>
                  <a:fillRect l="-1528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8A43CE-B4F4-8874-9B52-CC787FBB6CC3}"/>
                  </a:ext>
                </a:extLst>
              </p:cNvPr>
              <p:cNvSpPr txBox="1"/>
              <p:nvPr/>
            </p:nvSpPr>
            <p:spPr>
              <a:xfrm>
                <a:off x="7484798" y="4108952"/>
                <a:ext cx="1834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8A43CE-B4F4-8874-9B52-CC787FBB6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8" y="4108952"/>
                <a:ext cx="1834958" cy="830997"/>
              </a:xfrm>
              <a:prstGeom prst="rect">
                <a:avLst/>
              </a:prstGeom>
              <a:blipFill>
                <a:blip r:embed="rId10"/>
                <a:stretch>
                  <a:fillRect l="-1528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8FD92E-C758-8898-E3AD-DC1C0A85949F}"/>
                  </a:ext>
                </a:extLst>
              </p:cNvPr>
              <p:cNvSpPr txBox="1"/>
              <p:nvPr/>
            </p:nvSpPr>
            <p:spPr>
              <a:xfrm>
                <a:off x="7484798" y="5286440"/>
                <a:ext cx="18349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kumimoji="0" lang="vi-VN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08FD92E-C758-8898-E3AD-DC1C0A859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4798" y="5286440"/>
                <a:ext cx="1834958" cy="830997"/>
              </a:xfrm>
              <a:prstGeom prst="rect">
                <a:avLst/>
              </a:prstGeom>
              <a:blipFill>
                <a:blip r:embed="rId11"/>
                <a:stretch>
                  <a:fillRect l="-15282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567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B565F5-B008-29E0-FC1E-5A1A00CFF558}"/>
              </a:ext>
            </a:extLst>
          </p:cNvPr>
          <p:cNvGrpSpPr/>
          <p:nvPr/>
        </p:nvGrpSpPr>
        <p:grpSpPr>
          <a:xfrm>
            <a:off x="1613820" y="837506"/>
            <a:ext cx="11765824" cy="6262802"/>
            <a:chOff x="871840" y="468894"/>
            <a:chExt cx="12554721" cy="5943081"/>
          </a:xfrm>
          <a:noFill/>
        </p:grpSpPr>
        <p:pic>
          <p:nvPicPr>
            <p:cNvPr id="3" name="Picture 2" descr="hình ảnh dây leo vector - Inkythuatso">
              <a:extLst>
                <a:ext uri="{FF2B5EF4-FFF2-40B4-BE49-F238E27FC236}">
                  <a16:creationId xmlns:a16="http://schemas.microsoft.com/office/drawing/2014/main" id="{5D12EBB9-5571-8764-EA2C-5972B6CC80E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906" b="95623" l="5750" r="90000">
                          <a14:backgroundMark x1="40250" y1="75926" x2="83250" y2="86364"/>
                          <a14:backgroundMark x1="83250" y1="86364" x2="84375" y2="87542"/>
                          <a14:backgroundMark x1="48750" y1="74916" x2="64875" y2="78620"/>
                          <a14:backgroundMark x1="59250" y1="74411" x2="62375" y2="74916"/>
                          <a14:backgroundMark x1="57500" y1="73064" x2="62000" y2="75084"/>
                          <a14:backgroundMark x1="58000" y1="73737" x2="70000" y2="82323"/>
                          <a14:backgroundMark x1="5625" y1="81313" x2="9375" y2="92424"/>
                          <a14:backgroundMark x1="5250" y1="79966" x2="6750" y2="824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71934" r="52264" b="1515"/>
            <a:stretch/>
          </p:blipFill>
          <p:spPr bwMode="auto">
            <a:xfrm rot="1551639">
              <a:off x="1761584" y="3443187"/>
              <a:ext cx="8367181" cy="2968788"/>
            </a:xfrm>
            <a:prstGeom prst="rect">
              <a:avLst/>
            </a:prstGeom>
            <a:grpFill/>
          </p:spPr>
        </p:pic>
        <p:pic>
          <p:nvPicPr>
            <p:cNvPr id="4" name="Picture 4" descr="hình ảnh dây leo vector - Inkythuatso">
              <a:extLst>
                <a:ext uri="{FF2B5EF4-FFF2-40B4-BE49-F238E27FC236}">
                  <a16:creationId xmlns:a16="http://schemas.microsoft.com/office/drawing/2014/main" id="{08BD3C3C-35B9-DDF3-CFD5-66E1C1177D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906" b="95623" l="5750" r="90000">
                          <a14:foregroundMark x1="6625" y1="92256" x2="8375" y2="82660"/>
                          <a14:foregroundMark x1="6875" y1="85859" x2="5750" y2="80640"/>
                          <a14:foregroundMark x1="44125" y1="74411" x2="46125" y2="74579"/>
                          <a14:foregroundMark x1="57375" y1="74747" x2="61625" y2="75421"/>
                          <a14:foregroundMark x1="58625" y1="74074" x2="61125" y2="7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34" b="1515"/>
            <a:stretch/>
          </p:blipFill>
          <p:spPr bwMode="auto">
            <a:xfrm>
              <a:off x="1197429" y="468894"/>
              <a:ext cx="12229132" cy="2438400"/>
            </a:xfrm>
            <a:prstGeom prst="rect">
              <a:avLst/>
            </a:prstGeom>
            <a:grpFill/>
          </p:spPr>
        </p:pic>
        <p:pic>
          <p:nvPicPr>
            <p:cNvPr id="5" name="Picture 4" descr="hình ảnh dây leo vector - Inkythuatso">
              <a:extLst>
                <a:ext uri="{FF2B5EF4-FFF2-40B4-BE49-F238E27FC236}">
                  <a16:creationId xmlns:a16="http://schemas.microsoft.com/office/drawing/2014/main" id="{DE70469B-D2DF-5CD6-686E-E0C624760D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3906" b="95623" l="5750" r="90000">
                          <a14:foregroundMark x1="6625" y1="92256" x2="7720" y2="86254"/>
                          <a14:foregroundMark x1="44125" y1="74411" x2="46125" y2="74579"/>
                          <a14:foregroundMark x1="57375" y1="74747" x2="61625" y2="75421"/>
                          <a14:foregroundMark x1="58625" y1="74074" x2="61125" y2="73906"/>
                          <a14:backgroundMark x1="8750" y1="83670" x2="4125" y2="82660"/>
                          <a14:backgroundMark x1="4125" y1="82660" x2="4000" y2="8232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934" b="1515"/>
            <a:stretch/>
          </p:blipFill>
          <p:spPr bwMode="auto">
            <a:xfrm rot="20328804" flipH="1">
              <a:off x="871840" y="2437506"/>
              <a:ext cx="11350211" cy="2438400"/>
            </a:xfrm>
            <a:prstGeom prst="rect">
              <a:avLst/>
            </a:prstGeom>
            <a:grpFill/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14269E-A6B6-60C4-03FA-283D6C55B6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40" b="89948" l="5263" r="89922">
                        <a14:foregroundMark x1="5263" y1="3640" x2="20157" y2="20971"/>
                        <a14:foregroundMark x1="20157" y1="20971" x2="20717" y2="22704"/>
                        <a14:backgroundMark x1="11422" y1="39168" x2="56775" y2="4853"/>
                        <a14:backgroundMark x1="56775" y1="4853" x2="56999" y2="4853"/>
                        <a14:backgroundMark x1="22060" y1="53553" x2="80067" y2="30329"/>
                        <a14:backgroundMark x1="29451" y1="79549" x2="90146" y2="28769"/>
                        <a14:backgroundMark x1="40985" y1="81976" x2="92945" y2="41768"/>
                        <a14:backgroundMark x1="57895" y1="88042" x2="93729" y2="54073"/>
                        <a14:backgroundMark x1="93729" y1="54073" x2="95409" y2="53553"/>
                        <a14:backgroundMark x1="65622" y1="89601" x2="95521" y2="61698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72225" b="70479"/>
          <a:stretch/>
        </p:blipFill>
        <p:spPr>
          <a:xfrm>
            <a:off x="-4612" y="769995"/>
            <a:ext cx="3752610" cy="2988764"/>
          </a:xfrm>
          <a:prstGeom prst="rect">
            <a:avLst/>
          </a:prstGeom>
          <a:noFill/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DE8C390-94E0-E959-EC1E-5A51B2D6AF0B}"/>
              </a:ext>
            </a:extLst>
          </p:cNvPr>
          <p:cNvGrpSpPr/>
          <p:nvPr/>
        </p:nvGrpSpPr>
        <p:grpSpPr>
          <a:xfrm>
            <a:off x="2803475" y="2009353"/>
            <a:ext cx="1694448" cy="1487025"/>
            <a:chOff x="2008779" y="2208101"/>
            <a:chExt cx="1874512" cy="1591012"/>
          </a:xfrm>
          <a:noFill/>
        </p:grpSpPr>
        <p:pic>
          <p:nvPicPr>
            <p:cNvPr id="8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6F470FD9-951B-9E3B-8E60-7F8AE1D558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3B4A5B-8EB0-42EC-94C2-00F066C736A9}"/>
                </a:ext>
              </a:extLst>
            </p:cNvPr>
            <p:cNvSpPr txBox="1"/>
            <p:nvPr/>
          </p:nvSpPr>
          <p:spPr>
            <a:xfrm rot="563360">
              <a:off x="2231182" y="2780314"/>
              <a:ext cx="1319615" cy="6256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4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B32893-FEE8-EAF3-F572-E0C1DEB48586}"/>
              </a:ext>
            </a:extLst>
          </p:cNvPr>
          <p:cNvGrpSpPr/>
          <p:nvPr/>
        </p:nvGrpSpPr>
        <p:grpSpPr>
          <a:xfrm rot="19504433">
            <a:off x="4870315" y="1776057"/>
            <a:ext cx="1674620" cy="1448850"/>
            <a:chOff x="2008779" y="2208101"/>
            <a:chExt cx="1874512" cy="1591012"/>
          </a:xfrm>
          <a:noFill/>
        </p:grpSpPr>
        <p:pic>
          <p:nvPicPr>
            <p:cNvPr id="11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14245A98-E9B7-F1FB-2ECD-734E7689A4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9D395C-6FD7-3EA3-A31C-41DC161D0771}"/>
                </a:ext>
              </a:extLst>
            </p:cNvPr>
            <p:cNvSpPr txBox="1"/>
            <p:nvPr/>
          </p:nvSpPr>
          <p:spPr>
            <a:xfrm rot="563360">
              <a:off x="2210558" y="2756935"/>
              <a:ext cx="1348750" cy="6421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7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CD7300-43D5-33D3-BE9D-A6CE7038A8AC}"/>
              </a:ext>
            </a:extLst>
          </p:cNvPr>
          <p:cNvGrpSpPr/>
          <p:nvPr/>
        </p:nvGrpSpPr>
        <p:grpSpPr>
          <a:xfrm>
            <a:off x="6928393" y="951597"/>
            <a:ext cx="1674620" cy="1542277"/>
            <a:chOff x="2008779" y="2208101"/>
            <a:chExt cx="1874512" cy="1591012"/>
          </a:xfrm>
          <a:noFill/>
        </p:grpSpPr>
        <p:pic>
          <p:nvPicPr>
            <p:cNvPr id="14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75CFFE2F-2C0C-E592-A20C-8E03E9236EA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6C2779-75A6-667C-B28E-49736C5F4581}"/>
                </a:ext>
              </a:extLst>
            </p:cNvPr>
            <p:cNvSpPr txBox="1"/>
            <p:nvPr/>
          </p:nvSpPr>
          <p:spPr>
            <a:xfrm rot="563360">
              <a:off x="2206335" y="2751032"/>
              <a:ext cx="1390914" cy="60325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1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373B181-548F-4869-1FA4-2D0D8650D163}"/>
              </a:ext>
            </a:extLst>
          </p:cNvPr>
          <p:cNvGrpSpPr/>
          <p:nvPr/>
        </p:nvGrpSpPr>
        <p:grpSpPr>
          <a:xfrm rot="21290181">
            <a:off x="9049853" y="1073471"/>
            <a:ext cx="1674620" cy="1504533"/>
            <a:chOff x="2008779" y="2208101"/>
            <a:chExt cx="1874512" cy="1591012"/>
          </a:xfrm>
          <a:noFill/>
        </p:grpSpPr>
        <p:pic>
          <p:nvPicPr>
            <p:cNvPr id="17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3256CD42-5EEF-69FF-0C70-C4CB0E6E5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7E796D-ADAC-B27A-BCB3-4A5D13A64734}"/>
                </a:ext>
              </a:extLst>
            </p:cNvPr>
            <p:cNvSpPr txBox="1"/>
            <p:nvPr/>
          </p:nvSpPr>
          <p:spPr>
            <a:xfrm rot="563360">
              <a:off x="2219975" y="2742643"/>
              <a:ext cx="1316731" cy="6183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5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3E29B8-D4E2-D565-5604-81A1F1777626}"/>
              </a:ext>
            </a:extLst>
          </p:cNvPr>
          <p:cNvGrpSpPr/>
          <p:nvPr/>
        </p:nvGrpSpPr>
        <p:grpSpPr>
          <a:xfrm rot="19821986">
            <a:off x="4124140" y="4000990"/>
            <a:ext cx="1674620" cy="1515834"/>
            <a:chOff x="2008779" y="2208101"/>
            <a:chExt cx="1874512" cy="1591012"/>
          </a:xfrm>
          <a:noFill/>
        </p:grpSpPr>
        <p:pic>
          <p:nvPicPr>
            <p:cNvPr id="20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53EC5FFD-BFE9-17CA-742E-A8DEF32484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664B77C-BC7C-BC20-9C61-28D385E2F8EC}"/>
                </a:ext>
              </a:extLst>
            </p:cNvPr>
            <p:cNvSpPr txBox="1"/>
            <p:nvPr/>
          </p:nvSpPr>
          <p:spPr>
            <a:xfrm rot="563360">
              <a:off x="2301925" y="2783212"/>
              <a:ext cx="1273685" cy="613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8D79013-11DF-C426-9052-8374EB21C2E0}"/>
              </a:ext>
            </a:extLst>
          </p:cNvPr>
          <p:cNvGrpSpPr/>
          <p:nvPr/>
        </p:nvGrpSpPr>
        <p:grpSpPr>
          <a:xfrm>
            <a:off x="5966323" y="2993633"/>
            <a:ext cx="1674620" cy="1507083"/>
            <a:chOff x="2008779" y="2208101"/>
            <a:chExt cx="1874512" cy="1591012"/>
          </a:xfrm>
          <a:noFill/>
        </p:grpSpPr>
        <p:pic>
          <p:nvPicPr>
            <p:cNvPr id="23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9E7739A1-C312-FD79-C62E-D3799D3245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91262C-23ED-B347-588D-BAE91E6DEA7E}"/>
                </a:ext>
              </a:extLst>
            </p:cNvPr>
            <p:cNvSpPr txBox="1"/>
            <p:nvPr/>
          </p:nvSpPr>
          <p:spPr>
            <a:xfrm rot="563360">
              <a:off x="2301859" y="2782249"/>
              <a:ext cx="1283682" cy="61734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F8248B8-2A1C-E8A3-3D31-554BD4B47220}"/>
              </a:ext>
            </a:extLst>
          </p:cNvPr>
          <p:cNvGrpSpPr/>
          <p:nvPr/>
        </p:nvGrpSpPr>
        <p:grpSpPr>
          <a:xfrm rot="20572614">
            <a:off x="8045858" y="2913700"/>
            <a:ext cx="1674620" cy="1528769"/>
            <a:chOff x="2008779" y="2208101"/>
            <a:chExt cx="1874512" cy="1591012"/>
          </a:xfrm>
          <a:noFill/>
        </p:grpSpPr>
        <p:pic>
          <p:nvPicPr>
            <p:cNvPr id="26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4FC04ED8-4D88-1865-DA66-A270DF623C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C784864-903F-10B8-5604-72D01FD68C01}"/>
                </a:ext>
              </a:extLst>
            </p:cNvPr>
            <p:cNvSpPr txBox="1"/>
            <p:nvPr/>
          </p:nvSpPr>
          <p:spPr>
            <a:xfrm rot="876667">
              <a:off x="2147324" y="2738732"/>
              <a:ext cx="1497926" cy="60858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1393614-B2FD-B9F2-42E9-983790EB692D}"/>
              </a:ext>
            </a:extLst>
          </p:cNvPr>
          <p:cNvGrpSpPr/>
          <p:nvPr/>
        </p:nvGrpSpPr>
        <p:grpSpPr>
          <a:xfrm rot="20997039">
            <a:off x="10224411" y="2443582"/>
            <a:ext cx="1674620" cy="1510134"/>
            <a:chOff x="2008779" y="2208101"/>
            <a:chExt cx="1874512" cy="1591012"/>
          </a:xfrm>
          <a:noFill/>
        </p:grpSpPr>
        <p:pic>
          <p:nvPicPr>
            <p:cNvPr id="29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8FD57B8B-8F76-0B46-B7CF-77EBB9C4AC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07FEF5D-A057-634D-FF8E-22A8D4E88A68}"/>
                </a:ext>
              </a:extLst>
            </p:cNvPr>
            <p:cNvSpPr txBox="1"/>
            <p:nvPr/>
          </p:nvSpPr>
          <p:spPr>
            <a:xfrm rot="563360">
              <a:off x="2301711" y="2784528"/>
              <a:ext cx="1305466" cy="61609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2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2001DE-88B4-7E73-8DFE-A2983C151439}"/>
              </a:ext>
            </a:extLst>
          </p:cNvPr>
          <p:cNvGrpSpPr/>
          <p:nvPr/>
        </p:nvGrpSpPr>
        <p:grpSpPr>
          <a:xfrm>
            <a:off x="5226688" y="5355859"/>
            <a:ext cx="1674620" cy="1470626"/>
            <a:chOff x="2008779" y="2208101"/>
            <a:chExt cx="1874512" cy="1591012"/>
          </a:xfrm>
          <a:noFill/>
        </p:grpSpPr>
        <p:pic>
          <p:nvPicPr>
            <p:cNvPr id="32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7FB9055A-4BF4-DFE3-A06A-D409236838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C3CC98-8F1F-08E9-9C99-7EC851558C43}"/>
                </a:ext>
              </a:extLst>
            </p:cNvPr>
            <p:cNvSpPr txBox="1"/>
            <p:nvPr/>
          </p:nvSpPr>
          <p:spPr>
            <a:xfrm rot="563360">
              <a:off x="2203755" y="2746826"/>
              <a:ext cx="1376560" cy="63264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9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13D59C-ACC1-DA92-44A5-4EB2E868E5FA}"/>
              </a:ext>
            </a:extLst>
          </p:cNvPr>
          <p:cNvGrpSpPr/>
          <p:nvPr/>
        </p:nvGrpSpPr>
        <p:grpSpPr>
          <a:xfrm rot="20005108">
            <a:off x="7308834" y="5433110"/>
            <a:ext cx="1674620" cy="1465937"/>
            <a:chOff x="2008779" y="2208101"/>
            <a:chExt cx="1874512" cy="1591012"/>
          </a:xfrm>
          <a:noFill/>
        </p:grpSpPr>
        <p:pic>
          <p:nvPicPr>
            <p:cNvPr id="35" name="Picture 2" descr="Véc tơ đồ họa Clip nghệ thuật Di động Mạng đồ Họa hạt Dẻ đóng Gói tái Bút -  phim hoạt hình hạt png tải về - Miễn phí trong suốt Thức">
              <a:extLst>
                <a:ext uri="{FF2B5EF4-FFF2-40B4-BE49-F238E27FC236}">
                  <a16:creationId xmlns:a16="http://schemas.microsoft.com/office/drawing/2014/main" id="{EBB781DC-CBB0-81C8-FEF8-CD413BA770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21374" y1="31250" x2="41603" y2="38542"/>
                          <a14:backgroundMark x1="41603" y1="38542" x2="48092" y2="39063"/>
                          <a14:backgroundMark x1="48092" y1="39063" x2="53817" y2="41667"/>
                          <a14:backgroundMark x1="53817" y1="41667" x2="64122" y2="42708"/>
                          <a14:backgroundMark x1="64122" y1="42708" x2="72901" y2="40625"/>
                          <a14:backgroundMark x1="72901" y1="40625" x2="79771" y2="43229"/>
                          <a14:backgroundMark x1="79771" y1="43229" x2="79771" y2="43750"/>
                          <a14:backgroundMark x1="33588" y1="36979" x2="29389" y2="54167"/>
                          <a14:backgroundMark x1="29389" y1="54167" x2="30153" y2="65104"/>
                          <a14:backgroundMark x1="64504" y1="49479" x2="77863" y2="47396"/>
                          <a14:backgroundMark x1="64885" y1="51042" x2="67176" y2="55729"/>
                          <a14:backgroundMark x1="34351" y1="64063" x2="33588" y2="59896"/>
                          <a14:backgroundMark x1="36641" y1="55208" x2="36641" y2="5312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70" t="41882" r="29422" b="6695"/>
            <a:stretch/>
          </p:blipFill>
          <p:spPr bwMode="auto">
            <a:xfrm>
              <a:off x="2008779" y="2208101"/>
              <a:ext cx="1874512" cy="1591012"/>
            </a:xfrm>
            <a:prstGeom prst="rect">
              <a:avLst/>
            </a:prstGeom>
            <a:grpFill/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C7C46E9-E6C6-6D52-ED7B-A51DBAEAEAFC}"/>
                </a:ext>
              </a:extLst>
            </p:cNvPr>
            <p:cNvSpPr txBox="1"/>
            <p:nvPr/>
          </p:nvSpPr>
          <p:spPr>
            <a:xfrm rot="563360">
              <a:off x="2302122" y="2770739"/>
              <a:ext cx="1244272" cy="63466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j-lt"/>
                </a:rPr>
                <a:t>2 x 3</a:t>
              </a:r>
            </a:p>
          </p:txBody>
        </p:sp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id="{10DFDE24-1E02-1107-97DF-D7C129E1F29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79" b="96014" l="9854" r="99776">
                        <a14:foregroundMark x1="99474" y1="86843" x2="99888" y2="87695"/>
                        <a14:foregroundMark x1="97749" y1="83293" x2="99164" y2="86205"/>
                        <a14:foregroundMark x1="89698" y1="66724" x2="97020" y2="81792"/>
                        <a14:foregroundMark x1="81859" y1="87348" x2="88242" y2="94281"/>
                        <a14:foregroundMark x1="88242" y1="94281" x2="88914" y2="96014"/>
                        <a14:backgroundMark x1="26204" y1="56153" x2="76820" y2="18371"/>
                        <a14:backgroundMark x1="76820" y1="18371" x2="77604" y2="18371"/>
                        <a14:backgroundMark x1="20493" y1="73137" x2="86002" y2="43154"/>
                        <a14:backgroundMark x1="86002" y1="43154" x2="88354" y2="37262"/>
                        <a14:backgroundMark x1="34714" y1="81282" x2="85890" y2="52513"/>
                        <a14:backgroundMark x1="85890" y1="52513" x2="95185" y2="42808"/>
                        <a14:backgroundMark x1="95185" y1="42808" x2="95185" y2="42288"/>
                        <a14:backgroundMark x1="56999" y1="69497" x2="64054" y2="92201"/>
                        <a14:backgroundMark x1="64054" y1="92201" x2="64278" y2="92374"/>
                        <a14:backgroundMark x1="66629" y1="82669" x2="70437" y2="82842"/>
                        <a14:backgroundMark x1="96641" y1="83189" x2="98992" y2="79376"/>
                        <a14:backgroundMark x1="97984" y1="86482" x2="99776" y2="82496"/>
                        <a14:backgroundMark x1="97984" y1="89081" x2="99888" y2="87348"/>
                        <a14:backgroundMark x1="99440" y1="87002" x2="99776" y2="83362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3634" t="53160" r="175" b="-1063"/>
          <a:stretch/>
        </p:blipFill>
        <p:spPr>
          <a:xfrm>
            <a:off x="8194013" y="3659085"/>
            <a:ext cx="3933825" cy="3610371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E079F882-CE4C-6B6A-A81A-C9917AE6B3D9}"/>
              </a:ext>
            </a:extLst>
          </p:cNvPr>
          <p:cNvSpPr/>
          <p:nvPr/>
        </p:nvSpPr>
        <p:spPr>
          <a:xfrm>
            <a:off x="435429" y="206829"/>
            <a:ext cx="555239" cy="57429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D269DC1-36E3-F1CA-F54B-43B754B3712A}"/>
              </a:ext>
            </a:extLst>
          </p:cNvPr>
          <p:cNvSpPr txBox="1"/>
          <p:nvPr/>
        </p:nvSpPr>
        <p:spPr>
          <a:xfrm>
            <a:off x="990668" y="220949"/>
            <a:ext cx="2255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/>
              <a:t>Tính nhẩm.</a:t>
            </a:r>
          </a:p>
        </p:txBody>
      </p:sp>
    </p:spTree>
    <p:extLst>
      <p:ext uri="{BB962C8B-B14F-4D97-AF65-F5344CB8AC3E}">
        <p14:creationId xmlns:p14="http://schemas.microsoft.com/office/powerpoint/2010/main" val="3568047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5436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04800" y="228600"/>
            <a:ext cx="11379200" cy="6388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 cmpd="thinThick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1185333" y="5372100"/>
            <a:ext cx="9787467" cy="1028700"/>
            <a:chOff x="560" y="3384"/>
            <a:chExt cx="4624" cy="648"/>
          </a:xfrm>
        </p:grpSpPr>
        <p:pic>
          <p:nvPicPr>
            <p:cNvPr id="3086" name="Picture 5" descr="4408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3646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6" descr="4635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568"/>
              <a:ext cx="384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7" descr="boo7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" y="3384"/>
              <a:ext cx="76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8" descr="email001"/>
            <p:cNvPicPr>
              <a:picLocks noChangeAspect="1" noChangeArrowheads="1" noCrop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" y="3591"/>
              <a:ext cx="640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9" descr="et5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6" y="3384"/>
              <a:ext cx="365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0" descr="glob_anm"/>
            <p:cNvPicPr>
              <a:picLocks noChangeAspect="1" noChangeArrowheads="1" noCrop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0" y="3520"/>
              <a:ext cx="512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11" descr="ani53"/>
            <p:cNvPicPr>
              <a:picLocks noChangeAspect="1" noChangeArrowheads="1" noCrop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3472"/>
              <a:ext cx="256" cy="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3" name="Picture 12" descr="mu37"/>
            <p:cNvPicPr>
              <a:picLocks noChangeAspect="1" noChangeArrowheads="1" noCrop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" y="3386"/>
              <a:ext cx="691" cy="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6" name="Group 13"/>
          <p:cNvGrpSpPr>
            <a:grpSpLocks/>
          </p:cNvGrpSpPr>
          <p:nvPr/>
        </p:nvGrpSpPr>
        <p:grpSpPr bwMode="auto">
          <a:xfrm>
            <a:off x="457200" y="260732"/>
            <a:ext cx="11277600" cy="1905000"/>
            <a:chOff x="216" y="192"/>
            <a:chExt cx="5328" cy="1200"/>
          </a:xfrm>
        </p:grpSpPr>
        <p:pic>
          <p:nvPicPr>
            <p:cNvPr id="3082" name="Picture 14" descr="an30"/>
            <p:cNvPicPr>
              <a:picLocks noChangeAspect="1" noChangeArrowheads="1" noCrop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192"/>
              <a:ext cx="1392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5" descr="33"/>
            <p:cNvPicPr>
              <a:picLocks noChangeAspect="1" noChangeArrowheads="1" noCrop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" y="1344"/>
              <a:ext cx="5328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6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20688">
              <a:off x="288" y="768"/>
              <a:ext cx="187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7" descr="13"/>
            <p:cNvPicPr>
              <a:picLocks noChangeAspect="1" noChangeArrowheads="1" noCrop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30273" flipH="1">
              <a:off x="3696" y="768"/>
              <a:ext cx="17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66" name="WordArt 18"/>
          <p:cNvSpPr>
            <a:spLocks noChangeArrowheads="1" noChangeShapeType="1" noTextEdit="1"/>
          </p:cNvSpPr>
          <p:nvPr/>
        </p:nvSpPr>
        <p:spPr bwMode="auto">
          <a:xfrm>
            <a:off x="1524000" y="3505200"/>
            <a:ext cx="9448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NHANH AI ĐÚNG</a:t>
            </a: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350556" y="2222837"/>
            <a:ext cx="92456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pic>
        <p:nvPicPr>
          <p:cNvPr id="206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chim538.wav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8" y="5641975"/>
            <a:ext cx="94403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3085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3" decel="100000"/>
                                        <p:tgtEl>
                                          <p:spTgt spid="206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3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76" fill="hold"/>
                                        <p:tgtEl>
                                          <p:spTgt spid="2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8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689" fill="hold"/>
                                        <p:tgtEl>
                                          <p:spTgt spid="20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9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0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460" fill="hold"/>
                                        <p:tgtEl>
                                          <p:spTgt spid="20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1"/>
                </p:tgtEl>
              </p:cMediaNode>
            </p:audio>
          </p:childTnLst>
        </p:cTn>
      </p:par>
    </p:tnLst>
    <p:bldLst>
      <p:bldP spid="2066" grpId="0" animBg="1"/>
      <p:bldP spid="206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953862" y="512064"/>
            <a:ext cx="481746" cy="529958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CA2AA0B-1F3E-4FBC-BC91-081ED7075AD2}"/>
              </a:ext>
            </a:extLst>
          </p:cNvPr>
          <p:cNvSpPr txBox="1"/>
          <p:nvPr/>
        </p:nvSpPr>
        <p:spPr>
          <a:xfrm>
            <a:off x="1597022" y="453877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20441"/>
              </p:ext>
            </p:extLst>
          </p:nvPr>
        </p:nvGraphicFramePr>
        <p:xfrm>
          <a:off x="1435608" y="1671641"/>
          <a:ext cx="9237637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0632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1135094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1147857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21742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252209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252209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252209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4000" dirty="0">
                          <a:latin typeface="+mj-lt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kumimoji="0" lang="vi-VN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4770613" y="3105834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5923745" y="3105834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145363" y="3105833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366981" y="3105832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588599" y="3105832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11018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73858" y="251752"/>
            <a:ext cx="2152651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300368" y="213954"/>
            <a:ext cx="9531351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35274" y="3528561"/>
            <a:ext cx="91683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4 x 3 = 12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66768" y="1177141"/>
            <a:ext cx="11664951" cy="22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5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+ 3 + 3 + 3 = 12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035274" y="4564508"/>
            <a:ext cx="82482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3 x 4 = 12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35274" y="5680859"/>
            <a:ext cx="8121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3 x 3 = 12</a:t>
            </a:r>
          </a:p>
        </p:txBody>
      </p:sp>
      <p:sp>
        <p:nvSpPr>
          <p:cNvPr id="39" name="Oval 38"/>
          <p:cNvSpPr/>
          <p:nvPr/>
        </p:nvSpPr>
        <p:spPr>
          <a:xfrm flipH="1">
            <a:off x="2762516" y="4644911"/>
            <a:ext cx="560231" cy="85121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0505484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 rot="-585146">
            <a:off x="73858" y="251752"/>
            <a:ext cx="2152651" cy="1055688"/>
          </a:xfrm>
          <a:prstGeom prst="star16">
            <a:avLst>
              <a:gd name="adj" fmla="val 375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vi-VN" alt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40951" y="427038"/>
            <a:ext cx="1524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2300368" y="213954"/>
            <a:ext cx="9531351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5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035274" y="3528561"/>
            <a:ext cx="916834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a. 2 + 2 + 2 = 6</a:t>
            </a:r>
          </a:p>
        </p:txBody>
      </p:sp>
      <p:sp>
        <p:nvSpPr>
          <p:cNvPr id="36" name="Text Box 38"/>
          <p:cNvSpPr txBox="1">
            <a:spLocks noChangeArrowheads="1"/>
          </p:cNvSpPr>
          <p:nvPr/>
        </p:nvSpPr>
        <p:spPr bwMode="auto">
          <a:xfrm>
            <a:off x="166768" y="1177141"/>
            <a:ext cx="11664951" cy="22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5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x 2 = 6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035274" y="4564508"/>
            <a:ext cx="824822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b. 3 + 3 + 3 = 6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35274" y="5680859"/>
            <a:ext cx="81214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c. 3 + 3 = 6</a:t>
            </a:r>
          </a:p>
        </p:txBody>
      </p:sp>
      <p:sp>
        <p:nvSpPr>
          <p:cNvPr id="39" name="Oval 38"/>
          <p:cNvSpPr/>
          <p:nvPr/>
        </p:nvSpPr>
        <p:spPr>
          <a:xfrm>
            <a:off x="2638263" y="5680859"/>
            <a:ext cx="761759" cy="101566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772120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3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1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1" grpId="0" animBg="1"/>
      <p:bldP spid="3112" grpId="0" animBg="1"/>
      <p:bldP spid="3113" grpId="0" animBg="1"/>
      <p:bldP spid="3147" grpId="0" animBg="1"/>
      <p:bldP spid="3148" grpId="0" animBg="1"/>
      <p:bldP spid="3149" grpId="0" animBg="1"/>
      <p:bldP spid="3150" grpId="0" animBg="1"/>
      <p:bldP spid="3151" grpId="0" animBg="1"/>
      <p:bldP spid="3152" grpId="0" animBg="1"/>
      <p:bldP spid="3153" grpId="0" animBg="1"/>
      <p:bldP spid="24" grpId="0"/>
      <p:bldP spid="37" grpId="0"/>
      <p:bldP spid="38" grpId="0"/>
      <p:bldP spid="39" grpId="0" animBg="1"/>
      <p:bldP spid="39" grpId="1" animBg="1"/>
      <p:bldP spid="39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62885" y="106016"/>
            <a:ext cx="2321777" cy="980661"/>
            <a:chOff x="1392972" y="0"/>
            <a:chExt cx="2321777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392972" y="206880"/>
              <a:ext cx="22568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280754" y="1774391"/>
            <a:ext cx="7194598" cy="2548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39</a:t>
            </a:r>
          </a:p>
          <a:p>
            <a:pPr algn="ctr">
              <a:lnSpc>
                <a:spcPct val="120000"/>
              </a:lnSpc>
            </a:pPr>
            <a:r>
              <a:rPr lang="vi-VN" sz="80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BẢNG NHÂN 2</a:t>
            </a:r>
          </a:p>
        </p:txBody>
      </p:sp>
    </p:spTree>
    <p:extLst>
      <p:ext uri="{BB962C8B-B14F-4D97-AF65-F5344CB8AC3E}">
        <p14:creationId xmlns:p14="http://schemas.microsoft.com/office/powerpoint/2010/main" val="10682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9D21AF-426E-E622-5C2E-53481A0C6A7A}"/>
              </a:ext>
            </a:extLst>
          </p:cNvPr>
          <p:cNvSpPr txBox="1"/>
          <p:nvPr/>
        </p:nvSpPr>
        <p:spPr>
          <a:xfrm>
            <a:off x="2313214" y="2497629"/>
            <a:ext cx="75655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 PHÁ</a:t>
            </a:r>
          </a:p>
        </p:txBody>
      </p:sp>
    </p:spTree>
    <p:extLst>
      <p:ext uri="{BB962C8B-B14F-4D97-AF65-F5344CB8AC3E}">
        <p14:creationId xmlns:p14="http://schemas.microsoft.com/office/powerpoint/2010/main" val="101408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1118488" y="191175"/>
            <a:ext cx="1083479" cy="1039782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1099032" y="2223269"/>
            <a:ext cx="1141648" cy="1106908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2539155" y="2223269"/>
            <a:ext cx="1127670" cy="1147908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1355505" y="1273650"/>
                <a:ext cx="35365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000" b="1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505" y="1273650"/>
                <a:ext cx="3536546" cy="707886"/>
              </a:xfrm>
              <a:prstGeom prst="rect">
                <a:avLst/>
              </a:prstGeom>
              <a:blipFill>
                <a:blip r:embed="rId2"/>
                <a:stretch>
                  <a:fillRect l="-6024" t="-15517" r="-5164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4760466" y="324577"/>
            <a:ext cx="6555234" cy="2210873"/>
            <a:chOff x="6141345" y="479328"/>
            <a:chExt cx="4689585" cy="21456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E4E6F3-C398-49EC-A8DE-64DF1F95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1345" y="479328"/>
              <a:ext cx="4689585" cy="2030256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497201" y="683446"/>
              <a:ext cx="2365195" cy="194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1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540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3A49E-BFA6-4FEC-8B65-C203A0BA1008}"/>
              </a:ext>
            </a:extLst>
          </p:cNvPr>
          <p:cNvSpPr txBox="1"/>
          <p:nvPr/>
        </p:nvSpPr>
        <p:spPr>
          <a:xfrm>
            <a:off x="170688" y="613909"/>
            <a:ext cx="11850623" cy="320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1</a:t>
            </a:r>
            <a:r>
              <a:rPr lang="en-US" sz="4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Vận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kiến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đã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học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lập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phép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tìm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chấm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tròn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2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tấm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thẻ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</a:p>
          <a:p>
            <a:pPr algn="just">
              <a:lnSpc>
                <a:spcPct val="115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2</a:t>
            </a:r>
            <a:r>
              <a:rPr lang="en-US" sz="4400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: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Trao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đổi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cách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làm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trong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nhóm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đôi</a:t>
            </a:r>
            <a:r>
              <a:rPr lang="en-US" sz="44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 </a:t>
            </a:r>
            <a:endParaRPr lang="en-US" sz="36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</a:pP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Thời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gian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 2 </a:t>
            </a:r>
            <a:r>
              <a:rPr lang="en-US" sz="4400" b="1" dirty="0" err="1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36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89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1118488" y="191175"/>
            <a:ext cx="1083479" cy="1039782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1102818" y="1713438"/>
            <a:ext cx="1141648" cy="1106908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2462731" y="1726288"/>
            <a:ext cx="1127670" cy="1147908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1060318" y="3937230"/>
            <a:ext cx="1141649" cy="1113275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2386100" y="3959663"/>
            <a:ext cx="1072079" cy="1090842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625377" y="3951092"/>
            <a:ext cx="1135089" cy="1099413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1439907" y="1094434"/>
                <a:ext cx="35365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000" b="1" dirty="0">
                    <a:latin typeface="+mj-lt"/>
                  </a:rPr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9907" y="1094434"/>
                <a:ext cx="3536546" cy="707886"/>
              </a:xfrm>
              <a:prstGeom prst="rect">
                <a:avLst/>
              </a:prstGeom>
              <a:blipFill>
                <a:blip r:embed="rId2"/>
                <a:stretch>
                  <a:fillRect l="-6034" t="-15517" r="-5345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4760466" y="324577"/>
            <a:ext cx="6555234" cy="2210873"/>
            <a:chOff x="6141345" y="479328"/>
            <a:chExt cx="4689585" cy="214562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1E4E6F3-C398-49EC-A8DE-64DF1F95A6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41345" y="479328"/>
              <a:ext cx="4689585" cy="2030256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497201" y="683446"/>
              <a:ext cx="2365195" cy="19415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100" i="1" dirty="0">
                  <a:latin typeface="+mj-lt"/>
                </a:rPr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1380445" y="3251777"/>
                <a:ext cx="35365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000" b="1" dirty="0">
                    <a:latin typeface="+mj-lt"/>
                  </a:rPr>
                  <a:t>2    </a:t>
                </a:r>
                <a14:m>
                  <m:oMath xmlns:m="http://schemas.openxmlformats.org/officeDocument/2006/math">
                    <m:r>
                      <a:rPr lang="vi-VN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4000" b="1" dirty="0">
                    <a:latin typeface="+mj-lt"/>
                  </a:rPr>
                  <a:t>   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445" y="3251777"/>
                <a:ext cx="3536546" cy="707886"/>
              </a:xfrm>
              <a:prstGeom prst="rect">
                <a:avLst/>
              </a:prstGeom>
              <a:blipFill>
                <a:blip r:embed="rId5"/>
                <a:stretch>
                  <a:fillRect l="-6024" t="-15385" r="-5164" b="-35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1380445" y="2675104"/>
            <a:ext cx="3461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000" b="1" dirty="0">
                <a:latin typeface="+mj-lt"/>
              </a:rPr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137390" y="2556137"/>
            <a:ext cx="5103302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3200">
                  <a:latin typeface="+mj-lt"/>
                </a:endParaRPr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612513" y="2597307"/>
              <a:ext cx="219551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i="1" dirty="0">
                  <a:latin typeface="+mj-lt"/>
                </a:rPr>
                <a:t>Hai nhân hai bằng bốn.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526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</TotalTime>
  <Words>673</Words>
  <Application>Microsoft Office PowerPoint</Application>
  <PresentationFormat>Widescreen</PresentationFormat>
  <Paragraphs>192</Paragraphs>
  <Slides>20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 PC</cp:lastModifiedBy>
  <cp:revision>73</cp:revision>
  <dcterms:created xsi:type="dcterms:W3CDTF">2022-01-15T08:41:28Z</dcterms:created>
  <dcterms:modified xsi:type="dcterms:W3CDTF">2025-01-23T09:02:37Z</dcterms:modified>
</cp:coreProperties>
</file>