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80" r:id="rId4"/>
    <p:sldId id="259" r:id="rId5"/>
    <p:sldId id="261" r:id="rId6"/>
    <p:sldId id="262" r:id="rId7"/>
    <p:sldId id="263" r:id="rId8"/>
    <p:sldId id="264" r:id="rId9"/>
    <p:sldId id="266" r:id="rId10"/>
    <p:sldId id="267" r:id="rId11"/>
    <p:sldId id="268" r:id="rId12"/>
    <p:sldId id="269" r:id="rId13"/>
    <p:sldId id="270" r:id="rId14"/>
    <p:sldId id="271" r:id="rId15"/>
    <p:sldId id="272" r:id="rId16"/>
    <p:sldId id="275" r:id="rId17"/>
    <p:sldId id="276" r:id="rId18"/>
    <p:sldId id="28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E68A12-DBCB-4FA3-BF56-76C380988863}" type="datetimeFigureOut">
              <a:rPr lang="en-US" smtClean="0"/>
              <a:t>11/26/2024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0F0FE4-ABCC-4A43-AA0E-D000A3402395}" type="slidenum">
              <a:rPr lang="en-US" smtClean="0"/>
              <a:t>‹#›</a:t>
            </a:fld>
            <a:endParaRPr lang="en-US"/>
          </a:p>
        </p:txBody>
      </p:sp>
    </p:spTree>
    <p:extLst>
      <p:ext uri="{BB962C8B-B14F-4D97-AF65-F5344CB8AC3E}">
        <p14:creationId xmlns:p14="http://schemas.microsoft.com/office/powerpoint/2010/main" val="62008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472443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946311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9C0F0FE4-ABCC-4A43-AA0E-D000A3402395}" type="slidenum">
              <a:rPr lang="en-US" smtClean="0"/>
              <a:t>9</a:t>
            </a:fld>
            <a:endParaRPr lang="en-US"/>
          </a:p>
        </p:txBody>
      </p:sp>
    </p:spTree>
    <p:extLst>
      <p:ext uri="{BB962C8B-B14F-4D97-AF65-F5344CB8AC3E}">
        <p14:creationId xmlns:p14="http://schemas.microsoft.com/office/powerpoint/2010/main" val="378316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29609-011E-46C0-9210-E5D67E798289}"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A139-C102-4864-AF2A-58C19FB8D681}" type="slidenum">
              <a:rPr lang="en-US" smtClean="0"/>
              <a:t>‹#›</a:t>
            </a:fld>
            <a:endParaRPr lang="en-US"/>
          </a:p>
        </p:txBody>
      </p:sp>
    </p:spTree>
    <p:extLst>
      <p:ext uri="{BB962C8B-B14F-4D97-AF65-F5344CB8AC3E}">
        <p14:creationId xmlns:p14="http://schemas.microsoft.com/office/powerpoint/2010/main" val="2237008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129609-011E-46C0-9210-E5D67E798289}"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A139-C102-4864-AF2A-58C19FB8D681}" type="slidenum">
              <a:rPr lang="en-US" smtClean="0"/>
              <a:t>‹#›</a:t>
            </a:fld>
            <a:endParaRPr lang="en-US"/>
          </a:p>
        </p:txBody>
      </p:sp>
    </p:spTree>
    <p:extLst>
      <p:ext uri="{BB962C8B-B14F-4D97-AF65-F5344CB8AC3E}">
        <p14:creationId xmlns:p14="http://schemas.microsoft.com/office/powerpoint/2010/main" val="214595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129609-011E-46C0-9210-E5D67E798289}"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A139-C102-4864-AF2A-58C19FB8D681}" type="slidenum">
              <a:rPr lang="en-US" smtClean="0"/>
              <a:t>‹#›</a:t>
            </a:fld>
            <a:endParaRPr lang="en-US"/>
          </a:p>
        </p:txBody>
      </p:sp>
    </p:spTree>
    <p:extLst>
      <p:ext uri="{BB962C8B-B14F-4D97-AF65-F5344CB8AC3E}">
        <p14:creationId xmlns:p14="http://schemas.microsoft.com/office/powerpoint/2010/main" val="2076922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129609-011E-46C0-9210-E5D67E798289}"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A139-C102-4864-AF2A-58C19FB8D681}" type="slidenum">
              <a:rPr lang="en-US" smtClean="0"/>
              <a:t>‹#›</a:t>
            </a:fld>
            <a:endParaRPr lang="en-US"/>
          </a:p>
        </p:txBody>
      </p:sp>
    </p:spTree>
    <p:extLst>
      <p:ext uri="{BB962C8B-B14F-4D97-AF65-F5344CB8AC3E}">
        <p14:creationId xmlns:p14="http://schemas.microsoft.com/office/powerpoint/2010/main" val="1770704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129609-011E-46C0-9210-E5D67E798289}"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DA139-C102-4864-AF2A-58C19FB8D681}" type="slidenum">
              <a:rPr lang="en-US" smtClean="0"/>
              <a:t>‹#›</a:t>
            </a:fld>
            <a:endParaRPr lang="en-US"/>
          </a:p>
        </p:txBody>
      </p:sp>
    </p:spTree>
    <p:extLst>
      <p:ext uri="{BB962C8B-B14F-4D97-AF65-F5344CB8AC3E}">
        <p14:creationId xmlns:p14="http://schemas.microsoft.com/office/powerpoint/2010/main" val="388283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129609-011E-46C0-9210-E5D67E798289}"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DA139-C102-4864-AF2A-58C19FB8D681}" type="slidenum">
              <a:rPr lang="en-US" smtClean="0"/>
              <a:t>‹#›</a:t>
            </a:fld>
            <a:endParaRPr lang="en-US"/>
          </a:p>
        </p:txBody>
      </p:sp>
    </p:spTree>
    <p:extLst>
      <p:ext uri="{BB962C8B-B14F-4D97-AF65-F5344CB8AC3E}">
        <p14:creationId xmlns:p14="http://schemas.microsoft.com/office/powerpoint/2010/main" val="3740219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129609-011E-46C0-9210-E5D67E798289}"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1DA139-C102-4864-AF2A-58C19FB8D681}" type="slidenum">
              <a:rPr lang="en-US" smtClean="0"/>
              <a:t>‹#›</a:t>
            </a:fld>
            <a:endParaRPr lang="en-US"/>
          </a:p>
        </p:txBody>
      </p:sp>
    </p:spTree>
    <p:extLst>
      <p:ext uri="{BB962C8B-B14F-4D97-AF65-F5344CB8AC3E}">
        <p14:creationId xmlns:p14="http://schemas.microsoft.com/office/powerpoint/2010/main" val="382373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129609-011E-46C0-9210-E5D67E798289}"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1DA139-C102-4864-AF2A-58C19FB8D681}" type="slidenum">
              <a:rPr lang="en-US" smtClean="0"/>
              <a:t>‹#›</a:t>
            </a:fld>
            <a:endParaRPr lang="en-US"/>
          </a:p>
        </p:txBody>
      </p:sp>
    </p:spTree>
    <p:extLst>
      <p:ext uri="{BB962C8B-B14F-4D97-AF65-F5344CB8AC3E}">
        <p14:creationId xmlns:p14="http://schemas.microsoft.com/office/powerpoint/2010/main" val="3420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129609-011E-46C0-9210-E5D67E798289}"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1DA139-C102-4864-AF2A-58C19FB8D681}" type="slidenum">
              <a:rPr lang="en-US" smtClean="0"/>
              <a:t>‹#›</a:t>
            </a:fld>
            <a:endParaRPr lang="en-US"/>
          </a:p>
        </p:txBody>
      </p:sp>
    </p:spTree>
    <p:extLst>
      <p:ext uri="{BB962C8B-B14F-4D97-AF65-F5344CB8AC3E}">
        <p14:creationId xmlns:p14="http://schemas.microsoft.com/office/powerpoint/2010/main" val="207391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129609-011E-46C0-9210-E5D67E798289}"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DA139-C102-4864-AF2A-58C19FB8D681}" type="slidenum">
              <a:rPr lang="en-US" smtClean="0"/>
              <a:t>‹#›</a:t>
            </a:fld>
            <a:endParaRPr lang="en-US"/>
          </a:p>
        </p:txBody>
      </p:sp>
    </p:spTree>
    <p:extLst>
      <p:ext uri="{BB962C8B-B14F-4D97-AF65-F5344CB8AC3E}">
        <p14:creationId xmlns:p14="http://schemas.microsoft.com/office/powerpoint/2010/main" val="3242227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129609-011E-46C0-9210-E5D67E798289}"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1DA139-C102-4864-AF2A-58C19FB8D681}" type="slidenum">
              <a:rPr lang="en-US" smtClean="0"/>
              <a:t>‹#›</a:t>
            </a:fld>
            <a:endParaRPr lang="en-US"/>
          </a:p>
        </p:txBody>
      </p:sp>
    </p:spTree>
    <p:extLst>
      <p:ext uri="{BB962C8B-B14F-4D97-AF65-F5344CB8AC3E}">
        <p14:creationId xmlns:p14="http://schemas.microsoft.com/office/powerpoint/2010/main" val="4134331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29609-011E-46C0-9210-E5D67E798289}" type="datetimeFigureOut">
              <a:rPr lang="en-US" smtClean="0"/>
              <a:t>11/26/2024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DA139-C102-4864-AF2A-58C19FB8D681}" type="slidenum">
              <a:rPr lang="en-US" smtClean="0"/>
              <a:t>‹#›</a:t>
            </a:fld>
            <a:endParaRPr lang="en-US"/>
          </a:p>
        </p:txBody>
      </p:sp>
    </p:spTree>
    <p:extLst>
      <p:ext uri="{BB962C8B-B14F-4D97-AF65-F5344CB8AC3E}">
        <p14:creationId xmlns:p14="http://schemas.microsoft.com/office/powerpoint/2010/main" val="3093560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0.xml"/><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1.xml"/><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2.xml"/><Relationship Id="rId5" Type="http://schemas.openxmlformats.org/officeDocument/2006/relationships/image" Target="../media/image16.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3.xml"/><Relationship Id="rId5" Type="http://schemas.microsoft.com/office/2007/relationships/hdphoto" Target="../media/hdphoto6.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7.wdp"/><Relationship Id="rId5" Type="http://schemas.openxmlformats.org/officeDocument/2006/relationships/image" Target="../media/image18.png"/><Relationship Id="rId10" Type="http://schemas.microsoft.com/office/2007/relationships/hdphoto" Target="../media/hdphoto9.wdp"/><Relationship Id="rId4" Type="http://schemas.microsoft.com/office/2007/relationships/hdphoto" Target="../media/hdphoto5.wdp"/><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5.xml"/><Relationship Id="rId6" Type="http://schemas.microsoft.com/office/2007/relationships/hdphoto" Target="../media/hdphoto8.wdp"/><Relationship Id="rId5" Type="http://schemas.openxmlformats.org/officeDocument/2006/relationships/image" Target="../media/image1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8.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28047"/>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CC74B4AB-E5C6-8441-95A7-756FEF37A7F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2000"/>
                    </a14:imgEffect>
                  </a14:imgLayer>
                </a14:imgProps>
              </a:ext>
            </a:extLst>
          </a:blip>
          <a:srcRect l="7250" t="8731" r="10105" b="10572"/>
          <a:stretch/>
        </p:blipFill>
        <p:spPr>
          <a:xfrm>
            <a:off x="1524000" y="42421"/>
            <a:ext cx="6699921" cy="6705600"/>
          </a:xfrm>
          <a:prstGeom prst="ellipse">
            <a:avLst/>
          </a:prstGeom>
        </p:spPr>
      </p:pic>
    </p:spTree>
    <p:custDataLst>
      <p:tags r:id="rId1"/>
    </p:custDataLst>
    <p:extLst>
      <p:ext uri="{BB962C8B-B14F-4D97-AF65-F5344CB8AC3E}">
        <p14:creationId xmlns:p14="http://schemas.microsoft.com/office/powerpoint/2010/main" val="2250048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219200" y="76200"/>
            <a:ext cx="7591660" cy="615549"/>
          </a:xfrm>
          <a:prstGeom prst="rect">
            <a:avLst/>
          </a:prstGeom>
          <a:noFill/>
        </p:spPr>
        <p:txBody>
          <a:bodyPr wrap="square" lIns="121917" tIns="60958" rIns="121917" bIns="60958" rtlCol="0">
            <a:spAutoFit/>
          </a:bodyPr>
          <a:lstStyle/>
          <a:p>
            <a:r>
              <a:rPr lang="en-US" sz="3200" dirty="0" err="1">
                <a:solidFill>
                  <a:schemeClr val="accent2"/>
                </a:solidFill>
                <a:latin typeface="UTM Cookies" panose="02040603050506020204" pitchFamily="18" charset="0"/>
              </a:rPr>
              <a:t>Viết</a:t>
            </a:r>
            <a:endParaRPr lang="en-US" sz="3200" dirty="0">
              <a:solidFill>
                <a:schemeClr val="accent2"/>
              </a:solidFill>
              <a:latin typeface="UTM Cookies" panose="02040603050506020204" pitchFamily="18" charset="0"/>
            </a:endParaRPr>
          </a:p>
        </p:txBody>
      </p:sp>
      <p:sp>
        <p:nvSpPr>
          <p:cNvPr id="15" name="TextBox 14">
            <a:extLst>
              <a:ext uri="{FF2B5EF4-FFF2-40B4-BE49-F238E27FC236}">
                <a16:creationId xmlns:a16="http://schemas.microsoft.com/office/drawing/2014/main" xmlns="" id="{4EE8798D-F779-4F1A-9D86-6EEF877F9109}"/>
              </a:ext>
            </a:extLst>
          </p:cNvPr>
          <p:cNvSpPr txBox="1"/>
          <p:nvPr/>
        </p:nvSpPr>
        <p:spPr>
          <a:xfrm>
            <a:off x="1284403" y="-76200"/>
            <a:ext cx="7154436" cy="861770"/>
          </a:xfrm>
          <a:prstGeom prst="rect">
            <a:avLst/>
          </a:prstGeom>
          <a:noFill/>
        </p:spPr>
        <p:txBody>
          <a:bodyPr wrap="square" lIns="121917" tIns="60958" rIns="121917" bIns="60958" rtlCol="0" anchor="b">
            <a:spAutoFit/>
          </a:bodyPr>
          <a:lstStyle/>
          <a:p>
            <a:pPr algn="ctr">
              <a:lnSpc>
                <a:spcPct val="150000"/>
              </a:lnSpc>
            </a:pPr>
            <a:r>
              <a:rPr lang="en-US" sz="2100" b="1" dirty="0" err="1">
                <a:solidFill>
                  <a:schemeClr val="accent1">
                    <a:lumMod val="50000"/>
                  </a:schemeClr>
                </a:solidFill>
                <a:latin typeface="UTM Avo" panose="02040603050506020204" pitchFamily="18" charset="0"/>
              </a:rPr>
              <a:t>Viết</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chữ</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hoa</a:t>
            </a:r>
            <a:r>
              <a:rPr lang="en-US" sz="21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I, K</a:t>
            </a:r>
            <a:endParaRPr lang="en-US" sz="2100" b="1" dirty="0">
              <a:solidFill>
                <a:schemeClr val="accent1">
                  <a:lumMod val="50000"/>
                </a:schemeClr>
              </a:solidFill>
              <a:latin typeface="UTM Avo" panose="02040603050506020204" pitchFamily="18" charset="0"/>
            </a:endParaRPr>
          </a:p>
        </p:txBody>
      </p:sp>
      <p:grpSp>
        <p:nvGrpSpPr>
          <p:cNvPr id="7" name="Group 6">
            <a:extLst>
              <a:ext uri="{FF2B5EF4-FFF2-40B4-BE49-F238E27FC236}">
                <a16:creationId xmlns:a16="http://schemas.microsoft.com/office/drawing/2014/main" xmlns="" id="{F4870C7D-0388-6549-979D-595402517704}"/>
              </a:ext>
            </a:extLst>
          </p:cNvPr>
          <p:cNvGrpSpPr/>
          <p:nvPr/>
        </p:nvGrpSpPr>
        <p:grpSpPr>
          <a:xfrm>
            <a:off x="460859" y="-152400"/>
            <a:ext cx="817385" cy="981347"/>
            <a:chOff x="230909" y="2046038"/>
            <a:chExt cx="6400800" cy="2906867"/>
          </a:xfrm>
        </p:grpSpPr>
        <p:pic>
          <p:nvPicPr>
            <p:cNvPr id="8" name="Picture 7">
              <a:extLst>
                <a:ext uri="{FF2B5EF4-FFF2-40B4-BE49-F238E27FC236}">
                  <a16:creationId xmlns:a16="http://schemas.microsoft.com/office/drawing/2014/main" xmlns="" id="{9809BA43-2626-BB4C-8B6B-5BF9CEBD0C5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7000"/>
                      </a14:imgEffect>
                      <a14:imgEffect>
                        <a14:brightnessContrast bright="4000"/>
                      </a14:imgEffect>
                    </a14:imgLayer>
                  </a14:imgProps>
                </a:ext>
              </a:extLst>
            </a:blip>
            <a:srcRect t="2099"/>
            <a:stretch/>
          </p:blipFill>
          <p:spPr>
            <a:xfrm>
              <a:off x="230909" y="2046038"/>
              <a:ext cx="6400800" cy="2906867"/>
            </a:xfrm>
            <a:prstGeom prst="ellipse">
              <a:avLst/>
            </a:prstGeom>
          </p:spPr>
        </p:pic>
        <p:sp>
          <p:nvSpPr>
            <p:cNvPr id="9" name="Rectangle 8">
              <a:extLst>
                <a:ext uri="{FF2B5EF4-FFF2-40B4-BE49-F238E27FC236}">
                  <a16:creationId xmlns:a16="http://schemas.microsoft.com/office/drawing/2014/main" xmlns="" id="{DECB31EC-3EF7-1443-8749-0BA41016D176}"/>
                </a:ext>
              </a:extLst>
            </p:cNvPr>
            <p:cNvSpPr/>
            <p:nvPr/>
          </p:nvSpPr>
          <p:spPr>
            <a:xfrm>
              <a:off x="1265881" y="2307310"/>
              <a:ext cx="1671283" cy="8729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3" name="Picture 2">
            <a:extLst>
              <a:ext uri="{FF2B5EF4-FFF2-40B4-BE49-F238E27FC236}">
                <a16:creationId xmlns:a16="http://schemas.microsoft.com/office/drawing/2014/main" xmlns="" id="{54BCF0E0-063A-6D48-96D7-86AA1DDDCD56}"/>
              </a:ext>
            </a:extLst>
          </p:cNvPr>
          <p:cNvPicPr>
            <a:picLocks noChangeAspect="1"/>
          </p:cNvPicPr>
          <p:nvPr/>
        </p:nvPicPr>
        <p:blipFill rotWithShape="1">
          <a:blip r:embed="rId5"/>
          <a:srcRect l="53916" r="-2767"/>
          <a:stretch/>
        </p:blipFill>
        <p:spPr>
          <a:xfrm>
            <a:off x="-76200" y="828947"/>
            <a:ext cx="4419600" cy="5952853"/>
          </a:xfrm>
          <a:prstGeom prst="rect">
            <a:avLst/>
          </a:prstGeom>
        </p:spPr>
      </p:pic>
      <p:pic>
        <p:nvPicPr>
          <p:cNvPr id="4" name="Picture 3">
            <a:extLst>
              <a:ext uri="{FF2B5EF4-FFF2-40B4-BE49-F238E27FC236}">
                <a16:creationId xmlns:a16="http://schemas.microsoft.com/office/drawing/2014/main" xmlns="" id="{043B9126-D3FA-3E40-93C3-CBB21923D16A}"/>
              </a:ext>
            </a:extLst>
          </p:cNvPr>
          <p:cNvPicPr>
            <a:picLocks noChangeAspect="1"/>
          </p:cNvPicPr>
          <p:nvPr/>
        </p:nvPicPr>
        <p:blipFill rotWithShape="1">
          <a:blip r:embed="rId6"/>
          <a:srcRect r="53105"/>
          <a:stretch/>
        </p:blipFill>
        <p:spPr>
          <a:xfrm>
            <a:off x="4495800" y="828947"/>
            <a:ext cx="4572000" cy="6029053"/>
          </a:xfrm>
          <a:prstGeom prst="rect">
            <a:avLst/>
          </a:prstGeom>
        </p:spPr>
      </p:pic>
    </p:spTree>
    <p:custDataLst>
      <p:tags r:id="rId1"/>
    </p:custDataLst>
    <p:extLst>
      <p:ext uri="{BB962C8B-B14F-4D97-AF65-F5344CB8AC3E}">
        <p14:creationId xmlns:p14="http://schemas.microsoft.com/office/powerpoint/2010/main" val="20322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65759530-8BEB-BF47-ADB2-1460EE66BF98}"/>
              </a:ext>
            </a:extLst>
          </p:cNvPr>
          <p:cNvPicPr>
            <a:picLocks noChangeAspect="1" noChangeArrowheads="1"/>
          </p:cNvPicPr>
          <p:nvPr/>
        </p:nvPicPr>
        <p:blipFill>
          <a:blip r:embed="rId2"/>
          <a:srcRect t="14253" b="14253"/>
          <a:stretch/>
        </p:blipFill>
        <p:spPr bwMode="auto">
          <a:xfrm>
            <a:off x="4572000" y="2174449"/>
            <a:ext cx="3839224" cy="38821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BC22262-D5EA-1C41-8C99-1CCB02A9872E}"/>
              </a:ext>
            </a:extLst>
          </p:cNvPr>
          <p:cNvPicPr>
            <a:picLocks noChangeAspect="1"/>
          </p:cNvPicPr>
          <p:nvPr/>
        </p:nvPicPr>
        <p:blipFill rotWithShape="1">
          <a:blip r:embed="rId3"/>
          <a:srcRect l="53916" r="-2767"/>
          <a:stretch/>
        </p:blipFill>
        <p:spPr>
          <a:xfrm>
            <a:off x="995243" y="2071977"/>
            <a:ext cx="3314008" cy="3399945"/>
          </a:xfrm>
          <a:prstGeom prst="rect">
            <a:avLst/>
          </a:prstGeom>
        </p:spPr>
      </p:pic>
      <p:sp>
        <p:nvSpPr>
          <p:cNvPr id="5" name="TextBox 4">
            <a:extLst>
              <a:ext uri="{FF2B5EF4-FFF2-40B4-BE49-F238E27FC236}">
                <a16:creationId xmlns:a16="http://schemas.microsoft.com/office/drawing/2014/main" xmlns="" id="{6C63873F-383D-634E-B593-4A694751684C}"/>
              </a:ext>
            </a:extLst>
          </p:cNvPr>
          <p:cNvSpPr txBox="1"/>
          <p:nvPr/>
        </p:nvSpPr>
        <p:spPr>
          <a:xfrm>
            <a:off x="3110916" y="801431"/>
            <a:ext cx="2304471" cy="938714"/>
          </a:xfrm>
          <a:prstGeom prst="rect">
            <a:avLst/>
          </a:prstGeom>
          <a:noFill/>
        </p:spPr>
        <p:txBody>
          <a:bodyPr wrap="none" lIns="121917" tIns="60958" rIns="121917" bIns="60958" rtlCol="0">
            <a:spAutoFit/>
          </a:bodyPr>
          <a:lstStyle/>
          <a:p>
            <a:r>
              <a:rPr lang="en-US" sz="3700" b="1" dirty="0" err="1">
                <a:solidFill>
                  <a:schemeClr val="accent1">
                    <a:lumMod val="50000"/>
                  </a:schemeClr>
                </a:solidFill>
                <a:latin typeface="UTM Avo" panose="02040603050506020204" pitchFamily="18" charset="0"/>
              </a:rPr>
              <a:t>Chữ</a:t>
            </a:r>
            <a:r>
              <a:rPr lang="en-US" sz="3700" b="1" dirty="0">
                <a:solidFill>
                  <a:schemeClr val="accent1">
                    <a:lumMod val="50000"/>
                  </a:schemeClr>
                </a:solidFill>
                <a:latin typeface="UTM Avo" panose="02040603050506020204" pitchFamily="18" charset="0"/>
              </a:rPr>
              <a:t> </a:t>
            </a:r>
            <a:r>
              <a:rPr lang="en-US" sz="3700" b="1" dirty="0" err="1">
                <a:solidFill>
                  <a:schemeClr val="accent1">
                    <a:lumMod val="50000"/>
                  </a:schemeClr>
                </a:solidFill>
                <a:latin typeface="UTM Avo" panose="02040603050506020204" pitchFamily="18" charset="0"/>
              </a:rPr>
              <a:t>hoa</a:t>
            </a:r>
            <a:r>
              <a:rPr lang="en-US" sz="3700" b="1" dirty="0">
                <a:solidFill>
                  <a:schemeClr val="accent1">
                    <a:lumMod val="50000"/>
                  </a:schemeClr>
                </a:solidFill>
                <a:latin typeface="UTM Avo" panose="02040603050506020204" pitchFamily="18" charset="0"/>
              </a:rPr>
              <a:t> </a:t>
            </a:r>
            <a:r>
              <a:rPr lang="en-US" sz="5300" b="1" dirty="0">
                <a:solidFill>
                  <a:schemeClr val="accent1">
                    <a:lumMod val="50000"/>
                  </a:schemeClr>
                </a:solidFill>
                <a:latin typeface="HP001 4 hàng" panose="020B0603050302020204" pitchFamily="34" charset="0"/>
              </a:rPr>
              <a:t>I</a:t>
            </a:r>
            <a:endParaRPr lang="x-none" sz="3700" dirty="0"/>
          </a:p>
        </p:txBody>
      </p:sp>
    </p:spTree>
    <p:extLst>
      <p:ext uri="{BB962C8B-B14F-4D97-AF65-F5344CB8AC3E}">
        <p14:creationId xmlns:p14="http://schemas.microsoft.com/office/powerpoint/2010/main" val="133962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4EE8798D-F779-4F1A-9D86-6EEF877F9109}"/>
              </a:ext>
            </a:extLst>
          </p:cNvPr>
          <p:cNvSpPr txBox="1"/>
          <p:nvPr/>
        </p:nvSpPr>
        <p:spPr>
          <a:xfrm>
            <a:off x="931077" y="534080"/>
            <a:ext cx="7154436" cy="861770"/>
          </a:xfrm>
          <a:prstGeom prst="rect">
            <a:avLst/>
          </a:prstGeom>
          <a:noFill/>
        </p:spPr>
        <p:txBody>
          <a:bodyPr wrap="square" lIns="121917" tIns="60958" rIns="121917" bIns="60958" rtlCol="0">
            <a:spAutoFit/>
          </a:bodyPr>
          <a:lstStyle/>
          <a:p>
            <a:pPr algn="ctr">
              <a:lnSpc>
                <a:spcPct val="150000"/>
              </a:lnSpc>
            </a:pPr>
            <a:r>
              <a:rPr lang="en-US" sz="2100" b="1" dirty="0" err="1">
                <a:solidFill>
                  <a:schemeClr val="accent1">
                    <a:lumMod val="50000"/>
                  </a:schemeClr>
                </a:solidFill>
                <a:latin typeface="UTM Avo" panose="02040603050506020204" pitchFamily="18" charset="0"/>
              </a:rPr>
              <a:t>Viết</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chữ</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hoa</a:t>
            </a:r>
            <a:r>
              <a:rPr lang="en-US" sz="21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I</a:t>
            </a:r>
            <a:endParaRPr lang="en-US" sz="2100" b="1" dirty="0">
              <a:solidFill>
                <a:schemeClr val="accent1">
                  <a:lumMod val="50000"/>
                </a:schemeClr>
              </a:solidFill>
              <a:latin typeface="UTM Avo" panose="02040603050506020204" pitchFamily="18" charset="0"/>
            </a:endParaRPr>
          </a:p>
        </p:txBody>
      </p:sp>
      <p:pic>
        <p:nvPicPr>
          <p:cNvPr id="2" name="Hưỡng dẫn bé tập viết 29 chữ in hoa tiếng Việt.mp4" descr="Hưỡng dẫn bé tập viết 29 chữ in hoa tiếng Việt.mp4">
            <a:hlinkClick r:id="" action="ppaction://media"/>
            <a:extLst>
              <a:ext uri="{FF2B5EF4-FFF2-40B4-BE49-F238E27FC236}">
                <a16:creationId xmlns:a16="http://schemas.microsoft.com/office/drawing/2014/main" xmlns="" id="{454A1AA8-1AD7-8240-B0BC-8836FCDB095B}"/>
              </a:ext>
            </a:extLst>
          </p:cNvPr>
          <p:cNvPicPr>
            <a:picLocks noChangeAspect="1"/>
          </p:cNvPicPr>
          <p:nvPr>
            <a:videoFile r:link="rId2"/>
            <p:extLst>
              <p:ext uri="{DAA4B4D4-6D71-4841-9C94-3DE7FCFB9230}">
                <p14:media xmlns:p14="http://schemas.microsoft.com/office/powerpoint/2010/main" r:embed="rId3">
                  <p14:trim st="348640.7954" end="498258.0543"/>
                </p14:media>
              </p:ext>
            </p:extLst>
          </p:nvPr>
        </p:nvPicPr>
        <p:blipFill rotWithShape="1">
          <a:blip r:embed="rId5"/>
          <a:srcRect l="3873" r="3963"/>
          <a:stretch/>
        </p:blipFill>
        <p:spPr>
          <a:xfrm>
            <a:off x="1269476" y="1608842"/>
            <a:ext cx="6598763" cy="4027407"/>
          </a:xfrm>
          <a:prstGeom prst="rect">
            <a:avLst/>
          </a:prstGeom>
        </p:spPr>
      </p:pic>
    </p:spTree>
    <p:custDataLst>
      <p:tags r:id="rId1"/>
    </p:custDataLst>
    <p:extLst>
      <p:ext uri="{BB962C8B-B14F-4D97-AF65-F5344CB8AC3E}">
        <p14:creationId xmlns:p14="http://schemas.microsoft.com/office/powerpoint/2010/main" val="11543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4EE8798D-F779-4F1A-9D86-6EEF877F9109}"/>
              </a:ext>
            </a:extLst>
          </p:cNvPr>
          <p:cNvSpPr txBox="1"/>
          <p:nvPr/>
        </p:nvSpPr>
        <p:spPr>
          <a:xfrm>
            <a:off x="994782" y="476760"/>
            <a:ext cx="7154436" cy="861770"/>
          </a:xfrm>
          <a:prstGeom prst="rect">
            <a:avLst/>
          </a:prstGeom>
          <a:noFill/>
        </p:spPr>
        <p:txBody>
          <a:bodyPr wrap="square" lIns="121917" tIns="60958" rIns="121917" bIns="60958" rtlCol="0">
            <a:spAutoFit/>
          </a:bodyPr>
          <a:lstStyle/>
          <a:p>
            <a:pPr algn="ctr">
              <a:lnSpc>
                <a:spcPct val="150000"/>
              </a:lnSpc>
            </a:pPr>
            <a:r>
              <a:rPr lang="en-US" sz="2100" b="1" dirty="0" err="1">
                <a:solidFill>
                  <a:schemeClr val="accent1">
                    <a:lumMod val="50000"/>
                  </a:schemeClr>
                </a:solidFill>
                <a:latin typeface="UTM Avo" panose="02040603050506020204" pitchFamily="18" charset="0"/>
              </a:rPr>
              <a:t>Viết</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chữ</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hoa</a:t>
            </a:r>
            <a:r>
              <a:rPr lang="en-US" sz="21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I</a:t>
            </a:r>
            <a:endParaRPr lang="en-US" sz="2100" b="1" dirty="0">
              <a:solidFill>
                <a:schemeClr val="accent1">
                  <a:lumMod val="50000"/>
                </a:schemeClr>
              </a:solidFill>
              <a:latin typeface="UTM Avo" panose="02040603050506020204" pitchFamily="18" charset="0"/>
            </a:endParaRPr>
          </a:p>
        </p:txBody>
      </p:sp>
      <p:pic>
        <p:nvPicPr>
          <p:cNvPr id="2" name="I.mp4" descr="I.mp4">
            <a:hlinkClick r:id="" action="ppaction://media"/>
            <a:extLst>
              <a:ext uri="{FF2B5EF4-FFF2-40B4-BE49-F238E27FC236}">
                <a16:creationId xmlns:a16="http://schemas.microsoft.com/office/drawing/2014/main" xmlns="" id="{48A2516F-651A-B54B-9695-0B977B9A0878}"/>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6709" b="14655"/>
          <a:stretch/>
        </p:blipFill>
        <p:spPr>
          <a:xfrm>
            <a:off x="2011051" y="1276979"/>
            <a:ext cx="5647972" cy="5007556"/>
          </a:xfrm>
          <a:prstGeom prst="rect">
            <a:avLst/>
          </a:prstGeom>
        </p:spPr>
      </p:pic>
    </p:spTree>
    <p:custDataLst>
      <p:tags r:id="rId1"/>
    </p:custDataLst>
    <p:extLst>
      <p:ext uri="{BB962C8B-B14F-4D97-AF65-F5344CB8AC3E}">
        <p14:creationId xmlns:p14="http://schemas.microsoft.com/office/powerpoint/2010/main" val="304007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4EE8798D-F779-4F1A-9D86-6EEF877F9109}"/>
              </a:ext>
            </a:extLst>
          </p:cNvPr>
          <p:cNvSpPr txBox="1"/>
          <p:nvPr/>
        </p:nvSpPr>
        <p:spPr>
          <a:xfrm>
            <a:off x="931077" y="534080"/>
            <a:ext cx="7154436" cy="861770"/>
          </a:xfrm>
          <a:prstGeom prst="rect">
            <a:avLst/>
          </a:prstGeom>
          <a:noFill/>
        </p:spPr>
        <p:txBody>
          <a:bodyPr wrap="square" lIns="121917" tIns="60958" rIns="121917" bIns="60958" rtlCol="0">
            <a:spAutoFit/>
          </a:bodyPr>
          <a:lstStyle/>
          <a:p>
            <a:pPr algn="ctr">
              <a:lnSpc>
                <a:spcPct val="150000"/>
              </a:lnSpc>
            </a:pPr>
            <a:r>
              <a:rPr lang="en-US" sz="2100" b="1" dirty="0" err="1">
                <a:solidFill>
                  <a:schemeClr val="accent1">
                    <a:lumMod val="50000"/>
                  </a:schemeClr>
                </a:solidFill>
                <a:latin typeface="UTM Avo" panose="02040603050506020204" pitchFamily="18" charset="0"/>
              </a:rPr>
              <a:t>Viết</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chữ</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hoa</a:t>
            </a:r>
            <a:r>
              <a:rPr lang="en-US" sz="21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I</a:t>
            </a:r>
            <a:endParaRPr lang="en-US" sz="2100" b="1" dirty="0">
              <a:solidFill>
                <a:schemeClr val="accent1">
                  <a:lumMod val="50000"/>
                </a:schemeClr>
              </a:solidFill>
              <a:latin typeface="UTM Avo" panose="02040603050506020204" pitchFamily="18" charset="0"/>
            </a:endParaRPr>
          </a:p>
        </p:txBody>
      </p:sp>
      <p:pic>
        <p:nvPicPr>
          <p:cNvPr id="2" name="Hưỡng dẫn bé tập viết 29 chữ in hoa tiếng Việt.mp4" descr="Hưỡng dẫn bé tập viết 29 chữ in hoa tiếng Việt.mp4">
            <a:hlinkClick r:id="" action="ppaction://media"/>
            <a:extLst>
              <a:ext uri="{FF2B5EF4-FFF2-40B4-BE49-F238E27FC236}">
                <a16:creationId xmlns:a16="http://schemas.microsoft.com/office/drawing/2014/main" xmlns="" id="{454A1AA8-1AD7-8240-B0BC-8836FCDB095B}"/>
              </a:ext>
            </a:extLst>
          </p:cNvPr>
          <p:cNvPicPr>
            <a:picLocks noChangeAspect="1"/>
          </p:cNvPicPr>
          <p:nvPr>
            <a:videoFile r:link="rId2"/>
            <p:extLst>
              <p:ext uri="{DAA4B4D4-6D71-4841-9C94-3DE7FCFB9230}">
                <p14:media xmlns:p14="http://schemas.microsoft.com/office/powerpoint/2010/main" r:embed="rId3">
                  <p14:trim st="371443.7768" end="465116.7048"/>
                </p14:media>
              </p:ext>
            </p:extLst>
          </p:nvPr>
        </p:nvPicPr>
        <p:blipFill rotWithShape="1">
          <a:blip r:embed="rId5"/>
          <a:srcRect l="3524" t="624" r="2909" b="-624"/>
          <a:stretch>
            <a:fillRect/>
          </a:stretch>
        </p:blipFill>
        <p:spPr>
          <a:xfrm>
            <a:off x="1244339" y="1633981"/>
            <a:ext cx="6699315" cy="4027407"/>
          </a:xfrm>
          <a:prstGeom prst="rect">
            <a:avLst/>
          </a:prstGeom>
        </p:spPr>
      </p:pic>
    </p:spTree>
    <p:custDataLst>
      <p:tags r:id="rId1"/>
    </p:custDataLst>
    <p:extLst>
      <p:ext uri="{BB962C8B-B14F-4D97-AF65-F5344CB8AC3E}">
        <p14:creationId xmlns:p14="http://schemas.microsoft.com/office/powerpoint/2010/main" val="14271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4EE8798D-F779-4F1A-9D86-6EEF877F9109}"/>
              </a:ext>
            </a:extLst>
          </p:cNvPr>
          <p:cNvSpPr txBox="1"/>
          <p:nvPr/>
        </p:nvSpPr>
        <p:spPr>
          <a:xfrm>
            <a:off x="994782" y="476760"/>
            <a:ext cx="7154436" cy="861770"/>
          </a:xfrm>
          <a:prstGeom prst="rect">
            <a:avLst/>
          </a:prstGeom>
          <a:noFill/>
        </p:spPr>
        <p:txBody>
          <a:bodyPr wrap="square" lIns="121917" tIns="60958" rIns="121917" bIns="60958" rtlCol="0">
            <a:spAutoFit/>
          </a:bodyPr>
          <a:lstStyle/>
          <a:p>
            <a:pPr algn="ctr">
              <a:lnSpc>
                <a:spcPct val="150000"/>
              </a:lnSpc>
            </a:pPr>
            <a:r>
              <a:rPr lang="en-US" sz="2100" b="1" dirty="0" err="1">
                <a:solidFill>
                  <a:schemeClr val="accent1">
                    <a:lumMod val="50000"/>
                  </a:schemeClr>
                </a:solidFill>
                <a:latin typeface="UTM Avo" panose="02040603050506020204" pitchFamily="18" charset="0"/>
              </a:rPr>
              <a:t>Viết</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chữ</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hoa</a:t>
            </a:r>
            <a:r>
              <a:rPr lang="en-US" sz="21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K</a:t>
            </a:r>
            <a:endParaRPr lang="en-US" sz="2100" b="1" dirty="0">
              <a:solidFill>
                <a:schemeClr val="accent1">
                  <a:lumMod val="50000"/>
                </a:schemeClr>
              </a:solidFill>
              <a:latin typeface="UTM Avo" panose="02040603050506020204" pitchFamily="18" charset="0"/>
            </a:endParaRPr>
          </a:p>
        </p:txBody>
      </p:sp>
      <p:pic>
        <p:nvPicPr>
          <p:cNvPr id="3" name="K.mp4" descr="K.mp4">
            <a:hlinkClick r:id="" action="ppaction://media"/>
            <a:extLst>
              <a:ext uri="{FF2B5EF4-FFF2-40B4-BE49-F238E27FC236}">
                <a16:creationId xmlns:a16="http://schemas.microsoft.com/office/drawing/2014/main" xmlns="" id="{47041D27-E8E1-1245-829D-1F79FEA4209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8522" b="13747"/>
          <a:stretch/>
        </p:blipFill>
        <p:spPr>
          <a:xfrm>
            <a:off x="1847654" y="1276979"/>
            <a:ext cx="5806911" cy="5175303"/>
          </a:xfrm>
          <a:prstGeom prst="rect">
            <a:avLst/>
          </a:prstGeom>
        </p:spPr>
      </p:pic>
    </p:spTree>
    <p:custDataLst>
      <p:tags r:id="rId1"/>
    </p:custDataLst>
    <p:extLst>
      <p:ext uri="{BB962C8B-B14F-4D97-AF65-F5344CB8AC3E}">
        <p14:creationId xmlns:p14="http://schemas.microsoft.com/office/powerpoint/2010/main" val="170386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udent Writing (#4) | Free SVG">
            <a:extLst>
              <a:ext uri="{FF2B5EF4-FFF2-40B4-BE49-F238E27FC236}">
                <a16:creationId xmlns:a16="http://schemas.microsoft.com/office/drawing/2014/main" xmlns="" id="{008A2DFE-B3DF-4634-A3F3-A8094D68F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026" y="2802971"/>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01986C86-C886-4D53-906E-8CB62392B84F}"/>
              </a:ext>
            </a:extLst>
          </p:cNvPr>
          <p:cNvSpPr txBox="1"/>
          <p:nvPr/>
        </p:nvSpPr>
        <p:spPr>
          <a:xfrm>
            <a:off x="1209145" y="2018145"/>
            <a:ext cx="7154436" cy="607855"/>
          </a:xfrm>
          <a:prstGeom prst="rect">
            <a:avLst/>
          </a:prstGeom>
          <a:noFill/>
        </p:spPr>
        <p:txBody>
          <a:bodyPr wrap="square" lIns="121917" tIns="60958" rIns="121917" bIns="60958" rtlCol="0">
            <a:spAutoFit/>
          </a:bodyPr>
          <a:lstStyle/>
          <a:p>
            <a:pPr algn="ctr">
              <a:lnSpc>
                <a:spcPct val="150000"/>
              </a:lnSpc>
            </a:pPr>
            <a:r>
              <a:rPr lang="en-US" sz="2100" b="1" dirty="0" err="1">
                <a:solidFill>
                  <a:schemeClr val="accent1">
                    <a:lumMod val="50000"/>
                  </a:schemeClr>
                </a:solidFill>
                <a:latin typeface="UTM Avo" panose="02040603050506020204" pitchFamily="18" charset="0"/>
              </a:rPr>
              <a:t>Luyện</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viết</a:t>
            </a:r>
            <a:r>
              <a:rPr lang="en-US" sz="2100" b="1" dirty="0">
                <a:solidFill>
                  <a:schemeClr val="accent1">
                    <a:lumMod val="50000"/>
                  </a:schemeClr>
                </a:solidFill>
                <a:latin typeface="UTM Avo" panose="02040603050506020204" pitchFamily="18" charset="0"/>
              </a:rPr>
              <a:t> </a:t>
            </a:r>
            <a:r>
              <a:rPr lang="en-US" sz="2100" b="1" dirty="0" err="1">
                <a:solidFill>
                  <a:schemeClr val="accent1">
                    <a:lumMod val="50000"/>
                  </a:schemeClr>
                </a:solidFill>
                <a:latin typeface="UTM Avo" panose="02040603050506020204" pitchFamily="18" charset="0"/>
              </a:rPr>
              <a:t>vở</a:t>
            </a:r>
            <a:endParaRPr lang="en-US" sz="21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xmlns="" id="{31FBF81D-FF52-403B-A1FD-3CD559BC8CE6}"/>
              </a:ext>
            </a:extLst>
          </p:cNvPr>
          <p:cNvSpPr txBox="1"/>
          <p:nvPr/>
        </p:nvSpPr>
        <p:spPr>
          <a:xfrm>
            <a:off x="2393013" y="676547"/>
            <a:ext cx="7591660" cy="861775"/>
          </a:xfrm>
          <a:prstGeom prst="rect">
            <a:avLst/>
          </a:prstGeom>
          <a:noFill/>
        </p:spPr>
        <p:txBody>
          <a:bodyPr wrap="square" lIns="121917" tIns="60958" rIns="121917" bIns="60958" rtlCol="0">
            <a:spAutoFit/>
          </a:bodyPr>
          <a:lstStyle/>
          <a:p>
            <a:r>
              <a:rPr lang="en-US" sz="4800" dirty="0" err="1">
                <a:solidFill>
                  <a:schemeClr val="accent2"/>
                </a:solidFill>
                <a:latin typeface="UTM Cookies" panose="02040603050506020204" pitchFamily="18" charset="0"/>
              </a:rPr>
              <a:t>Viết</a:t>
            </a:r>
            <a:endParaRPr lang="en-US" sz="4800" dirty="0">
              <a:solidFill>
                <a:schemeClr val="accent2"/>
              </a:solidFill>
              <a:latin typeface="UTM Cookies" panose="02040603050506020204" pitchFamily="18" charset="0"/>
            </a:endParaRPr>
          </a:p>
        </p:txBody>
      </p:sp>
      <p:grpSp>
        <p:nvGrpSpPr>
          <p:cNvPr id="8" name="Group 7">
            <a:extLst>
              <a:ext uri="{FF2B5EF4-FFF2-40B4-BE49-F238E27FC236}">
                <a16:creationId xmlns:a16="http://schemas.microsoft.com/office/drawing/2014/main" xmlns="" id="{E52F41E5-AB08-1F47-AE8F-C31CF33E9444}"/>
              </a:ext>
            </a:extLst>
          </p:cNvPr>
          <p:cNvGrpSpPr/>
          <p:nvPr/>
        </p:nvGrpSpPr>
        <p:grpSpPr>
          <a:xfrm>
            <a:off x="467018" y="479986"/>
            <a:ext cx="1761705" cy="1695697"/>
            <a:chOff x="230909" y="2046038"/>
            <a:chExt cx="6400800" cy="2906867"/>
          </a:xfrm>
        </p:grpSpPr>
        <p:pic>
          <p:nvPicPr>
            <p:cNvPr id="9" name="Picture 8">
              <a:extLst>
                <a:ext uri="{FF2B5EF4-FFF2-40B4-BE49-F238E27FC236}">
                  <a16:creationId xmlns:a16="http://schemas.microsoft.com/office/drawing/2014/main" xmlns="" id="{28D8A831-2128-7340-911D-A194ECC7B41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7000"/>
                      </a14:imgEffect>
                      <a14:imgEffect>
                        <a14:brightnessContrast bright="4000"/>
                      </a14:imgEffect>
                    </a14:imgLayer>
                  </a14:imgProps>
                </a:ext>
              </a:extLst>
            </a:blip>
            <a:srcRect t="2099"/>
            <a:stretch/>
          </p:blipFill>
          <p:spPr>
            <a:xfrm>
              <a:off x="230909" y="2046038"/>
              <a:ext cx="6400800" cy="2906867"/>
            </a:xfrm>
            <a:prstGeom prst="ellipse">
              <a:avLst/>
            </a:prstGeom>
          </p:spPr>
        </p:pic>
        <p:sp>
          <p:nvSpPr>
            <p:cNvPr id="10" name="Rectangle 9">
              <a:extLst>
                <a:ext uri="{FF2B5EF4-FFF2-40B4-BE49-F238E27FC236}">
                  <a16:creationId xmlns:a16="http://schemas.microsoft.com/office/drawing/2014/main" xmlns="" id="{A917C94B-46DF-334C-9666-950CAFE1106D}"/>
                </a:ext>
              </a:extLst>
            </p:cNvPr>
            <p:cNvSpPr/>
            <p:nvPr/>
          </p:nvSpPr>
          <p:spPr>
            <a:xfrm>
              <a:off x="1265881" y="2307310"/>
              <a:ext cx="1671283" cy="8729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Tree>
    <p:custDataLst>
      <p:tags r:id="rId1"/>
    </p:custDataLst>
    <p:extLst>
      <p:ext uri="{BB962C8B-B14F-4D97-AF65-F5344CB8AC3E}">
        <p14:creationId xmlns:p14="http://schemas.microsoft.com/office/powerpoint/2010/main" val="3093964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828800" y="376395"/>
            <a:ext cx="7591660" cy="677104"/>
          </a:xfrm>
          <a:prstGeom prst="rect">
            <a:avLst/>
          </a:prstGeom>
          <a:noFill/>
        </p:spPr>
        <p:txBody>
          <a:bodyPr wrap="square" lIns="121917" tIns="60958" rIns="121917" bIns="60958" rtlCol="0">
            <a:spAutoFit/>
          </a:bodyPr>
          <a:lstStyle/>
          <a:p>
            <a:r>
              <a:rPr lang="vi-VN" sz="3600" dirty="0">
                <a:solidFill>
                  <a:schemeClr val="accent2"/>
                </a:solidFill>
                <a:latin typeface="Times New Roman" panose="02020603050405020304" pitchFamily="18" charset="0"/>
                <a:cs typeface="Times New Roman" panose="02020603050405020304" pitchFamily="18" charset="0"/>
              </a:rPr>
              <a:t>Nói và nghe</a:t>
            </a:r>
            <a:endParaRPr lang="en-US" sz="3600" dirty="0">
              <a:solidFill>
                <a:schemeClr val="accent2"/>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69709D64-59C2-1A44-B985-AD51ABABFD63}"/>
              </a:ext>
            </a:extLst>
          </p:cNvPr>
          <p:cNvGrpSpPr/>
          <p:nvPr/>
        </p:nvGrpSpPr>
        <p:grpSpPr>
          <a:xfrm>
            <a:off x="228600" y="32673"/>
            <a:ext cx="1209381" cy="1244783"/>
            <a:chOff x="230909" y="2046038"/>
            <a:chExt cx="6400800" cy="2906867"/>
          </a:xfrm>
        </p:grpSpPr>
        <p:pic>
          <p:nvPicPr>
            <p:cNvPr id="22" name="Picture 21">
              <a:extLst>
                <a:ext uri="{FF2B5EF4-FFF2-40B4-BE49-F238E27FC236}">
                  <a16:creationId xmlns:a16="http://schemas.microsoft.com/office/drawing/2014/main" xmlns="" id="{D1745DDC-78DA-5342-9FAD-8ABC09F839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7000"/>
                      </a14:imgEffect>
                      <a14:imgEffect>
                        <a14:brightnessContrast bright="4000"/>
                      </a14:imgEffect>
                    </a14:imgLayer>
                  </a14:imgProps>
                </a:ext>
              </a:extLst>
            </a:blip>
            <a:srcRect t="2099"/>
            <a:stretch/>
          </p:blipFill>
          <p:spPr>
            <a:xfrm>
              <a:off x="230909" y="2046038"/>
              <a:ext cx="6400800" cy="2906867"/>
            </a:xfrm>
            <a:prstGeom prst="ellipse">
              <a:avLst/>
            </a:prstGeom>
          </p:spPr>
        </p:pic>
        <p:sp>
          <p:nvSpPr>
            <p:cNvPr id="23" name="Rectangle 22">
              <a:extLst>
                <a:ext uri="{FF2B5EF4-FFF2-40B4-BE49-F238E27FC236}">
                  <a16:creationId xmlns:a16="http://schemas.microsoft.com/office/drawing/2014/main" xmlns="" id="{AF43A365-7742-6343-BC1D-D111A38D813C}"/>
                </a:ext>
              </a:extLst>
            </p:cNvPr>
            <p:cNvSpPr/>
            <p:nvPr/>
          </p:nvSpPr>
          <p:spPr>
            <a:xfrm>
              <a:off x="1265881" y="2307310"/>
              <a:ext cx="1671283" cy="8729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2" name="Group 1">
            <a:extLst>
              <a:ext uri="{FF2B5EF4-FFF2-40B4-BE49-F238E27FC236}">
                <a16:creationId xmlns:a16="http://schemas.microsoft.com/office/drawing/2014/main" xmlns="" id="{430B543B-4F55-CB49-BF69-EA466FE6EA8C}"/>
              </a:ext>
            </a:extLst>
          </p:cNvPr>
          <p:cNvGrpSpPr/>
          <p:nvPr/>
        </p:nvGrpSpPr>
        <p:grpSpPr>
          <a:xfrm>
            <a:off x="-193655" y="1277456"/>
            <a:ext cx="5676119" cy="3357880"/>
            <a:chOff x="-86958" y="1158839"/>
            <a:chExt cx="4257089" cy="2518410"/>
          </a:xfrm>
        </p:grpSpPr>
        <p:pic>
          <p:nvPicPr>
            <p:cNvPr id="4" name="Picture 3">
              <a:extLst>
                <a:ext uri="{FF2B5EF4-FFF2-40B4-BE49-F238E27FC236}">
                  <a16:creationId xmlns:a16="http://schemas.microsoft.com/office/drawing/2014/main" xmlns="" id="{87AA80BF-4CC8-5547-B2D4-9700F09C9C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420" b="94199" l="5312" r="98614">
                          <a14:foregroundMark x1="28868" y1="12155" x2="42263" y2="64088"/>
                          <a14:foregroundMark x1="42263" y1="64088" x2="42494" y2="85912"/>
                          <a14:foregroundMark x1="36952" y1="88122" x2="85450" y2="94199"/>
                          <a14:foregroundMark x1="85450" y1="94199" x2="92841" y2="87845"/>
                          <a14:foregroundMark x1="92841" y1="87845" x2="90762" y2="46961"/>
                          <a14:foregroundMark x1="90762" y1="46961" x2="84988" y2="29834"/>
                          <a14:foregroundMark x1="84988" y1="29006" x2="68822" y2="29006"/>
                          <a14:foregroundMark x1="68822" y1="29006" x2="57506" y2="22099"/>
                          <a14:foregroundMark x1="57506" y1="22099" x2="48961" y2="8011"/>
                          <a14:foregroundMark x1="48961" y1="8011" x2="37182" y2="4696"/>
                          <a14:foregroundMark x1="37182" y1="4696" x2="29561" y2="10221"/>
                          <a14:foregroundMark x1="29561" y1="10221" x2="28868" y2="11602"/>
                          <a14:foregroundMark x1="32102" y1="8564" x2="99307" y2="14088"/>
                          <a14:foregroundMark x1="29792" y1="53039" x2="18245" y2="50552"/>
                          <a14:foregroundMark x1="18245" y1="50552" x2="10162" y2="44475"/>
                          <a14:foregroundMark x1="10162" y1="44475" x2="22864" y2="36740"/>
                          <a14:foregroundMark x1="22864" y1="36740" x2="41339" y2="48066"/>
                          <a14:foregroundMark x1="41339" y1="48066" x2="41339" y2="48066"/>
                          <a14:foregroundMark x1="41339" y1="48066" x2="51732" y2="50829"/>
                          <a14:foregroundMark x1="51732" y1="50829" x2="54273" y2="52486"/>
                          <a14:foregroundMark x1="52887" y1="46409" x2="48961" y2="36740"/>
                          <a14:foregroundMark x1="48961" y1="36740" x2="27021" y2="33425"/>
                          <a14:foregroundMark x1="27021" y1="33425" x2="14088" y2="35359"/>
                          <a14:foregroundMark x1="14088" y1="35359" x2="7390" y2="40608"/>
                          <a14:foregroundMark x1="7390" y1="40331" x2="14088" y2="32320"/>
                          <a14:foregroundMark x1="14088" y1="32320" x2="29561" y2="29006"/>
                          <a14:foregroundMark x1="5312" y1="28729" x2="6697" y2="34530"/>
                          <a14:foregroundMark x1="12240" y1="30110" x2="20554" y2="27624"/>
                          <a14:foregroundMark x1="20554" y1="27624" x2="20785" y2="27348"/>
                        </a14:backgroundRemoval>
                      </a14:imgEffect>
                    </a14:imgLayer>
                  </a14:imgProps>
                </a:ext>
              </a:extLst>
            </a:blip>
            <a:srcRect l="2882"/>
            <a:stretch/>
          </p:blipFill>
          <p:spPr>
            <a:xfrm>
              <a:off x="1540266" y="1413350"/>
              <a:ext cx="2629865" cy="2263899"/>
            </a:xfrm>
            <a:prstGeom prst="rect">
              <a:avLst/>
            </a:prstGeom>
          </p:spPr>
        </p:pic>
        <p:grpSp>
          <p:nvGrpSpPr>
            <p:cNvPr id="9" name="Group 8">
              <a:extLst>
                <a:ext uri="{FF2B5EF4-FFF2-40B4-BE49-F238E27FC236}">
                  <a16:creationId xmlns:a16="http://schemas.microsoft.com/office/drawing/2014/main" xmlns="" id="{71CEB5BD-B6E7-D146-96C2-F4CC8C754590}"/>
                </a:ext>
              </a:extLst>
            </p:cNvPr>
            <p:cNvGrpSpPr/>
            <p:nvPr/>
          </p:nvGrpSpPr>
          <p:grpSpPr>
            <a:xfrm>
              <a:off x="-86958" y="1158839"/>
              <a:ext cx="2549807" cy="1556109"/>
              <a:chOff x="417485" y="606889"/>
              <a:chExt cx="2549807" cy="1556109"/>
            </a:xfrm>
          </p:grpSpPr>
          <p:sp>
            <p:nvSpPr>
              <p:cNvPr id="11" name="Oval Callout 10">
                <a:extLst>
                  <a:ext uri="{FF2B5EF4-FFF2-40B4-BE49-F238E27FC236}">
                    <a16:creationId xmlns:a16="http://schemas.microsoft.com/office/drawing/2014/main" xmlns="" id="{0B5D8D62-9908-4A41-BB7C-33C7C66EDFA9}"/>
                  </a:ext>
                </a:extLst>
              </p:cNvPr>
              <p:cNvSpPr/>
              <p:nvPr/>
            </p:nvSpPr>
            <p:spPr>
              <a:xfrm>
                <a:off x="467385" y="606889"/>
                <a:ext cx="2333442" cy="1556109"/>
              </a:xfrm>
              <a:custGeom>
                <a:avLst/>
                <a:gdLst>
                  <a:gd name="connsiteX0" fmla="*/ 1751311 w 2384715"/>
                  <a:gd name="connsiteY0" fmla="*/ 1067671 h 976746"/>
                  <a:gd name="connsiteX1" fmla="*/ 1410957 w 2384715"/>
                  <a:gd name="connsiteY1" fmla="*/ 968468 h 976746"/>
                  <a:gd name="connsiteX2" fmla="*/ 550908 w 2384715"/>
                  <a:gd name="connsiteY2" fmla="*/ 900054 h 976746"/>
                  <a:gd name="connsiteX3" fmla="*/ 793620 w 2384715"/>
                  <a:gd name="connsiteY3" fmla="*/ 28116 h 976746"/>
                  <a:gd name="connsiteX4" fmla="*/ 1590862 w 2384715"/>
                  <a:gd name="connsiteY4" fmla="*/ 28082 h 976746"/>
                  <a:gd name="connsiteX5" fmla="*/ 1834133 w 2384715"/>
                  <a:gd name="connsiteY5" fmla="*/ 899968 h 976746"/>
                  <a:gd name="connsiteX6" fmla="*/ 1751311 w 2384715"/>
                  <a:gd name="connsiteY6" fmla="*/ 1067671 h 976746"/>
                  <a:gd name="connsiteX0" fmla="*/ 1751516 w 2532972"/>
                  <a:gd name="connsiteY0" fmla="*/ 1067672 h 1067672"/>
                  <a:gd name="connsiteX1" fmla="*/ 1411162 w 2532972"/>
                  <a:gd name="connsiteY1" fmla="*/ 968469 h 1067672"/>
                  <a:gd name="connsiteX2" fmla="*/ 551113 w 2532972"/>
                  <a:gd name="connsiteY2" fmla="*/ 900055 h 1067672"/>
                  <a:gd name="connsiteX3" fmla="*/ 793825 w 2532972"/>
                  <a:gd name="connsiteY3" fmla="*/ 28117 h 1067672"/>
                  <a:gd name="connsiteX4" fmla="*/ 1591067 w 2532972"/>
                  <a:gd name="connsiteY4" fmla="*/ 28083 h 1067672"/>
                  <a:gd name="connsiteX5" fmla="*/ 2070008 w 2532972"/>
                  <a:gd name="connsiteY5" fmla="*/ 805701 h 1067672"/>
                  <a:gd name="connsiteX6" fmla="*/ 1751516 w 2532972"/>
                  <a:gd name="connsiteY6" fmla="*/ 1067672 h 1067672"/>
                  <a:gd name="connsiteX0" fmla="*/ 1751516 w 2333441"/>
                  <a:gd name="connsiteY0" fmla="*/ 1067672 h 1067672"/>
                  <a:gd name="connsiteX1" fmla="*/ 1411162 w 2333441"/>
                  <a:gd name="connsiteY1" fmla="*/ 968469 h 1067672"/>
                  <a:gd name="connsiteX2" fmla="*/ 551113 w 2333441"/>
                  <a:gd name="connsiteY2" fmla="*/ 900055 h 1067672"/>
                  <a:gd name="connsiteX3" fmla="*/ 793825 w 2333441"/>
                  <a:gd name="connsiteY3" fmla="*/ 28117 h 1067672"/>
                  <a:gd name="connsiteX4" fmla="*/ 1591067 w 2333441"/>
                  <a:gd name="connsiteY4" fmla="*/ 28083 h 1067672"/>
                  <a:gd name="connsiteX5" fmla="*/ 2070008 w 2333441"/>
                  <a:gd name="connsiteY5" fmla="*/ 805701 h 1067672"/>
                  <a:gd name="connsiteX6" fmla="*/ 1751516 w 2333441"/>
                  <a:gd name="connsiteY6" fmla="*/ 1067672 h 1067672"/>
                  <a:gd name="connsiteX0" fmla="*/ 2194576 w 2333441"/>
                  <a:gd name="connsiteY0" fmla="*/ 954550 h 976748"/>
                  <a:gd name="connsiteX1" fmla="*/ 1411162 w 2333441"/>
                  <a:gd name="connsiteY1" fmla="*/ 968469 h 976748"/>
                  <a:gd name="connsiteX2" fmla="*/ 551113 w 2333441"/>
                  <a:gd name="connsiteY2" fmla="*/ 900055 h 976748"/>
                  <a:gd name="connsiteX3" fmla="*/ 793825 w 2333441"/>
                  <a:gd name="connsiteY3" fmla="*/ 28117 h 976748"/>
                  <a:gd name="connsiteX4" fmla="*/ 1591067 w 2333441"/>
                  <a:gd name="connsiteY4" fmla="*/ 28083 h 976748"/>
                  <a:gd name="connsiteX5" fmla="*/ 2070008 w 2333441"/>
                  <a:gd name="connsiteY5" fmla="*/ 805701 h 976748"/>
                  <a:gd name="connsiteX6" fmla="*/ 2194576 w 2333441"/>
                  <a:gd name="connsiteY6" fmla="*/ 954550 h 976748"/>
                  <a:gd name="connsiteX0" fmla="*/ 2194576 w 2288551"/>
                  <a:gd name="connsiteY0" fmla="*/ 954550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194576 w 2288551"/>
                  <a:gd name="connsiteY6" fmla="*/ 954550 h 976748"/>
                  <a:gd name="connsiteX0" fmla="*/ 2251137 w 2288551"/>
                  <a:gd name="connsiteY0" fmla="*/ 897989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251137 w 2288551"/>
                  <a:gd name="connsiteY6" fmla="*/ 897989 h 976748"/>
                  <a:gd name="connsiteX0" fmla="*/ 2251137 w 2333442"/>
                  <a:gd name="connsiteY0" fmla="*/ 897989 h 976748"/>
                  <a:gd name="connsiteX1" fmla="*/ 1411162 w 2333442"/>
                  <a:gd name="connsiteY1" fmla="*/ 968469 h 976748"/>
                  <a:gd name="connsiteX2" fmla="*/ 551113 w 2333442"/>
                  <a:gd name="connsiteY2" fmla="*/ 900055 h 976748"/>
                  <a:gd name="connsiteX3" fmla="*/ 793825 w 2333442"/>
                  <a:gd name="connsiteY3" fmla="*/ 28117 h 976748"/>
                  <a:gd name="connsiteX4" fmla="*/ 1591067 w 2333442"/>
                  <a:gd name="connsiteY4" fmla="*/ 28083 h 976748"/>
                  <a:gd name="connsiteX5" fmla="*/ 2070009 w 2333442"/>
                  <a:gd name="connsiteY5" fmla="*/ 852835 h 976748"/>
                  <a:gd name="connsiteX6" fmla="*/ 2251137 w 2333442"/>
                  <a:gd name="connsiteY6" fmla="*/ 897989 h 97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3442" h="976748">
                    <a:moveTo>
                      <a:pt x="2251137" y="897989"/>
                    </a:moveTo>
                    <a:lnTo>
                      <a:pt x="1411162" y="968469"/>
                    </a:lnTo>
                    <a:cubicBezTo>
                      <a:pt x="1113670" y="991193"/>
                      <a:pt x="806212" y="966736"/>
                      <a:pt x="551113" y="900055"/>
                    </a:cubicBezTo>
                    <a:cubicBezTo>
                      <a:pt x="-285642" y="681335"/>
                      <a:pt x="-141659" y="164078"/>
                      <a:pt x="793825" y="28117"/>
                    </a:cubicBezTo>
                    <a:cubicBezTo>
                      <a:pt x="1051691" y="-9361"/>
                      <a:pt x="1333182" y="-9373"/>
                      <a:pt x="1591067" y="28083"/>
                    </a:cubicBezTo>
                    <a:cubicBezTo>
                      <a:pt x="2526558" y="163956"/>
                      <a:pt x="2444622" y="605738"/>
                      <a:pt x="2070009" y="852835"/>
                    </a:cubicBezTo>
                    <a:lnTo>
                      <a:pt x="2251137" y="897989"/>
                    </a:lnTo>
                    <a:close/>
                  </a:path>
                </a:pathLst>
              </a:cu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xmlns="" id="{9482EEA6-E760-E54E-9C4A-923C5DAE5B53}"/>
                  </a:ext>
                </a:extLst>
              </p:cNvPr>
              <p:cNvSpPr txBox="1"/>
              <p:nvPr/>
            </p:nvSpPr>
            <p:spPr>
              <a:xfrm>
                <a:off x="417485" y="829867"/>
                <a:ext cx="2549807" cy="124649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a:t>
                </a:r>
              </a:p>
              <a:p>
                <a:pPr algn="ctr"/>
                <a:endParaRPr lang="en-US" dirty="0"/>
              </a:p>
            </p:txBody>
          </p:sp>
        </p:grpSp>
      </p:grpSp>
      <p:grpSp>
        <p:nvGrpSpPr>
          <p:cNvPr id="3" name="Group 2">
            <a:extLst>
              <a:ext uri="{FF2B5EF4-FFF2-40B4-BE49-F238E27FC236}">
                <a16:creationId xmlns:a16="http://schemas.microsoft.com/office/drawing/2014/main" xmlns="" id="{B2BC7627-DEFC-744F-91C7-F822D8A3EF42}"/>
              </a:ext>
            </a:extLst>
          </p:cNvPr>
          <p:cNvGrpSpPr/>
          <p:nvPr/>
        </p:nvGrpSpPr>
        <p:grpSpPr>
          <a:xfrm>
            <a:off x="5371923" y="837018"/>
            <a:ext cx="3837346" cy="3909151"/>
            <a:chOff x="4213230" y="683828"/>
            <a:chExt cx="2878010" cy="2931864"/>
          </a:xfrm>
        </p:grpSpPr>
        <p:pic>
          <p:nvPicPr>
            <p:cNvPr id="8" name="Picture 7">
              <a:extLst>
                <a:ext uri="{FF2B5EF4-FFF2-40B4-BE49-F238E27FC236}">
                  <a16:creationId xmlns:a16="http://schemas.microsoft.com/office/drawing/2014/main" xmlns="" id="{D1A157D4-17C7-5C41-8032-DF17BD44713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8" b="96399" l="3662" r="97746">
                          <a14:foregroundMark x1="7042" y1="13296" x2="53239" y2="29640"/>
                          <a14:foregroundMark x1="53239" y1="29640" x2="71549" y2="20499"/>
                          <a14:foregroundMark x1="71549" y1="20499" x2="79437" y2="10249"/>
                          <a14:foregroundMark x1="79437" y1="10249" x2="79437" y2="10249"/>
                          <a14:foregroundMark x1="79437" y1="9972" x2="29577" y2="12465"/>
                          <a14:foregroundMark x1="29577" y1="12188" x2="16901" y2="11357"/>
                          <a14:foregroundMark x1="16901" y1="11357" x2="27606" y2="8310"/>
                          <a14:foregroundMark x1="27606" y1="8310" x2="38873" y2="9141"/>
                          <a14:foregroundMark x1="38873" y1="9141" x2="67887" y2="8864"/>
                          <a14:foregroundMark x1="67887" y1="8864" x2="86197" y2="16898"/>
                          <a14:foregroundMark x1="86197" y1="16898" x2="92394" y2="28532"/>
                          <a14:foregroundMark x1="92394" y1="28532" x2="92676" y2="41828"/>
                          <a14:foregroundMark x1="92676" y1="41828" x2="82254" y2="78670"/>
                          <a14:foregroundMark x1="82254" y1="78670" x2="68169" y2="92244"/>
                          <a14:foregroundMark x1="68169" y1="92244" x2="34085" y2="89197"/>
                          <a14:foregroundMark x1="34085" y1="89197" x2="13803" y2="82548"/>
                          <a14:foregroundMark x1="13803" y1="82548" x2="11268" y2="91967"/>
                          <a14:foregroundMark x1="11268" y1="91690" x2="61690" y2="87258"/>
                          <a14:foregroundMark x1="61690" y1="87258" x2="67606" y2="46260"/>
                          <a14:foregroundMark x1="67606" y1="46260" x2="67606" y2="44044"/>
                          <a14:foregroundMark x1="67606" y1="43767" x2="82535" y2="57341"/>
                          <a14:foregroundMark x1="82535" y1="57341" x2="87324" y2="70083"/>
                          <a14:foregroundMark x1="87324" y1="70083" x2="87887" y2="70360"/>
                          <a14:foregroundMark x1="87887" y1="70083" x2="87887" y2="82271"/>
                          <a14:foregroundMark x1="87887" y1="82271" x2="62817" y2="55125"/>
                          <a14:foregroundMark x1="70423" y1="54848" x2="72394" y2="83102"/>
                          <a14:foregroundMark x1="79437" y1="67590" x2="79437" y2="67590"/>
                          <a14:foregroundMark x1="79437" y1="67590" x2="79437" y2="67590"/>
                          <a14:foregroundMark x1="77465" y1="58172" x2="77465" y2="58172"/>
                          <a14:foregroundMark x1="81408" y1="45429" x2="81408" y2="45429"/>
                          <a14:foregroundMark x1="81408" y1="45429" x2="45634" y2="42382"/>
                          <a14:foregroundMark x1="41972" y1="34626" x2="31549" y2="31856"/>
                          <a14:foregroundMark x1="31549" y1="31856" x2="22254" y2="33795"/>
                          <a14:foregroundMark x1="22254" y1="33518" x2="7042" y2="33795"/>
                          <a14:foregroundMark x1="7042" y1="33795" x2="8732" y2="36011"/>
                          <a14:foregroundMark x1="8732" y1="35734" x2="8732" y2="64543"/>
                          <a14:foregroundMark x1="8169" y1="67590" x2="10423" y2="86981"/>
                          <a14:foregroundMark x1="9577" y1="88089" x2="5634" y2="93352"/>
                          <a14:foregroundMark x1="9859" y1="96399" x2="32958" y2="93906"/>
                          <a14:foregroundMark x1="32958" y1="93906" x2="58873" y2="94737"/>
                          <a14:foregroundMark x1="58873" y1="94737" x2="81408" y2="93629"/>
                          <a14:foregroundMark x1="81408" y1="93629" x2="83380" y2="92521"/>
                          <a14:foregroundMark x1="83380" y1="92521" x2="73239" y2="95845"/>
                          <a14:foregroundMark x1="73239" y1="95845" x2="61972" y2="96399"/>
                          <a14:foregroundMark x1="61972" y1="96399" x2="59155" y2="95568"/>
                          <a14:foregroundMark x1="90704" y1="92798" x2="91831" y2="71745"/>
                          <a14:foregroundMark x1="94366" y1="83657" x2="94366" y2="83657"/>
                          <a14:foregroundMark x1="37746" y1="17452" x2="30423" y2="26870"/>
                          <a14:foregroundMark x1="30423" y1="26870" x2="30423" y2="27424"/>
                          <a14:foregroundMark x1="37183" y1="36288" x2="38873" y2="41274"/>
                          <a14:foregroundMark x1="38873" y1="40997" x2="50704" y2="41274"/>
                          <a14:foregroundMark x1="35211" y1="29917" x2="13803" y2="9141"/>
                          <a14:foregroundMark x1="21127" y1="20499" x2="25915" y2="27701"/>
                          <a14:foregroundMark x1="32958" y1="26316" x2="59155" y2="17729"/>
                          <a14:foregroundMark x1="59155" y1="17729" x2="63099" y2="14127"/>
                          <a14:foregroundMark x1="63099" y1="13850" x2="68732" y2="26316"/>
                          <a14:foregroundMark x1="68732" y1="26316" x2="74930" y2="30471"/>
                          <a14:foregroundMark x1="74930" y1="30194" x2="86479" y2="25208"/>
                          <a14:foregroundMark x1="86479" y1="25208" x2="92394" y2="15512"/>
                          <a14:foregroundMark x1="92394" y1="15512" x2="84789" y2="7756"/>
                          <a14:foregroundMark x1="84789" y1="7756" x2="52676" y2="11357"/>
                          <a14:foregroundMark x1="52676" y1="11357" x2="48451" y2="14958"/>
                          <a14:foregroundMark x1="48451" y1="14958" x2="78873" y2="16343"/>
                          <a14:foregroundMark x1="78873" y1="16343" x2="71268" y2="29363"/>
                          <a14:foregroundMark x1="71268" y1="29363" x2="63099" y2="30471"/>
                          <a14:foregroundMark x1="41408" y1="18006" x2="52958" y2="18837"/>
                          <a14:foregroundMark x1="52958" y1="18837" x2="53521" y2="19114"/>
                          <a14:foregroundMark x1="67606" y1="23823" x2="81972" y2="24931"/>
                          <a14:foregroundMark x1="86197" y1="9972" x2="84225" y2="11634"/>
                          <a14:foregroundMark x1="80000" y1="15789" x2="84225" y2="19945"/>
                          <a14:foregroundMark x1="58028" y1="7756" x2="68169" y2="4709"/>
                          <a14:foregroundMark x1="68169" y1="4709" x2="68451" y2="4709"/>
                          <a14:foregroundMark x1="68451" y1="4709" x2="68169" y2="3878"/>
                          <a14:foregroundMark x1="68169" y1="3601" x2="77746" y2="7202"/>
                          <a14:foregroundMark x1="77746" y1="6925" x2="89577" y2="7202"/>
                          <a14:foregroundMark x1="89577" y1="7202" x2="91549" y2="8033"/>
                          <a14:foregroundMark x1="91549" y1="7756" x2="96620" y2="17452"/>
                          <a14:foregroundMark x1="96620" y1="17452" x2="94648" y2="26593"/>
                          <a14:foregroundMark x1="52676" y1="4709" x2="45634" y2="5540"/>
                          <a14:foregroundMark x1="45634" y1="5263" x2="43380" y2="5540"/>
                          <a14:foregroundMark x1="43380" y1="5263" x2="50423" y2="4709"/>
                          <a14:foregroundMark x1="55775" y1="6648" x2="66197" y2="2216"/>
                          <a14:foregroundMark x1="66197" y1="2216" x2="66479" y2="2216"/>
                          <a14:foregroundMark x1="12394" y1="21607" x2="12958" y2="44598"/>
                          <a14:foregroundMark x1="12958" y1="44598" x2="18873" y2="31579"/>
                          <a14:foregroundMark x1="18873" y1="31579" x2="12676" y2="23269"/>
                          <a14:foregroundMark x1="12676" y1="23269" x2="5634" y2="21053"/>
                          <a14:foregroundMark x1="5634" y1="20776" x2="3662" y2="55402"/>
                          <a14:foregroundMark x1="69014" y1="2770" x2="88732" y2="5263"/>
                          <a14:foregroundMark x1="88732" y1="5263" x2="92676" y2="8310"/>
                          <a14:foregroundMark x1="90986" y1="7479" x2="96338" y2="26039"/>
                          <a14:foregroundMark x1="90986" y1="9695" x2="97465" y2="22438"/>
                          <a14:foregroundMark x1="97465" y1="21884" x2="52113" y2="26316"/>
                          <a14:foregroundMark x1="52113" y1="26316" x2="34085" y2="18006"/>
                          <a14:foregroundMark x1="34085" y1="18006" x2="31549" y2="15235"/>
                          <a14:foregroundMark x1="40845" y1="15789" x2="66761" y2="20499"/>
                          <a14:foregroundMark x1="69014" y1="35180" x2="86197" y2="30471"/>
                          <a14:foregroundMark x1="92676" y1="9695" x2="97746" y2="18283"/>
                          <a14:foregroundMark x1="97746" y1="18006" x2="92676" y2="8033"/>
                          <a14:foregroundMark x1="93803" y1="10249" x2="96338" y2="14958"/>
                        </a14:backgroundRemoval>
                      </a14:imgEffect>
                    </a14:imgLayer>
                  </a14:imgProps>
                </a:ext>
              </a:extLst>
            </a:blip>
            <a:stretch>
              <a:fillRect/>
            </a:stretch>
          </p:blipFill>
          <p:spPr>
            <a:xfrm>
              <a:off x="4213230" y="1440135"/>
              <a:ext cx="2139399" cy="2175557"/>
            </a:xfrm>
            <a:prstGeom prst="rect">
              <a:avLst/>
            </a:prstGeom>
          </p:spPr>
        </p:pic>
        <p:grpSp>
          <p:nvGrpSpPr>
            <p:cNvPr id="15" name="Group 14">
              <a:extLst>
                <a:ext uri="{FF2B5EF4-FFF2-40B4-BE49-F238E27FC236}">
                  <a16:creationId xmlns:a16="http://schemas.microsoft.com/office/drawing/2014/main" xmlns="" id="{D0D9FCA0-6451-3B44-82CB-662594AC8719}"/>
                </a:ext>
              </a:extLst>
            </p:cNvPr>
            <p:cNvGrpSpPr/>
            <p:nvPr/>
          </p:nvGrpSpPr>
          <p:grpSpPr>
            <a:xfrm>
              <a:off x="4914069" y="683828"/>
              <a:ext cx="2177171" cy="1709475"/>
              <a:chOff x="790822" y="477478"/>
              <a:chExt cx="2384715" cy="1764459"/>
            </a:xfrm>
          </p:grpSpPr>
          <p:sp>
            <p:nvSpPr>
              <p:cNvPr id="16" name="Oval Callout 15">
                <a:extLst>
                  <a:ext uri="{FF2B5EF4-FFF2-40B4-BE49-F238E27FC236}">
                    <a16:creationId xmlns:a16="http://schemas.microsoft.com/office/drawing/2014/main" xmlns="" id="{27E2F38B-330E-C845-9A42-1F5A209F993B}"/>
                  </a:ext>
                </a:extLst>
              </p:cNvPr>
              <p:cNvSpPr/>
              <p:nvPr/>
            </p:nvSpPr>
            <p:spPr>
              <a:xfrm>
                <a:off x="790822" y="477478"/>
                <a:ext cx="2384715" cy="1764459"/>
              </a:xfrm>
              <a:prstGeom prst="wedgeEllipseCallout">
                <a:avLst>
                  <a:gd name="adj1" fmla="val -13220"/>
                  <a:gd name="adj2" fmla="val 64222"/>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8151075E-44C1-E042-97D8-8CA825136F49}"/>
                  </a:ext>
                </a:extLst>
              </p:cNvPr>
              <p:cNvSpPr txBox="1"/>
              <p:nvPr/>
            </p:nvSpPr>
            <p:spPr>
              <a:xfrm>
                <a:off x="844136" y="740666"/>
                <a:ext cx="2252534" cy="1405718"/>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a:t>
                </a:r>
                <a:r>
                  <a:rPr lang="en-US" sz="2800" dirty="0">
                    <a:latin typeface="Times New Roman" panose="02020603050405020304" pitchFamily="18" charset="0"/>
                    <a:cs typeface="Times New Roman" panose="02020603050405020304" pitchFamily="18" charset="0"/>
                  </a:rPr>
                  <a:t>.</a:t>
                </a:r>
              </a:p>
            </p:txBody>
          </p:sp>
        </p:grpSp>
      </p:grpSp>
      <p:grpSp>
        <p:nvGrpSpPr>
          <p:cNvPr id="5" name="Group 4">
            <a:extLst>
              <a:ext uri="{FF2B5EF4-FFF2-40B4-BE49-F238E27FC236}">
                <a16:creationId xmlns:a16="http://schemas.microsoft.com/office/drawing/2014/main" xmlns="" id="{BA95D31B-B465-144A-A74B-0636B3EA4E04}"/>
              </a:ext>
            </a:extLst>
          </p:cNvPr>
          <p:cNvGrpSpPr/>
          <p:nvPr/>
        </p:nvGrpSpPr>
        <p:grpSpPr>
          <a:xfrm>
            <a:off x="94832" y="3938697"/>
            <a:ext cx="7824304" cy="2703949"/>
            <a:chOff x="97972" y="2978012"/>
            <a:chExt cx="5868228" cy="2027962"/>
          </a:xfrm>
        </p:grpSpPr>
        <p:pic>
          <p:nvPicPr>
            <p:cNvPr id="10" name="Picture 9">
              <a:extLst>
                <a:ext uri="{FF2B5EF4-FFF2-40B4-BE49-F238E27FC236}">
                  <a16:creationId xmlns:a16="http://schemas.microsoft.com/office/drawing/2014/main" xmlns="" id="{0BDD0D4E-4FEF-574D-8B8A-7F0989BC5C8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92606" l="9948" r="95157">
                          <a14:foregroundMark x1="20419" y1="92606" x2="58115" y2="89437"/>
                          <a14:foregroundMark x1="58115" y1="88732" x2="73037" y2="89437"/>
                          <a14:foregroundMark x1="73037" y1="89437" x2="78927" y2="78169"/>
                          <a14:foregroundMark x1="78927" y1="78169" x2="76571" y2="39085"/>
                          <a14:foregroundMark x1="76571" y1="40845" x2="74084" y2="67254"/>
                          <a14:foregroundMark x1="74084" y1="66549" x2="74084" y2="87676"/>
                          <a14:foregroundMark x1="74084" y1="87676" x2="78534" y2="72183"/>
                          <a14:foregroundMark x1="78534" y1="72183" x2="84162" y2="69366"/>
                          <a14:foregroundMark x1="84162" y1="69014" x2="81152" y2="60563"/>
                          <a14:foregroundMark x1="81152" y1="60211" x2="81152" y2="81338"/>
                          <a14:foregroundMark x1="80366" y1="80986" x2="79450" y2="80282"/>
                          <a14:foregroundMark x1="84162" y1="71127" x2="84424" y2="76408"/>
                          <a14:foregroundMark x1="72251" y1="57746" x2="69110" y2="72535"/>
                          <a14:foregroundMark x1="69110" y1="72535" x2="67670" y2="82394"/>
                          <a14:foregroundMark x1="70942" y1="62676" x2="70812" y2="53169"/>
                          <a14:foregroundMark x1="92147" y1="83803" x2="95157" y2="86268"/>
                        </a14:backgroundRemoval>
                      </a14:imgEffect>
                    </a14:imgLayer>
                  </a14:imgProps>
                </a:ext>
              </a:extLst>
            </a:blip>
            <a:stretch>
              <a:fillRect/>
            </a:stretch>
          </p:blipFill>
          <p:spPr>
            <a:xfrm>
              <a:off x="510698" y="2978012"/>
              <a:ext cx="5455502" cy="2027962"/>
            </a:xfrm>
            <a:prstGeom prst="rect">
              <a:avLst/>
            </a:prstGeom>
          </p:spPr>
        </p:pic>
        <p:grpSp>
          <p:nvGrpSpPr>
            <p:cNvPr id="18" name="Group 17">
              <a:extLst>
                <a:ext uri="{FF2B5EF4-FFF2-40B4-BE49-F238E27FC236}">
                  <a16:creationId xmlns:a16="http://schemas.microsoft.com/office/drawing/2014/main" xmlns="" id="{0140CAC5-9B27-7B45-8901-01A9A40C2156}"/>
                </a:ext>
              </a:extLst>
            </p:cNvPr>
            <p:cNvGrpSpPr/>
            <p:nvPr/>
          </p:nvGrpSpPr>
          <p:grpSpPr>
            <a:xfrm>
              <a:off x="97972" y="3222750"/>
              <a:ext cx="2333442" cy="1755178"/>
              <a:chOff x="215094" y="1158205"/>
              <a:chExt cx="2333442" cy="1755178"/>
            </a:xfrm>
          </p:grpSpPr>
          <p:sp>
            <p:nvSpPr>
              <p:cNvPr id="19" name="Oval Callout 10">
                <a:extLst>
                  <a:ext uri="{FF2B5EF4-FFF2-40B4-BE49-F238E27FC236}">
                    <a16:creationId xmlns:a16="http://schemas.microsoft.com/office/drawing/2014/main" xmlns="" id="{D775C734-71DE-9A40-8A67-5FC8DAB36FFB}"/>
                  </a:ext>
                </a:extLst>
              </p:cNvPr>
              <p:cNvSpPr/>
              <p:nvPr/>
            </p:nvSpPr>
            <p:spPr>
              <a:xfrm>
                <a:off x="215094" y="1158205"/>
                <a:ext cx="2333442" cy="1755178"/>
              </a:xfrm>
              <a:custGeom>
                <a:avLst/>
                <a:gdLst>
                  <a:gd name="connsiteX0" fmla="*/ 1751311 w 2384715"/>
                  <a:gd name="connsiteY0" fmla="*/ 1067671 h 976746"/>
                  <a:gd name="connsiteX1" fmla="*/ 1410957 w 2384715"/>
                  <a:gd name="connsiteY1" fmla="*/ 968468 h 976746"/>
                  <a:gd name="connsiteX2" fmla="*/ 550908 w 2384715"/>
                  <a:gd name="connsiteY2" fmla="*/ 900054 h 976746"/>
                  <a:gd name="connsiteX3" fmla="*/ 793620 w 2384715"/>
                  <a:gd name="connsiteY3" fmla="*/ 28116 h 976746"/>
                  <a:gd name="connsiteX4" fmla="*/ 1590862 w 2384715"/>
                  <a:gd name="connsiteY4" fmla="*/ 28082 h 976746"/>
                  <a:gd name="connsiteX5" fmla="*/ 1834133 w 2384715"/>
                  <a:gd name="connsiteY5" fmla="*/ 899968 h 976746"/>
                  <a:gd name="connsiteX6" fmla="*/ 1751311 w 2384715"/>
                  <a:gd name="connsiteY6" fmla="*/ 1067671 h 976746"/>
                  <a:gd name="connsiteX0" fmla="*/ 1751516 w 2532972"/>
                  <a:gd name="connsiteY0" fmla="*/ 1067672 h 1067672"/>
                  <a:gd name="connsiteX1" fmla="*/ 1411162 w 2532972"/>
                  <a:gd name="connsiteY1" fmla="*/ 968469 h 1067672"/>
                  <a:gd name="connsiteX2" fmla="*/ 551113 w 2532972"/>
                  <a:gd name="connsiteY2" fmla="*/ 900055 h 1067672"/>
                  <a:gd name="connsiteX3" fmla="*/ 793825 w 2532972"/>
                  <a:gd name="connsiteY3" fmla="*/ 28117 h 1067672"/>
                  <a:gd name="connsiteX4" fmla="*/ 1591067 w 2532972"/>
                  <a:gd name="connsiteY4" fmla="*/ 28083 h 1067672"/>
                  <a:gd name="connsiteX5" fmla="*/ 2070008 w 2532972"/>
                  <a:gd name="connsiteY5" fmla="*/ 805701 h 1067672"/>
                  <a:gd name="connsiteX6" fmla="*/ 1751516 w 2532972"/>
                  <a:gd name="connsiteY6" fmla="*/ 1067672 h 1067672"/>
                  <a:gd name="connsiteX0" fmla="*/ 1751516 w 2333441"/>
                  <a:gd name="connsiteY0" fmla="*/ 1067672 h 1067672"/>
                  <a:gd name="connsiteX1" fmla="*/ 1411162 w 2333441"/>
                  <a:gd name="connsiteY1" fmla="*/ 968469 h 1067672"/>
                  <a:gd name="connsiteX2" fmla="*/ 551113 w 2333441"/>
                  <a:gd name="connsiteY2" fmla="*/ 900055 h 1067672"/>
                  <a:gd name="connsiteX3" fmla="*/ 793825 w 2333441"/>
                  <a:gd name="connsiteY3" fmla="*/ 28117 h 1067672"/>
                  <a:gd name="connsiteX4" fmla="*/ 1591067 w 2333441"/>
                  <a:gd name="connsiteY4" fmla="*/ 28083 h 1067672"/>
                  <a:gd name="connsiteX5" fmla="*/ 2070008 w 2333441"/>
                  <a:gd name="connsiteY5" fmla="*/ 805701 h 1067672"/>
                  <a:gd name="connsiteX6" fmla="*/ 1751516 w 2333441"/>
                  <a:gd name="connsiteY6" fmla="*/ 1067672 h 1067672"/>
                  <a:gd name="connsiteX0" fmla="*/ 2194576 w 2333441"/>
                  <a:gd name="connsiteY0" fmla="*/ 954550 h 976748"/>
                  <a:gd name="connsiteX1" fmla="*/ 1411162 w 2333441"/>
                  <a:gd name="connsiteY1" fmla="*/ 968469 h 976748"/>
                  <a:gd name="connsiteX2" fmla="*/ 551113 w 2333441"/>
                  <a:gd name="connsiteY2" fmla="*/ 900055 h 976748"/>
                  <a:gd name="connsiteX3" fmla="*/ 793825 w 2333441"/>
                  <a:gd name="connsiteY3" fmla="*/ 28117 h 976748"/>
                  <a:gd name="connsiteX4" fmla="*/ 1591067 w 2333441"/>
                  <a:gd name="connsiteY4" fmla="*/ 28083 h 976748"/>
                  <a:gd name="connsiteX5" fmla="*/ 2070008 w 2333441"/>
                  <a:gd name="connsiteY5" fmla="*/ 805701 h 976748"/>
                  <a:gd name="connsiteX6" fmla="*/ 2194576 w 2333441"/>
                  <a:gd name="connsiteY6" fmla="*/ 954550 h 976748"/>
                  <a:gd name="connsiteX0" fmla="*/ 2194576 w 2288551"/>
                  <a:gd name="connsiteY0" fmla="*/ 954550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194576 w 2288551"/>
                  <a:gd name="connsiteY6" fmla="*/ 954550 h 976748"/>
                  <a:gd name="connsiteX0" fmla="*/ 2251137 w 2288551"/>
                  <a:gd name="connsiteY0" fmla="*/ 897989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251137 w 2288551"/>
                  <a:gd name="connsiteY6" fmla="*/ 897989 h 976748"/>
                  <a:gd name="connsiteX0" fmla="*/ 2251137 w 2333442"/>
                  <a:gd name="connsiteY0" fmla="*/ 897989 h 976748"/>
                  <a:gd name="connsiteX1" fmla="*/ 1411162 w 2333442"/>
                  <a:gd name="connsiteY1" fmla="*/ 968469 h 976748"/>
                  <a:gd name="connsiteX2" fmla="*/ 551113 w 2333442"/>
                  <a:gd name="connsiteY2" fmla="*/ 900055 h 976748"/>
                  <a:gd name="connsiteX3" fmla="*/ 793825 w 2333442"/>
                  <a:gd name="connsiteY3" fmla="*/ 28117 h 976748"/>
                  <a:gd name="connsiteX4" fmla="*/ 1591067 w 2333442"/>
                  <a:gd name="connsiteY4" fmla="*/ 28083 h 976748"/>
                  <a:gd name="connsiteX5" fmla="*/ 2070009 w 2333442"/>
                  <a:gd name="connsiteY5" fmla="*/ 852835 h 976748"/>
                  <a:gd name="connsiteX6" fmla="*/ 2251137 w 2333442"/>
                  <a:gd name="connsiteY6" fmla="*/ 897989 h 97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3442" h="976748">
                    <a:moveTo>
                      <a:pt x="2251137" y="897989"/>
                    </a:moveTo>
                    <a:lnTo>
                      <a:pt x="1411162" y="968469"/>
                    </a:lnTo>
                    <a:cubicBezTo>
                      <a:pt x="1113670" y="991193"/>
                      <a:pt x="806212" y="966736"/>
                      <a:pt x="551113" y="900055"/>
                    </a:cubicBezTo>
                    <a:cubicBezTo>
                      <a:pt x="-285642" y="681335"/>
                      <a:pt x="-141659" y="164078"/>
                      <a:pt x="793825" y="28117"/>
                    </a:cubicBezTo>
                    <a:cubicBezTo>
                      <a:pt x="1051691" y="-9361"/>
                      <a:pt x="1333182" y="-9373"/>
                      <a:pt x="1591067" y="28083"/>
                    </a:cubicBezTo>
                    <a:cubicBezTo>
                      <a:pt x="2526558" y="163956"/>
                      <a:pt x="2444622" y="605738"/>
                      <a:pt x="2070009" y="852835"/>
                    </a:cubicBezTo>
                    <a:lnTo>
                      <a:pt x="2251137" y="897989"/>
                    </a:lnTo>
                    <a:close/>
                  </a:path>
                </a:pathLst>
              </a:cu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xmlns="" id="{390CFF6B-FC86-824B-B7C1-EF387E14EDF5}"/>
                  </a:ext>
                </a:extLst>
              </p:cNvPr>
              <p:cNvSpPr txBox="1"/>
              <p:nvPr/>
            </p:nvSpPr>
            <p:spPr>
              <a:xfrm>
                <a:off x="363152" y="1448940"/>
                <a:ext cx="2077202" cy="1361911"/>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grpSp>
      </p:grpSp>
    </p:spTree>
    <p:custDataLst>
      <p:tags r:id="rId1"/>
    </p:custDataLst>
    <p:extLst>
      <p:ext uri="{BB962C8B-B14F-4D97-AF65-F5344CB8AC3E}">
        <p14:creationId xmlns:p14="http://schemas.microsoft.com/office/powerpoint/2010/main" val="800086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30B543B-4F55-CB49-BF69-EA466FE6EA8C}"/>
              </a:ext>
            </a:extLst>
          </p:cNvPr>
          <p:cNvGrpSpPr/>
          <p:nvPr/>
        </p:nvGrpSpPr>
        <p:grpSpPr>
          <a:xfrm>
            <a:off x="-193655" y="1277456"/>
            <a:ext cx="5676119" cy="3357880"/>
            <a:chOff x="-86958" y="1158839"/>
            <a:chExt cx="4257089" cy="2518410"/>
          </a:xfrm>
        </p:grpSpPr>
        <p:pic>
          <p:nvPicPr>
            <p:cNvPr id="4" name="Picture 3">
              <a:extLst>
                <a:ext uri="{FF2B5EF4-FFF2-40B4-BE49-F238E27FC236}">
                  <a16:creationId xmlns:a16="http://schemas.microsoft.com/office/drawing/2014/main" xmlns="" id="{87AA80BF-4CC8-5547-B2D4-9700F09C9C1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420" b="94199" l="5312" r="98614">
                          <a14:foregroundMark x1="28868" y1="12155" x2="42263" y2="64088"/>
                          <a14:foregroundMark x1="42263" y1="64088" x2="42494" y2="85912"/>
                          <a14:foregroundMark x1="36952" y1="88122" x2="85450" y2="94199"/>
                          <a14:foregroundMark x1="85450" y1="94199" x2="92841" y2="87845"/>
                          <a14:foregroundMark x1="92841" y1="87845" x2="90762" y2="46961"/>
                          <a14:foregroundMark x1="90762" y1="46961" x2="84988" y2="29834"/>
                          <a14:foregroundMark x1="84988" y1="29006" x2="68822" y2="29006"/>
                          <a14:foregroundMark x1="68822" y1="29006" x2="57506" y2="22099"/>
                          <a14:foregroundMark x1="57506" y1="22099" x2="48961" y2="8011"/>
                          <a14:foregroundMark x1="48961" y1="8011" x2="37182" y2="4696"/>
                          <a14:foregroundMark x1="37182" y1="4696" x2="29561" y2="10221"/>
                          <a14:foregroundMark x1="29561" y1="10221" x2="28868" y2="11602"/>
                          <a14:foregroundMark x1="32102" y1="8564" x2="99307" y2="14088"/>
                          <a14:foregroundMark x1="29792" y1="53039" x2="18245" y2="50552"/>
                          <a14:foregroundMark x1="18245" y1="50552" x2="10162" y2="44475"/>
                          <a14:foregroundMark x1="10162" y1="44475" x2="22864" y2="36740"/>
                          <a14:foregroundMark x1="22864" y1="36740" x2="41339" y2="48066"/>
                          <a14:foregroundMark x1="41339" y1="48066" x2="41339" y2="48066"/>
                          <a14:foregroundMark x1="41339" y1="48066" x2="51732" y2="50829"/>
                          <a14:foregroundMark x1="51732" y1="50829" x2="54273" y2="52486"/>
                          <a14:foregroundMark x1="52887" y1="46409" x2="48961" y2="36740"/>
                          <a14:foregroundMark x1="48961" y1="36740" x2="27021" y2="33425"/>
                          <a14:foregroundMark x1="27021" y1="33425" x2="14088" y2="35359"/>
                          <a14:foregroundMark x1="14088" y1="35359" x2="7390" y2="40608"/>
                          <a14:foregroundMark x1="7390" y1="40331" x2="14088" y2="32320"/>
                          <a14:foregroundMark x1="14088" y1="32320" x2="29561" y2="29006"/>
                          <a14:foregroundMark x1="5312" y1="28729" x2="6697" y2="34530"/>
                          <a14:foregroundMark x1="12240" y1="30110" x2="20554" y2="27624"/>
                          <a14:foregroundMark x1="20554" y1="27624" x2="20785" y2="27348"/>
                        </a14:backgroundRemoval>
                      </a14:imgEffect>
                    </a14:imgLayer>
                  </a14:imgProps>
                </a:ext>
              </a:extLst>
            </a:blip>
            <a:srcRect l="2882"/>
            <a:stretch/>
          </p:blipFill>
          <p:spPr>
            <a:xfrm>
              <a:off x="1540266" y="1413350"/>
              <a:ext cx="2629865" cy="2263899"/>
            </a:xfrm>
            <a:prstGeom prst="rect">
              <a:avLst/>
            </a:prstGeom>
          </p:spPr>
        </p:pic>
        <p:grpSp>
          <p:nvGrpSpPr>
            <p:cNvPr id="9" name="Group 8">
              <a:extLst>
                <a:ext uri="{FF2B5EF4-FFF2-40B4-BE49-F238E27FC236}">
                  <a16:creationId xmlns:a16="http://schemas.microsoft.com/office/drawing/2014/main" xmlns="" id="{71CEB5BD-B6E7-D146-96C2-F4CC8C754590}"/>
                </a:ext>
              </a:extLst>
            </p:cNvPr>
            <p:cNvGrpSpPr/>
            <p:nvPr/>
          </p:nvGrpSpPr>
          <p:grpSpPr>
            <a:xfrm>
              <a:off x="-86958" y="1158839"/>
              <a:ext cx="2549807" cy="1556109"/>
              <a:chOff x="417485" y="606889"/>
              <a:chExt cx="2549807" cy="1556109"/>
            </a:xfrm>
          </p:grpSpPr>
          <p:sp>
            <p:nvSpPr>
              <p:cNvPr id="11" name="Oval Callout 10">
                <a:extLst>
                  <a:ext uri="{FF2B5EF4-FFF2-40B4-BE49-F238E27FC236}">
                    <a16:creationId xmlns:a16="http://schemas.microsoft.com/office/drawing/2014/main" xmlns="" id="{0B5D8D62-9908-4A41-BB7C-33C7C66EDFA9}"/>
                  </a:ext>
                </a:extLst>
              </p:cNvPr>
              <p:cNvSpPr/>
              <p:nvPr/>
            </p:nvSpPr>
            <p:spPr>
              <a:xfrm>
                <a:off x="467385" y="606889"/>
                <a:ext cx="2333442" cy="1556109"/>
              </a:xfrm>
              <a:custGeom>
                <a:avLst/>
                <a:gdLst>
                  <a:gd name="connsiteX0" fmla="*/ 1751311 w 2384715"/>
                  <a:gd name="connsiteY0" fmla="*/ 1067671 h 976746"/>
                  <a:gd name="connsiteX1" fmla="*/ 1410957 w 2384715"/>
                  <a:gd name="connsiteY1" fmla="*/ 968468 h 976746"/>
                  <a:gd name="connsiteX2" fmla="*/ 550908 w 2384715"/>
                  <a:gd name="connsiteY2" fmla="*/ 900054 h 976746"/>
                  <a:gd name="connsiteX3" fmla="*/ 793620 w 2384715"/>
                  <a:gd name="connsiteY3" fmla="*/ 28116 h 976746"/>
                  <a:gd name="connsiteX4" fmla="*/ 1590862 w 2384715"/>
                  <a:gd name="connsiteY4" fmla="*/ 28082 h 976746"/>
                  <a:gd name="connsiteX5" fmla="*/ 1834133 w 2384715"/>
                  <a:gd name="connsiteY5" fmla="*/ 899968 h 976746"/>
                  <a:gd name="connsiteX6" fmla="*/ 1751311 w 2384715"/>
                  <a:gd name="connsiteY6" fmla="*/ 1067671 h 976746"/>
                  <a:gd name="connsiteX0" fmla="*/ 1751516 w 2532972"/>
                  <a:gd name="connsiteY0" fmla="*/ 1067672 h 1067672"/>
                  <a:gd name="connsiteX1" fmla="*/ 1411162 w 2532972"/>
                  <a:gd name="connsiteY1" fmla="*/ 968469 h 1067672"/>
                  <a:gd name="connsiteX2" fmla="*/ 551113 w 2532972"/>
                  <a:gd name="connsiteY2" fmla="*/ 900055 h 1067672"/>
                  <a:gd name="connsiteX3" fmla="*/ 793825 w 2532972"/>
                  <a:gd name="connsiteY3" fmla="*/ 28117 h 1067672"/>
                  <a:gd name="connsiteX4" fmla="*/ 1591067 w 2532972"/>
                  <a:gd name="connsiteY4" fmla="*/ 28083 h 1067672"/>
                  <a:gd name="connsiteX5" fmla="*/ 2070008 w 2532972"/>
                  <a:gd name="connsiteY5" fmla="*/ 805701 h 1067672"/>
                  <a:gd name="connsiteX6" fmla="*/ 1751516 w 2532972"/>
                  <a:gd name="connsiteY6" fmla="*/ 1067672 h 1067672"/>
                  <a:gd name="connsiteX0" fmla="*/ 1751516 w 2333441"/>
                  <a:gd name="connsiteY0" fmla="*/ 1067672 h 1067672"/>
                  <a:gd name="connsiteX1" fmla="*/ 1411162 w 2333441"/>
                  <a:gd name="connsiteY1" fmla="*/ 968469 h 1067672"/>
                  <a:gd name="connsiteX2" fmla="*/ 551113 w 2333441"/>
                  <a:gd name="connsiteY2" fmla="*/ 900055 h 1067672"/>
                  <a:gd name="connsiteX3" fmla="*/ 793825 w 2333441"/>
                  <a:gd name="connsiteY3" fmla="*/ 28117 h 1067672"/>
                  <a:gd name="connsiteX4" fmla="*/ 1591067 w 2333441"/>
                  <a:gd name="connsiteY4" fmla="*/ 28083 h 1067672"/>
                  <a:gd name="connsiteX5" fmla="*/ 2070008 w 2333441"/>
                  <a:gd name="connsiteY5" fmla="*/ 805701 h 1067672"/>
                  <a:gd name="connsiteX6" fmla="*/ 1751516 w 2333441"/>
                  <a:gd name="connsiteY6" fmla="*/ 1067672 h 1067672"/>
                  <a:gd name="connsiteX0" fmla="*/ 2194576 w 2333441"/>
                  <a:gd name="connsiteY0" fmla="*/ 954550 h 976748"/>
                  <a:gd name="connsiteX1" fmla="*/ 1411162 w 2333441"/>
                  <a:gd name="connsiteY1" fmla="*/ 968469 h 976748"/>
                  <a:gd name="connsiteX2" fmla="*/ 551113 w 2333441"/>
                  <a:gd name="connsiteY2" fmla="*/ 900055 h 976748"/>
                  <a:gd name="connsiteX3" fmla="*/ 793825 w 2333441"/>
                  <a:gd name="connsiteY3" fmla="*/ 28117 h 976748"/>
                  <a:gd name="connsiteX4" fmla="*/ 1591067 w 2333441"/>
                  <a:gd name="connsiteY4" fmla="*/ 28083 h 976748"/>
                  <a:gd name="connsiteX5" fmla="*/ 2070008 w 2333441"/>
                  <a:gd name="connsiteY5" fmla="*/ 805701 h 976748"/>
                  <a:gd name="connsiteX6" fmla="*/ 2194576 w 2333441"/>
                  <a:gd name="connsiteY6" fmla="*/ 954550 h 976748"/>
                  <a:gd name="connsiteX0" fmla="*/ 2194576 w 2288551"/>
                  <a:gd name="connsiteY0" fmla="*/ 954550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194576 w 2288551"/>
                  <a:gd name="connsiteY6" fmla="*/ 954550 h 976748"/>
                  <a:gd name="connsiteX0" fmla="*/ 2251137 w 2288551"/>
                  <a:gd name="connsiteY0" fmla="*/ 897989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251137 w 2288551"/>
                  <a:gd name="connsiteY6" fmla="*/ 897989 h 976748"/>
                  <a:gd name="connsiteX0" fmla="*/ 2251137 w 2333442"/>
                  <a:gd name="connsiteY0" fmla="*/ 897989 h 976748"/>
                  <a:gd name="connsiteX1" fmla="*/ 1411162 w 2333442"/>
                  <a:gd name="connsiteY1" fmla="*/ 968469 h 976748"/>
                  <a:gd name="connsiteX2" fmla="*/ 551113 w 2333442"/>
                  <a:gd name="connsiteY2" fmla="*/ 900055 h 976748"/>
                  <a:gd name="connsiteX3" fmla="*/ 793825 w 2333442"/>
                  <a:gd name="connsiteY3" fmla="*/ 28117 h 976748"/>
                  <a:gd name="connsiteX4" fmla="*/ 1591067 w 2333442"/>
                  <a:gd name="connsiteY4" fmla="*/ 28083 h 976748"/>
                  <a:gd name="connsiteX5" fmla="*/ 2070009 w 2333442"/>
                  <a:gd name="connsiteY5" fmla="*/ 852835 h 976748"/>
                  <a:gd name="connsiteX6" fmla="*/ 2251137 w 2333442"/>
                  <a:gd name="connsiteY6" fmla="*/ 897989 h 97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3442" h="976748">
                    <a:moveTo>
                      <a:pt x="2251137" y="897989"/>
                    </a:moveTo>
                    <a:lnTo>
                      <a:pt x="1411162" y="968469"/>
                    </a:lnTo>
                    <a:cubicBezTo>
                      <a:pt x="1113670" y="991193"/>
                      <a:pt x="806212" y="966736"/>
                      <a:pt x="551113" y="900055"/>
                    </a:cubicBezTo>
                    <a:cubicBezTo>
                      <a:pt x="-285642" y="681335"/>
                      <a:pt x="-141659" y="164078"/>
                      <a:pt x="793825" y="28117"/>
                    </a:cubicBezTo>
                    <a:cubicBezTo>
                      <a:pt x="1051691" y="-9361"/>
                      <a:pt x="1333182" y="-9373"/>
                      <a:pt x="1591067" y="28083"/>
                    </a:cubicBezTo>
                    <a:cubicBezTo>
                      <a:pt x="2526558" y="163956"/>
                      <a:pt x="2444622" y="605738"/>
                      <a:pt x="2070009" y="852835"/>
                    </a:cubicBezTo>
                    <a:lnTo>
                      <a:pt x="2251137" y="897989"/>
                    </a:lnTo>
                    <a:close/>
                  </a:path>
                </a:pathLst>
              </a:cu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xmlns="" id="{9482EEA6-E760-E54E-9C4A-923C5DAE5B53}"/>
                  </a:ext>
                </a:extLst>
              </p:cNvPr>
              <p:cNvSpPr txBox="1"/>
              <p:nvPr/>
            </p:nvSpPr>
            <p:spPr>
              <a:xfrm>
                <a:off x="417485" y="829867"/>
                <a:ext cx="2549807" cy="124649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a:t>
                </a:r>
              </a:p>
              <a:p>
                <a:pPr algn="ctr"/>
                <a:endParaRPr lang="en-US" dirty="0"/>
              </a:p>
            </p:txBody>
          </p:sp>
        </p:grpSp>
      </p:grpSp>
      <p:grpSp>
        <p:nvGrpSpPr>
          <p:cNvPr id="3" name="Group 2">
            <a:extLst>
              <a:ext uri="{FF2B5EF4-FFF2-40B4-BE49-F238E27FC236}">
                <a16:creationId xmlns:a16="http://schemas.microsoft.com/office/drawing/2014/main" xmlns="" id="{B2BC7627-DEFC-744F-91C7-F822D8A3EF42}"/>
              </a:ext>
            </a:extLst>
          </p:cNvPr>
          <p:cNvGrpSpPr/>
          <p:nvPr/>
        </p:nvGrpSpPr>
        <p:grpSpPr>
          <a:xfrm>
            <a:off x="5371923" y="837018"/>
            <a:ext cx="3837346" cy="3909151"/>
            <a:chOff x="4213230" y="683828"/>
            <a:chExt cx="2878010" cy="2931864"/>
          </a:xfrm>
        </p:grpSpPr>
        <p:pic>
          <p:nvPicPr>
            <p:cNvPr id="8" name="Picture 7">
              <a:extLst>
                <a:ext uri="{FF2B5EF4-FFF2-40B4-BE49-F238E27FC236}">
                  <a16:creationId xmlns:a16="http://schemas.microsoft.com/office/drawing/2014/main" xmlns="" id="{D1A157D4-17C7-5C41-8032-DF17BD4471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8" b="96399" l="3662" r="97746">
                          <a14:foregroundMark x1="7042" y1="13296" x2="53239" y2="29640"/>
                          <a14:foregroundMark x1="53239" y1="29640" x2="71549" y2="20499"/>
                          <a14:foregroundMark x1="71549" y1="20499" x2="79437" y2="10249"/>
                          <a14:foregroundMark x1="79437" y1="10249" x2="79437" y2="10249"/>
                          <a14:foregroundMark x1="79437" y1="9972" x2="29577" y2="12465"/>
                          <a14:foregroundMark x1="29577" y1="12188" x2="16901" y2="11357"/>
                          <a14:foregroundMark x1="16901" y1="11357" x2="27606" y2="8310"/>
                          <a14:foregroundMark x1="27606" y1="8310" x2="38873" y2="9141"/>
                          <a14:foregroundMark x1="38873" y1="9141" x2="67887" y2="8864"/>
                          <a14:foregroundMark x1="67887" y1="8864" x2="86197" y2="16898"/>
                          <a14:foregroundMark x1="86197" y1="16898" x2="92394" y2="28532"/>
                          <a14:foregroundMark x1="92394" y1="28532" x2="92676" y2="41828"/>
                          <a14:foregroundMark x1="92676" y1="41828" x2="82254" y2="78670"/>
                          <a14:foregroundMark x1="82254" y1="78670" x2="68169" y2="92244"/>
                          <a14:foregroundMark x1="68169" y1="92244" x2="34085" y2="89197"/>
                          <a14:foregroundMark x1="34085" y1="89197" x2="13803" y2="82548"/>
                          <a14:foregroundMark x1="13803" y1="82548" x2="11268" y2="91967"/>
                          <a14:foregroundMark x1="11268" y1="91690" x2="61690" y2="87258"/>
                          <a14:foregroundMark x1="61690" y1="87258" x2="67606" y2="46260"/>
                          <a14:foregroundMark x1="67606" y1="46260" x2="67606" y2="44044"/>
                          <a14:foregroundMark x1="67606" y1="43767" x2="82535" y2="57341"/>
                          <a14:foregroundMark x1="82535" y1="57341" x2="87324" y2="70083"/>
                          <a14:foregroundMark x1="87324" y1="70083" x2="87887" y2="70360"/>
                          <a14:foregroundMark x1="87887" y1="70083" x2="87887" y2="82271"/>
                          <a14:foregroundMark x1="87887" y1="82271" x2="62817" y2="55125"/>
                          <a14:foregroundMark x1="70423" y1="54848" x2="72394" y2="83102"/>
                          <a14:foregroundMark x1="79437" y1="67590" x2="79437" y2="67590"/>
                          <a14:foregroundMark x1="79437" y1="67590" x2="79437" y2="67590"/>
                          <a14:foregroundMark x1="77465" y1="58172" x2="77465" y2="58172"/>
                          <a14:foregroundMark x1="81408" y1="45429" x2="81408" y2="45429"/>
                          <a14:foregroundMark x1="81408" y1="45429" x2="45634" y2="42382"/>
                          <a14:foregroundMark x1="41972" y1="34626" x2="31549" y2="31856"/>
                          <a14:foregroundMark x1="31549" y1="31856" x2="22254" y2="33795"/>
                          <a14:foregroundMark x1="22254" y1="33518" x2="7042" y2="33795"/>
                          <a14:foregroundMark x1="7042" y1="33795" x2="8732" y2="36011"/>
                          <a14:foregroundMark x1="8732" y1="35734" x2="8732" y2="64543"/>
                          <a14:foregroundMark x1="8169" y1="67590" x2="10423" y2="86981"/>
                          <a14:foregroundMark x1="9577" y1="88089" x2="5634" y2="93352"/>
                          <a14:foregroundMark x1="9859" y1="96399" x2="32958" y2="93906"/>
                          <a14:foregroundMark x1="32958" y1="93906" x2="58873" y2="94737"/>
                          <a14:foregroundMark x1="58873" y1="94737" x2="81408" y2="93629"/>
                          <a14:foregroundMark x1="81408" y1="93629" x2="83380" y2="92521"/>
                          <a14:foregroundMark x1="83380" y1="92521" x2="73239" y2="95845"/>
                          <a14:foregroundMark x1="73239" y1="95845" x2="61972" y2="96399"/>
                          <a14:foregroundMark x1="61972" y1="96399" x2="59155" y2="95568"/>
                          <a14:foregroundMark x1="90704" y1="92798" x2="91831" y2="71745"/>
                          <a14:foregroundMark x1="94366" y1="83657" x2="94366" y2="83657"/>
                          <a14:foregroundMark x1="37746" y1="17452" x2="30423" y2="26870"/>
                          <a14:foregroundMark x1="30423" y1="26870" x2="30423" y2="27424"/>
                          <a14:foregroundMark x1="37183" y1="36288" x2="38873" y2="41274"/>
                          <a14:foregroundMark x1="38873" y1="40997" x2="50704" y2="41274"/>
                          <a14:foregroundMark x1="35211" y1="29917" x2="13803" y2="9141"/>
                          <a14:foregroundMark x1="21127" y1="20499" x2="25915" y2="27701"/>
                          <a14:foregroundMark x1="32958" y1="26316" x2="59155" y2="17729"/>
                          <a14:foregroundMark x1="59155" y1="17729" x2="63099" y2="14127"/>
                          <a14:foregroundMark x1="63099" y1="13850" x2="68732" y2="26316"/>
                          <a14:foregroundMark x1="68732" y1="26316" x2="74930" y2="30471"/>
                          <a14:foregroundMark x1="74930" y1="30194" x2="86479" y2="25208"/>
                          <a14:foregroundMark x1="86479" y1="25208" x2="92394" y2="15512"/>
                          <a14:foregroundMark x1="92394" y1="15512" x2="84789" y2="7756"/>
                          <a14:foregroundMark x1="84789" y1="7756" x2="52676" y2="11357"/>
                          <a14:foregroundMark x1="52676" y1="11357" x2="48451" y2="14958"/>
                          <a14:foregroundMark x1="48451" y1="14958" x2="78873" y2="16343"/>
                          <a14:foregroundMark x1="78873" y1="16343" x2="71268" y2="29363"/>
                          <a14:foregroundMark x1="71268" y1="29363" x2="63099" y2="30471"/>
                          <a14:foregroundMark x1="41408" y1="18006" x2="52958" y2="18837"/>
                          <a14:foregroundMark x1="52958" y1="18837" x2="53521" y2="19114"/>
                          <a14:foregroundMark x1="67606" y1="23823" x2="81972" y2="24931"/>
                          <a14:foregroundMark x1="86197" y1="9972" x2="84225" y2="11634"/>
                          <a14:foregroundMark x1="80000" y1="15789" x2="84225" y2="19945"/>
                          <a14:foregroundMark x1="58028" y1="7756" x2="68169" y2="4709"/>
                          <a14:foregroundMark x1="68169" y1="4709" x2="68451" y2="4709"/>
                          <a14:foregroundMark x1="68451" y1="4709" x2="68169" y2="3878"/>
                          <a14:foregroundMark x1="68169" y1="3601" x2="77746" y2="7202"/>
                          <a14:foregroundMark x1="77746" y1="6925" x2="89577" y2="7202"/>
                          <a14:foregroundMark x1="89577" y1="7202" x2="91549" y2="8033"/>
                          <a14:foregroundMark x1="91549" y1="7756" x2="96620" y2="17452"/>
                          <a14:foregroundMark x1="96620" y1="17452" x2="94648" y2="26593"/>
                          <a14:foregroundMark x1="52676" y1="4709" x2="45634" y2="5540"/>
                          <a14:foregroundMark x1="45634" y1="5263" x2="43380" y2="5540"/>
                          <a14:foregroundMark x1="43380" y1="5263" x2="50423" y2="4709"/>
                          <a14:foregroundMark x1="55775" y1="6648" x2="66197" y2="2216"/>
                          <a14:foregroundMark x1="66197" y1="2216" x2="66479" y2="2216"/>
                          <a14:foregroundMark x1="12394" y1="21607" x2="12958" y2="44598"/>
                          <a14:foregroundMark x1="12958" y1="44598" x2="18873" y2="31579"/>
                          <a14:foregroundMark x1="18873" y1="31579" x2="12676" y2="23269"/>
                          <a14:foregroundMark x1="12676" y1="23269" x2="5634" y2="21053"/>
                          <a14:foregroundMark x1="5634" y1="20776" x2="3662" y2="55402"/>
                          <a14:foregroundMark x1="69014" y1="2770" x2="88732" y2="5263"/>
                          <a14:foregroundMark x1="88732" y1="5263" x2="92676" y2="8310"/>
                          <a14:foregroundMark x1="90986" y1="7479" x2="96338" y2="26039"/>
                          <a14:foregroundMark x1="90986" y1="9695" x2="97465" y2="22438"/>
                          <a14:foregroundMark x1="97465" y1="21884" x2="52113" y2="26316"/>
                          <a14:foregroundMark x1="52113" y1="26316" x2="34085" y2="18006"/>
                          <a14:foregroundMark x1="34085" y1="18006" x2="31549" y2="15235"/>
                          <a14:foregroundMark x1="40845" y1="15789" x2="66761" y2="20499"/>
                          <a14:foregroundMark x1="69014" y1="35180" x2="86197" y2="30471"/>
                          <a14:foregroundMark x1="92676" y1="9695" x2="97746" y2="18283"/>
                          <a14:foregroundMark x1="97746" y1="18006" x2="92676" y2="8033"/>
                          <a14:foregroundMark x1="93803" y1="10249" x2="96338" y2="14958"/>
                        </a14:backgroundRemoval>
                      </a14:imgEffect>
                    </a14:imgLayer>
                  </a14:imgProps>
                </a:ext>
              </a:extLst>
            </a:blip>
            <a:stretch>
              <a:fillRect/>
            </a:stretch>
          </p:blipFill>
          <p:spPr>
            <a:xfrm>
              <a:off x="4213230" y="1440135"/>
              <a:ext cx="2139399" cy="2175557"/>
            </a:xfrm>
            <a:prstGeom prst="rect">
              <a:avLst/>
            </a:prstGeom>
          </p:spPr>
        </p:pic>
        <p:grpSp>
          <p:nvGrpSpPr>
            <p:cNvPr id="15" name="Group 14">
              <a:extLst>
                <a:ext uri="{FF2B5EF4-FFF2-40B4-BE49-F238E27FC236}">
                  <a16:creationId xmlns:a16="http://schemas.microsoft.com/office/drawing/2014/main" xmlns="" id="{D0D9FCA0-6451-3B44-82CB-662594AC8719}"/>
                </a:ext>
              </a:extLst>
            </p:cNvPr>
            <p:cNvGrpSpPr/>
            <p:nvPr/>
          </p:nvGrpSpPr>
          <p:grpSpPr>
            <a:xfrm>
              <a:off x="4914069" y="683828"/>
              <a:ext cx="2177171" cy="1709475"/>
              <a:chOff x="790822" y="477478"/>
              <a:chExt cx="2384715" cy="1764459"/>
            </a:xfrm>
          </p:grpSpPr>
          <p:sp>
            <p:nvSpPr>
              <p:cNvPr id="16" name="Oval Callout 15">
                <a:extLst>
                  <a:ext uri="{FF2B5EF4-FFF2-40B4-BE49-F238E27FC236}">
                    <a16:creationId xmlns:a16="http://schemas.microsoft.com/office/drawing/2014/main" xmlns="" id="{27E2F38B-330E-C845-9A42-1F5A209F993B}"/>
                  </a:ext>
                </a:extLst>
              </p:cNvPr>
              <p:cNvSpPr/>
              <p:nvPr/>
            </p:nvSpPr>
            <p:spPr>
              <a:xfrm>
                <a:off x="790822" y="477478"/>
                <a:ext cx="2384715" cy="1764459"/>
              </a:xfrm>
              <a:prstGeom prst="wedgeEllipseCallout">
                <a:avLst>
                  <a:gd name="adj1" fmla="val -13220"/>
                  <a:gd name="adj2" fmla="val 64222"/>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8151075E-44C1-E042-97D8-8CA825136F49}"/>
                  </a:ext>
                </a:extLst>
              </p:cNvPr>
              <p:cNvSpPr txBox="1"/>
              <p:nvPr/>
            </p:nvSpPr>
            <p:spPr>
              <a:xfrm>
                <a:off x="844136" y="740666"/>
                <a:ext cx="2252534" cy="1405718"/>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a:t>
                </a:r>
                <a:r>
                  <a:rPr lang="en-US" sz="2800" dirty="0">
                    <a:latin typeface="Times New Roman" panose="02020603050405020304" pitchFamily="18" charset="0"/>
                    <a:cs typeface="Times New Roman" panose="02020603050405020304" pitchFamily="18" charset="0"/>
                  </a:rPr>
                  <a:t>.</a:t>
                </a:r>
              </a:p>
            </p:txBody>
          </p:sp>
        </p:grpSp>
      </p:grpSp>
      <p:grpSp>
        <p:nvGrpSpPr>
          <p:cNvPr id="5" name="Group 4">
            <a:extLst>
              <a:ext uri="{FF2B5EF4-FFF2-40B4-BE49-F238E27FC236}">
                <a16:creationId xmlns:a16="http://schemas.microsoft.com/office/drawing/2014/main" xmlns="" id="{BA95D31B-B465-144A-A74B-0636B3EA4E04}"/>
              </a:ext>
            </a:extLst>
          </p:cNvPr>
          <p:cNvGrpSpPr/>
          <p:nvPr/>
        </p:nvGrpSpPr>
        <p:grpSpPr>
          <a:xfrm>
            <a:off x="94832" y="3938697"/>
            <a:ext cx="7824304" cy="2703949"/>
            <a:chOff x="97972" y="2978012"/>
            <a:chExt cx="5868228" cy="2027962"/>
          </a:xfrm>
        </p:grpSpPr>
        <p:pic>
          <p:nvPicPr>
            <p:cNvPr id="10" name="Picture 9">
              <a:extLst>
                <a:ext uri="{FF2B5EF4-FFF2-40B4-BE49-F238E27FC236}">
                  <a16:creationId xmlns:a16="http://schemas.microsoft.com/office/drawing/2014/main" xmlns="" id="{0BDD0D4E-4FEF-574D-8B8A-7F0989BC5C8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07" b="92606" l="9948" r="95157">
                          <a14:foregroundMark x1="20419" y1="92606" x2="58115" y2="89437"/>
                          <a14:foregroundMark x1="58115" y1="88732" x2="73037" y2="89437"/>
                          <a14:foregroundMark x1="73037" y1="89437" x2="78927" y2="78169"/>
                          <a14:foregroundMark x1="78927" y1="78169" x2="76571" y2="39085"/>
                          <a14:foregroundMark x1="76571" y1="40845" x2="74084" y2="67254"/>
                          <a14:foregroundMark x1="74084" y1="66549" x2="74084" y2="87676"/>
                          <a14:foregroundMark x1="74084" y1="87676" x2="78534" y2="72183"/>
                          <a14:foregroundMark x1="78534" y1="72183" x2="84162" y2="69366"/>
                          <a14:foregroundMark x1="84162" y1="69014" x2="81152" y2="60563"/>
                          <a14:foregroundMark x1="81152" y1="60211" x2="81152" y2="81338"/>
                          <a14:foregroundMark x1="80366" y1="80986" x2="79450" y2="80282"/>
                          <a14:foregroundMark x1="84162" y1="71127" x2="84424" y2="76408"/>
                          <a14:foregroundMark x1="72251" y1="57746" x2="69110" y2="72535"/>
                          <a14:foregroundMark x1="69110" y1="72535" x2="67670" y2="82394"/>
                          <a14:foregroundMark x1="70942" y1="62676" x2="70812" y2="53169"/>
                          <a14:foregroundMark x1="92147" y1="83803" x2="95157" y2="86268"/>
                        </a14:backgroundRemoval>
                      </a14:imgEffect>
                    </a14:imgLayer>
                  </a14:imgProps>
                </a:ext>
              </a:extLst>
            </a:blip>
            <a:stretch>
              <a:fillRect/>
            </a:stretch>
          </p:blipFill>
          <p:spPr>
            <a:xfrm>
              <a:off x="510698" y="2978012"/>
              <a:ext cx="5455502" cy="2027962"/>
            </a:xfrm>
            <a:prstGeom prst="rect">
              <a:avLst/>
            </a:prstGeom>
          </p:spPr>
        </p:pic>
        <p:grpSp>
          <p:nvGrpSpPr>
            <p:cNvPr id="18" name="Group 17">
              <a:extLst>
                <a:ext uri="{FF2B5EF4-FFF2-40B4-BE49-F238E27FC236}">
                  <a16:creationId xmlns:a16="http://schemas.microsoft.com/office/drawing/2014/main" xmlns="" id="{0140CAC5-9B27-7B45-8901-01A9A40C2156}"/>
                </a:ext>
              </a:extLst>
            </p:cNvPr>
            <p:cNvGrpSpPr/>
            <p:nvPr/>
          </p:nvGrpSpPr>
          <p:grpSpPr>
            <a:xfrm>
              <a:off x="97972" y="3222750"/>
              <a:ext cx="2333442" cy="1755178"/>
              <a:chOff x="215094" y="1158205"/>
              <a:chExt cx="2333442" cy="1755178"/>
            </a:xfrm>
          </p:grpSpPr>
          <p:sp>
            <p:nvSpPr>
              <p:cNvPr id="19" name="Oval Callout 10">
                <a:extLst>
                  <a:ext uri="{FF2B5EF4-FFF2-40B4-BE49-F238E27FC236}">
                    <a16:creationId xmlns:a16="http://schemas.microsoft.com/office/drawing/2014/main" xmlns="" id="{D775C734-71DE-9A40-8A67-5FC8DAB36FFB}"/>
                  </a:ext>
                </a:extLst>
              </p:cNvPr>
              <p:cNvSpPr/>
              <p:nvPr/>
            </p:nvSpPr>
            <p:spPr>
              <a:xfrm>
                <a:off x="215094" y="1158205"/>
                <a:ext cx="2333442" cy="1755178"/>
              </a:xfrm>
              <a:custGeom>
                <a:avLst/>
                <a:gdLst>
                  <a:gd name="connsiteX0" fmla="*/ 1751311 w 2384715"/>
                  <a:gd name="connsiteY0" fmla="*/ 1067671 h 976746"/>
                  <a:gd name="connsiteX1" fmla="*/ 1410957 w 2384715"/>
                  <a:gd name="connsiteY1" fmla="*/ 968468 h 976746"/>
                  <a:gd name="connsiteX2" fmla="*/ 550908 w 2384715"/>
                  <a:gd name="connsiteY2" fmla="*/ 900054 h 976746"/>
                  <a:gd name="connsiteX3" fmla="*/ 793620 w 2384715"/>
                  <a:gd name="connsiteY3" fmla="*/ 28116 h 976746"/>
                  <a:gd name="connsiteX4" fmla="*/ 1590862 w 2384715"/>
                  <a:gd name="connsiteY4" fmla="*/ 28082 h 976746"/>
                  <a:gd name="connsiteX5" fmla="*/ 1834133 w 2384715"/>
                  <a:gd name="connsiteY5" fmla="*/ 899968 h 976746"/>
                  <a:gd name="connsiteX6" fmla="*/ 1751311 w 2384715"/>
                  <a:gd name="connsiteY6" fmla="*/ 1067671 h 976746"/>
                  <a:gd name="connsiteX0" fmla="*/ 1751516 w 2532972"/>
                  <a:gd name="connsiteY0" fmla="*/ 1067672 h 1067672"/>
                  <a:gd name="connsiteX1" fmla="*/ 1411162 w 2532972"/>
                  <a:gd name="connsiteY1" fmla="*/ 968469 h 1067672"/>
                  <a:gd name="connsiteX2" fmla="*/ 551113 w 2532972"/>
                  <a:gd name="connsiteY2" fmla="*/ 900055 h 1067672"/>
                  <a:gd name="connsiteX3" fmla="*/ 793825 w 2532972"/>
                  <a:gd name="connsiteY3" fmla="*/ 28117 h 1067672"/>
                  <a:gd name="connsiteX4" fmla="*/ 1591067 w 2532972"/>
                  <a:gd name="connsiteY4" fmla="*/ 28083 h 1067672"/>
                  <a:gd name="connsiteX5" fmla="*/ 2070008 w 2532972"/>
                  <a:gd name="connsiteY5" fmla="*/ 805701 h 1067672"/>
                  <a:gd name="connsiteX6" fmla="*/ 1751516 w 2532972"/>
                  <a:gd name="connsiteY6" fmla="*/ 1067672 h 1067672"/>
                  <a:gd name="connsiteX0" fmla="*/ 1751516 w 2333441"/>
                  <a:gd name="connsiteY0" fmla="*/ 1067672 h 1067672"/>
                  <a:gd name="connsiteX1" fmla="*/ 1411162 w 2333441"/>
                  <a:gd name="connsiteY1" fmla="*/ 968469 h 1067672"/>
                  <a:gd name="connsiteX2" fmla="*/ 551113 w 2333441"/>
                  <a:gd name="connsiteY2" fmla="*/ 900055 h 1067672"/>
                  <a:gd name="connsiteX3" fmla="*/ 793825 w 2333441"/>
                  <a:gd name="connsiteY3" fmla="*/ 28117 h 1067672"/>
                  <a:gd name="connsiteX4" fmla="*/ 1591067 w 2333441"/>
                  <a:gd name="connsiteY4" fmla="*/ 28083 h 1067672"/>
                  <a:gd name="connsiteX5" fmla="*/ 2070008 w 2333441"/>
                  <a:gd name="connsiteY5" fmla="*/ 805701 h 1067672"/>
                  <a:gd name="connsiteX6" fmla="*/ 1751516 w 2333441"/>
                  <a:gd name="connsiteY6" fmla="*/ 1067672 h 1067672"/>
                  <a:gd name="connsiteX0" fmla="*/ 2194576 w 2333441"/>
                  <a:gd name="connsiteY0" fmla="*/ 954550 h 976748"/>
                  <a:gd name="connsiteX1" fmla="*/ 1411162 w 2333441"/>
                  <a:gd name="connsiteY1" fmla="*/ 968469 h 976748"/>
                  <a:gd name="connsiteX2" fmla="*/ 551113 w 2333441"/>
                  <a:gd name="connsiteY2" fmla="*/ 900055 h 976748"/>
                  <a:gd name="connsiteX3" fmla="*/ 793825 w 2333441"/>
                  <a:gd name="connsiteY3" fmla="*/ 28117 h 976748"/>
                  <a:gd name="connsiteX4" fmla="*/ 1591067 w 2333441"/>
                  <a:gd name="connsiteY4" fmla="*/ 28083 h 976748"/>
                  <a:gd name="connsiteX5" fmla="*/ 2070008 w 2333441"/>
                  <a:gd name="connsiteY5" fmla="*/ 805701 h 976748"/>
                  <a:gd name="connsiteX6" fmla="*/ 2194576 w 2333441"/>
                  <a:gd name="connsiteY6" fmla="*/ 954550 h 976748"/>
                  <a:gd name="connsiteX0" fmla="*/ 2194576 w 2288551"/>
                  <a:gd name="connsiteY0" fmla="*/ 954550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194576 w 2288551"/>
                  <a:gd name="connsiteY6" fmla="*/ 954550 h 976748"/>
                  <a:gd name="connsiteX0" fmla="*/ 2251137 w 2288551"/>
                  <a:gd name="connsiteY0" fmla="*/ 897989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251137 w 2288551"/>
                  <a:gd name="connsiteY6" fmla="*/ 897989 h 976748"/>
                  <a:gd name="connsiteX0" fmla="*/ 2251137 w 2333442"/>
                  <a:gd name="connsiteY0" fmla="*/ 897989 h 976748"/>
                  <a:gd name="connsiteX1" fmla="*/ 1411162 w 2333442"/>
                  <a:gd name="connsiteY1" fmla="*/ 968469 h 976748"/>
                  <a:gd name="connsiteX2" fmla="*/ 551113 w 2333442"/>
                  <a:gd name="connsiteY2" fmla="*/ 900055 h 976748"/>
                  <a:gd name="connsiteX3" fmla="*/ 793825 w 2333442"/>
                  <a:gd name="connsiteY3" fmla="*/ 28117 h 976748"/>
                  <a:gd name="connsiteX4" fmla="*/ 1591067 w 2333442"/>
                  <a:gd name="connsiteY4" fmla="*/ 28083 h 976748"/>
                  <a:gd name="connsiteX5" fmla="*/ 2070009 w 2333442"/>
                  <a:gd name="connsiteY5" fmla="*/ 852835 h 976748"/>
                  <a:gd name="connsiteX6" fmla="*/ 2251137 w 2333442"/>
                  <a:gd name="connsiteY6" fmla="*/ 897989 h 97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3442" h="976748">
                    <a:moveTo>
                      <a:pt x="2251137" y="897989"/>
                    </a:moveTo>
                    <a:lnTo>
                      <a:pt x="1411162" y="968469"/>
                    </a:lnTo>
                    <a:cubicBezTo>
                      <a:pt x="1113670" y="991193"/>
                      <a:pt x="806212" y="966736"/>
                      <a:pt x="551113" y="900055"/>
                    </a:cubicBezTo>
                    <a:cubicBezTo>
                      <a:pt x="-285642" y="681335"/>
                      <a:pt x="-141659" y="164078"/>
                      <a:pt x="793825" y="28117"/>
                    </a:cubicBezTo>
                    <a:cubicBezTo>
                      <a:pt x="1051691" y="-9361"/>
                      <a:pt x="1333182" y="-9373"/>
                      <a:pt x="1591067" y="28083"/>
                    </a:cubicBezTo>
                    <a:cubicBezTo>
                      <a:pt x="2526558" y="163956"/>
                      <a:pt x="2444622" y="605738"/>
                      <a:pt x="2070009" y="852835"/>
                    </a:cubicBezTo>
                    <a:lnTo>
                      <a:pt x="2251137" y="897989"/>
                    </a:lnTo>
                    <a:close/>
                  </a:path>
                </a:pathLst>
              </a:cu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xmlns="" id="{390CFF6B-FC86-824B-B7C1-EF387E14EDF5}"/>
                  </a:ext>
                </a:extLst>
              </p:cNvPr>
              <p:cNvSpPr txBox="1"/>
              <p:nvPr/>
            </p:nvSpPr>
            <p:spPr>
              <a:xfrm>
                <a:off x="363152" y="1448940"/>
                <a:ext cx="2077202" cy="1361911"/>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grpSp>
      </p:grpSp>
      <p:sp>
        <p:nvSpPr>
          <p:cNvPr id="21" name="TextBox 20">
            <a:extLst>
              <a:ext uri="{FF2B5EF4-FFF2-40B4-BE49-F238E27FC236}">
                <a16:creationId xmlns:a16="http://schemas.microsoft.com/office/drawing/2014/main" xmlns="" id="{DB007293-3E17-4B39-B4D8-3FC75270714A}"/>
              </a:ext>
            </a:extLst>
          </p:cNvPr>
          <p:cNvSpPr txBox="1"/>
          <p:nvPr/>
        </p:nvSpPr>
        <p:spPr>
          <a:xfrm>
            <a:off x="0" y="3153"/>
            <a:ext cx="9144000" cy="651393"/>
          </a:xfrm>
          <a:prstGeom prst="rect">
            <a:avLst/>
          </a:prstGeom>
          <a:noFill/>
        </p:spPr>
        <p:txBody>
          <a:bodyPr wrap="square" lIns="121917" tIns="60958" rIns="121917" bIns="60958" rtlCol="0">
            <a:spAutoFit/>
          </a:bodyPr>
          <a:lstStyle/>
          <a:p>
            <a:pPr algn="ctr" defTabSz="1219170">
              <a:lnSpc>
                <a:spcPct val="150000"/>
              </a:lnSpc>
              <a:buClr>
                <a:srgbClr val="000000"/>
              </a:buClr>
              <a:defRPr/>
            </a:pPr>
            <a:r>
              <a:rPr lang="vi-VN" sz="2600" b="1" dirty="0">
                <a:solidFill>
                  <a:srgbClr val="FF0000"/>
                </a:solidFill>
                <a:latin typeface="Times New Roman" panose="02020603050405020304" pitchFamily="18" charset="0"/>
                <a:cs typeface="Times New Roman" panose="02020603050405020304" pitchFamily="18" charset="0"/>
              </a:rPr>
              <a:t>Quan sát tranh và nói về niềm vui của các bạn trong mỗi tranh </a:t>
            </a:r>
            <a:endParaRPr lang="en-US" sz="2600" b="1" kern="0" dirty="0">
              <a:solidFill>
                <a:srgbClr val="FF0000"/>
              </a:solidFill>
              <a:latin typeface="Times New Roman" panose="02020603050405020304" pitchFamily="18"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155283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7816FD-9AC0-4D9F-95CF-E65FBC4086FF}"/>
              </a:ext>
            </a:extLst>
          </p:cNvPr>
          <p:cNvGrpSpPr/>
          <p:nvPr/>
        </p:nvGrpSpPr>
        <p:grpSpPr>
          <a:xfrm>
            <a:off x="279401" y="237475"/>
            <a:ext cx="2151529" cy="800430"/>
            <a:chOff x="237258" y="178106"/>
            <a:chExt cx="1613647" cy="600322"/>
          </a:xfrm>
        </p:grpSpPr>
        <p:sp>
          <p:nvSpPr>
            <p:cNvPr id="3" name="TextBox 2">
              <a:extLst>
                <a:ext uri="{FF2B5EF4-FFF2-40B4-BE49-F238E27FC236}">
                  <a16:creationId xmlns:a16="http://schemas.microsoft.com/office/drawing/2014/main" xmlns="" id="{6A553182-F3C1-4121-8FDA-73CEE8D72B23}"/>
                </a:ext>
              </a:extLst>
            </p:cNvPr>
            <p:cNvSpPr txBox="1"/>
            <p:nvPr/>
          </p:nvSpPr>
          <p:spPr>
            <a:xfrm>
              <a:off x="237258" y="178106"/>
              <a:ext cx="1613647" cy="584775"/>
            </a:xfrm>
            <a:prstGeom prst="rect">
              <a:avLst/>
            </a:prstGeom>
            <a:noFill/>
          </p:spPr>
          <p:txBody>
            <a:bodyPr wrap="square" rtlCol="0">
              <a:spAutoFit/>
            </a:bodyPr>
            <a:lstStyle/>
            <a:p>
              <a:r>
                <a:rPr lang="en-US" sz="4300" dirty="0">
                  <a:solidFill>
                    <a:schemeClr val="accent1">
                      <a:lumMod val="50000"/>
                    </a:schemeClr>
                  </a:solidFill>
                  <a:latin typeface="UTM Cookies" panose="02040603050506020204" pitchFamily="18" charset="0"/>
                </a:rPr>
                <a:t>BÀI 19</a:t>
              </a:r>
            </a:p>
          </p:txBody>
        </p:sp>
        <p:sp>
          <p:nvSpPr>
            <p:cNvPr id="4" name="TextBox 3">
              <a:extLst>
                <a:ext uri="{FF2B5EF4-FFF2-40B4-BE49-F238E27FC236}">
                  <a16:creationId xmlns:a16="http://schemas.microsoft.com/office/drawing/2014/main" xmlns="" id="{31A601FE-6892-4EC6-ACDD-75D395FCC956}"/>
                </a:ext>
              </a:extLst>
            </p:cNvPr>
            <p:cNvSpPr txBox="1"/>
            <p:nvPr/>
          </p:nvSpPr>
          <p:spPr>
            <a:xfrm>
              <a:off x="237258" y="193653"/>
              <a:ext cx="1613647" cy="584775"/>
            </a:xfrm>
            <a:prstGeom prst="rect">
              <a:avLst/>
            </a:prstGeom>
            <a:noFill/>
          </p:spPr>
          <p:txBody>
            <a:bodyPr wrap="square" rtlCol="0">
              <a:spAutoFit/>
            </a:bodyPr>
            <a:lstStyle/>
            <a:p>
              <a:r>
                <a:rPr lang="en-US" sz="4300" dirty="0">
                  <a:solidFill>
                    <a:schemeClr val="accent1"/>
                  </a:solidFill>
                  <a:latin typeface="UTM Cookies" panose="02040603050506020204" pitchFamily="18" charset="0"/>
                </a:rPr>
                <a:t>BÀI 19</a:t>
              </a:r>
            </a:p>
          </p:txBody>
        </p:sp>
      </p:grpSp>
      <p:pic>
        <p:nvPicPr>
          <p:cNvPr id="7" name="Picture 6">
            <a:extLst>
              <a:ext uri="{FF2B5EF4-FFF2-40B4-BE49-F238E27FC236}">
                <a16:creationId xmlns:a16="http://schemas.microsoft.com/office/drawing/2014/main" xmlns=""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13966" y="1685038"/>
            <a:ext cx="927752" cy="488951"/>
          </a:xfrm>
          <a:prstGeom prst="rect">
            <a:avLst/>
          </a:prstGeom>
        </p:spPr>
      </p:pic>
      <p:sp>
        <p:nvSpPr>
          <p:cNvPr id="8" name="TextBox 7">
            <a:extLst>
              <a:ext uri="{FF2B5EF4-FFF2-40B4-BE49-F238E27FC236}">
                <a16:creationId xmlns:a16="http://schemas.microsoft.com/office/drawing/2014/main" xmlns="" id="{B600F577-F819-4602-BCEB-985221633540}"/>
              </a:ext>
            </a:extLst>
          </p:cNvPr>
          <p:cNvSpPr txBox="1"/>
          <p:nvPr/>
        </p:nvSpPr>
        <p:spPr>
          <a:xfrm>
            <a:off x="1241718" y="1558438"/>
            <a:ext cx="7429880" cy="1231102"/>
          </a:xfrm>
          <a:prstGeom prst="rect">
            <a:avLst/>
          </a:prstGeom>
          <a:noFill/>
        </p:spPr>
        <p:txBody>
          <a:bodyPr wrap="square" lIns="121917" tIns="60958" rIns="121917" bIns="60958" rtlCol="0">
            <a:spAutoFit/>
          </a:bodyPr>
          <a:lstStyle/>
          <a:p>
            <a:pPr algn="just"/>
            <a:r>
              <a:rPr lang="vi-VN" sz="3600" dirty="0">
                <a:latin typeface="Times New Roman" panose="02020603050405020304" pitchFamily="18" charset="0"/>
                <a:cs typeface="Times New Roman" panose="02020603050405020304" pitchFamily="18" charset="0"/>
              </a:rPr>
              <a:t>Qua tên bài và tranh minh hoạ, đoán nội dung bài học.</a:t>
            </a:r>
            <a:endParaRPr lang="en-US" sz="36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7B5B728C-6E08-431C-95CB-497657ACF5B5}"/>
              </a:ext>
            </a:extLst>
          </p:cNvPr>
          <p:cNvSpPr txBox="1"/>
          <p:nvPr/>
        </p:nvSpPr>
        <p:spPr>
          <a:xfrm>
            <a:off x="2577738" y="314632"/>
            <a:ext cx="6032862" cy="1446546"/>
          </a:xfrm>
          <a:prstGeom prst="rect">
            <a:avLst/>
          </a:prstGeom>
          <a:noFill/>
        </p:spPr>
        <p:txBody>
          <a:bodyPr wrap="square" lIns="121917" tIns="60958" rIns="121917" bIns="60958" rtlCol="0">
            <a:spAutoFit/>
          </a:bodyPr>
          <a:lstStyle/>
          <a:p>
            <a:pPr algn="ctr"/>
            <a:r>
              <a:rPr lang="vi-VN" sz="4300" b="1" dirty="0">
                <a:solidFill>
                  <a:schemeClr val="accent2"/>
                </a:solidFill>
                <a:latin typeface="Times New Roman" panose="02020603050405020304" pitchFamily="18" charset="0"/>
                <a:cs typeface="Times New Roman" panose="02020603050405020304" pitchFamily="18" charset="0"/>
              </a:rPr>
              <a:t>CHỮ A VÀ NHỮNG NGƯỜI BẠN</a:t>
            </a:r>
            <a:endParaRPr lang="en-US" sz="4300" b="1" dirty="0">
              <a:solidFill>
                <a:schemeClr val="accent2"/>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5758BF9D-4D15-384B-BA70-8BA36CE20244}"/>
              </a:ext>
            </a:extLst>
          </p:cNvPr>
          <p:cNvPicPr>
            <a:picLocks noChangeAspect="1"/>
          </p:cNvPicPr>
          <p:nvPr/>
        </p:nvPicPr>
        <p:blipFill rotWithShape="1">
          <a:blip r:embed="rId5"/>
          <a:srcRect l="4982"/>
          <a:stretch/>
        </p:blipFill>
        <p:spPr>
          <a:xfrm>
            <a:off x="753489" y="2997914"/>
            <a:ext cx="7797799" cy="3690795"/>
          </a:xfrm>
          <a:prstGeom prst="roundRect">
            <a:avLst>
              <a:gd name="adj" fmla="val 30441"/>
            </a:avLst>
          </a:prstGeom>
        </p:spPr>
      </p:pic>
    </p:spTree>
    <p:custDataLst>
      <p:tags r:id="rId1"/>
    </p:custDataLst>
    <p:extLst>
      <p:ext uri="{BB962C8B-B14F-4D97-AF65-F5344CB8AC3E}">
        <p14:creationId xmlns:p14="http://schemas.microsoft.com/office/powerpoint/2010/main" val="387575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96502" y="22797"/>
            <a:ext cx="2265696" cy="742511"/>
            <a:chOff x="635794" y="386605"/>
            <a:chExt cx="1699272" cy="556884"/>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18101" y="386605"/>
              <a:ext cx="1116965" cy="556884"/>
            </a:xfrm>
            <a:prstGeom prst="rect">
              <a:avLst/>
            </a:prstGeom>
            <a:noFill/>
          </p:spPr>
          <p:txBody>
            <a:bodyPr wrap="square" rtlCol="0">
              <a:spAutoFit/>
            </a:bodyPr>
            <a:lstStyle/>
            <a:p>
              <a:pPr algn="ctr">
                <a:lnSpc>
                  <a:spcPct val="150000"/>
                </a:lnSpc>
              </a:pPr>
              <a:r>
                <a:rPr lang="vi-VN" sz="3200" b="1" dirty="0">
                  <a:solidFill>
                    <a:srgbClr val="17479D"/>
                  </a:solidFill>
                  <a:latin typeface="Times New Roman" panose="02020603050405020304" pitchFamily="18" charset="0"/>
                  <a:cs typeface="Times New Roman" panose="02020603050405020304" pitchFamily="18" charset="0"/>
                </a:rPr>
                <a:t>ĐỌC</a:t>
              </a:r>
              <a:endParaRPr lang="en-US" sz="3200" b="1" dirty="0">
                <a:solidFill>
                  <a:srgbClr val="17479D"/>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969760" y="568576"/>
            <a:ext cx="7154436" cy="854525"/>
          </a:xfrm>
          <a:prstGeom prst="rect">
            <a:avLst/>
          </a:prstGeom>
          <a:noFill/>
        </p:spPr>
        <p:txBody>
          <a:bodyPr wrap="square" lIns="121917" tIns="60958" rIns="121917" bIns="60958" rtlCol="0">
            <a:spAutoFit/>
          </a:bodyPr>
          <a:lstStyle/>
          <a:p>
            <a:pPr algn="ctr">
              <a:lnSpc>
                <a:spcPct val="150000"/>
              </a:lnSpc>
            </a:pPr>
            <a:r>
              <a:rPr lang="vi-VN" sz="3600" b="1" dirty="0">
                <a:solidFill>
                  <a:schemeClr val="accent1">
                    <a:lumMod val="50000"/>
                  </a:schemeClr>
                </a:solidFill>
                <a:latin typeface="Times New Roman" panose="02020603050405020304" pitchFamily="18" charset="0"/>
                <a:cs typeface="Times New Roman" panose="02020603050405020304" pitchFamily="18" charset="0"/>
              </a:rPr>
              <a:t>Chữ A và những người bạn</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7BF6BCDF-9F5D-43EF-8D2F-74DA0EBB0C5C}"/>
              </a:ext>
            </a:extLst>
          </p:cNvPr>
          <p:cNvSpPr txBox="1"/>
          <p:nvPr/>
        </p:nvSpPr>
        <p:spPr>
          <a:xfrm>
            <a:off x="209954" y="1423101"/>
            <a:ext cx="8724092" cy="5109087"/>
          </a:xfrm>
          <a:prstGeom prst="rect">
            <a:avLst/>
          </a:prstGeom>
          <a:noFill/>
        </p:spPr>
        <p:txBody>
          <a:bodyPr wrap="square" lIns="121917" tIns="60958" rIns="121917" bIns="60958" rtlCol="0">
            <a:spAutoFit/>
          </a:bodyPr>
          <a:lstStyle/>
          <a:p>
            <a:pPr marL="59265" algn="just"/>
            <a:r>
              <a:rPr lang="vi-VN" dirty="0">
                <a:latin typeface="UTM Avo" panose="02040603050506020204" pitchFamily="18" charset="0"/>
              </a:rPr>
              <a:t>         </a:t>
            </a:r>
            <a:r>
              <a:rPr lang="vi-VN" sz="3600" dirty="0">
                <a:latin typeface="Times New Roman" panose="02020603050405020304" pitchFamily="18" charset="0"/>
                <a:cs typeface="Times New Roman" panose="02020603050405020304" pitchFamily="18" charset="0"/>
              </a:rPr>
              <a:t>Tôi là chữ A. Từ lâu, tôi đã nổi tiếng. Hễ nhắc đến tên tôi, ai cũng biết. Khi vui sướng quá, người ta thường reo lên tên tôi. Khi ngạc nhiên, sửng sốt, người ta cũng gọi tên tôi.</a:t>
            </a:r>
          </a:p>
          <a:p>
            <a:pPr marL="59265" algn="just"/>
            <a:r>
              <a:rPr lang="vi-VN" sz="3600" dirty="0">
                <a:latin typeface="Times New Roman" panose="02020603050405020304" pitchFamily="18" charset="0"/>
                <a:cs typeface="Times New Roman" panose="020206030504050203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p:txBody>
      </p:sp>
      <p:pic>
        <p:nvPicPr>
          <p:cNvPr id="8" name="Picture 7">
            <a:extLst>
              <a:ext uri="{FF2B5EF4-FFF2-40B4-BE49-F238E27FC236}">
                <a16:creationId xmlns:a16="http://schemas.microsoft.com/office/drawing/2014/main" xmlns=""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67" y="1513266"/>
            <a:ext cx="578993" cy="547134"/>
          </a:xfrm>
          <a:prstGeom prst="rect">
            <a:avLst/>
          </a:prstGeom>
        </p:spPr>
      </p:pic>
    </p:spTree>
    <p:extLst>
      <p:ext uri="{BB962C8B-B14F-4D97-AF65-F5344CB8AC3E}">
        <p14:creationId xmlns:p14="http://schemas.microsoft.com/office/powerpoint/2010/main" val="61331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96502" y="-76200"/>
            <a:ext cx="2189496" cy="742511"/>
            <a:chOff x="635794" y="312357"/>
            <a:chExt cx="1642122" cy="556884"/>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18101" y="312357"/>
              <a:ext cx="1059815" cy="556884"/>
            </a:xfrm>
            <a:prstGeom prst="rect">
              <a:avLst/>
            </a:prstGeom>
            <a:noFill/>
          </p:spPr>
          <p:txBody>
            <a:bodyPr wrap="square" rtlCol="0">
              <a:spAutoFit/>
            </a:bodyPr>
            <a:lstStyle/>
            <a:p>
              <a:pPr algn="ctr">
                <a:lnSpc>
                  <a:spcPct val="150000"/>
                </a:lnSpc>
              </a:pPr>
              <a:r>
                <a:rPr lang="vi-VN" sz="3200" b="1" dirty="0">
                  <a:solidFill>
                    <a:srgbClr val="17479D"/>
                  </a:solidFill>
                  <a:latin typeface="Times New Roman" panose="02020603050405020304" pitchFamily="18" charset="0"/>
                  <a:cs typeface="Times New Roman" panose="02020603050405020304" pitchFamily="18" charset="0"/>
                </a:rPr>
                <a:t>ĐỌC</a:t>
              </a:r>
              <a:endParaRPr lang="en-US" sz="3200" b="1" dirty="0">
                <a:solidFill>
                  <a:srgbClr val="17479D"/>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342402"/>
              <a:ext cx="582308" cy="525172"/>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994782" y="414034"/>
            <a:ext cx="7154436" cy="854525"/>
          </a:xfrm>
          <a:prstGeom prst="rect">
            <a:avLst/>
          </a:prstGeom>
          <a:noFill/>
        </p:spPr>
        <p:txBody>
          <a:bodyPr wrap="square" lIns="121917" tIns="60958" rIns="121917" bIns="60958" rtlCol="0">
            <a:spAutoFit/>
          </a:bodyPr>
          <a:lstStyle/>
          <a:p>
            <a:pPr algn="ctr">
              <a:lnSpc>
                <a:spcPct val="150000"/>
              </a:lnSpc>
            </a:pPr>
            <a:r>
              <a:rPr lang="vi-VN" sz="3600" b="1" dirty="0">
                <a:solidFill>
                  <a:schemeClr val="accent1">
                    <a:lumMod val="50000"/>
                  </a:schemeClr>
                </a:solidFill>
                <a:latin typeface="Times New Roman" panose="02020603050405020304" pitchFamily="18" charset="0"/>
                <a:cs typeface="Times New Roman" panose="02020603050405020304" pitchFamily="18" charset="0"/>
              </a:rPr>
              <a:t>Chữ A và những người bạn</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7BF6BCDF-9F5D-43EF-8D2F-74DA0EBB0C5C}"/>
              </a:ext>
            </a:extLst>
          </p:cNvPr>
          <p:cNvSpPr txBox="1"/>
          <p:nvPr/>
        </p:nvSpPr>
        <p:spPr>
          <a:xfrm>
            <a:off x="-16497" y="1154322"/>
            <a:ext cx="9001827" cy="5663085"/>
          </a:xfrm>
          <a:prstGeom prst="rect">
            <a:avLst/>
          </a:prstGeom>
          <a:noFill/>
        </p:spPr>
        <p:txBody>
          <a:bodyPr wrap="square" lIns="121917" tIns="60958" rIns="121917" bIns="60958" rtlCol="0">
            <a:spAutoFit/>
          </a:bodyPr>
          <a:lstStyle/>
          <a:p>
            <a:pPr marL="59265" algn="just"/>
            <a:r>
              <a:rPr lang="vi-VN" sz="28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59265" algn="just"/>
            <a:r>
              <a:rPr lang="vi-VN" sz="3600" dirty="0">
                <a:latin typeface="Times New Roman" panose="02020603050405020304" pitchFamily="18" charset="0"/>
                <a:cs typeface="Times New Roman" panose="02020603050405020304" pitchFamily="18" charset="0"/>
              </a:rPr>
              <a:t>         Chúng tôi luôn ở bên nhau và cần có nhau trên những trang sách.</a:t>
            </a:r>
          </a:p>
          <a:p>
            <a:pPr marL="59265" algn="just"/>
            <a:r>
              <a:rPr lang="vi-VN" sz="3600" dirty="0">
                <a:latin typeface="Times New Roman" panose="02020603050405020304" pitchFamily="18" charset="0"/>
                <a:cs typeface="Times New Roman" panose="02020603050405020304" pitchFamily="18" charset="0"/>
              </a:rPr>
              <a:t>         Các bạn nhỏ hãy gặp chúng tôi hằng ngày nhé!</a:t>
            </a:r>
          </a:p>
        </p:txBody>
      </p:sp>
      <p:pic>
        <p:nvPicPr>
          <p:cNvPr id="9" name="Picture 8">
            <a:extLst>
              <a:ext uri="{FF2B5EF4-FFF2-40B4-BE49-F238E27FC236}">
                <a16:creationId xmlns:a16="http://schemas.microsoft.com/office/drawing/2014/main" xmlns="" id="{8C029C62-412F-CD48-8690-F39AAE9A3BAC}"/>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76847" y="1159169"/>
            <a:ext cx="496064" cy="496064"/>
          </a:xfrm>
          <a:prstGeom prst="rect">
            <a:avLst/>
          </a:prstGeom>
        </p:spPr>
      </p:pic>
    </p:spTree>
    <p:extLst>
      <p:ext uri="{BB962C8B-B14F-4D97-AF65-F5344CB8AC3E}">
        <p14:creationId xmlns:p14="http://schemas.microsoft.com/office/powerpoint/2010/main" val="141958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07B3502-F58A-46C0-88F8-3DE26F98CD3F}"/>
              </a:ext>
            </a:extLst>
          </p:cNvPr>
          <p:cNvSpPr txBox="1"/>
          <p:nvPr/>
        </p:nvSpPr>
        <p:spPr>
          <a:xfrm>
            <a:off x="890058" y="-12544"/>
            <a:ext cx="1413155" cy="773285"/>
          </a:xfrm>
          <a:prstGeom prst="rect">
            <a:avLst/>
          </a:prstGeom>
          <a:noFill/>
        </p:spPr>
        <p:txBody>
          <a:bodyPr wrap="square" lIns="121917" tIns="60958" rIns="121917" bIns="60958" rtlCol="0">
            <a:spAutoFit/>
          </a:bodyPr>
          <a:lstStyle/>
          <a:p>
            <a:pPr algn="ctr">
              <a:lnSpc>
                <a:spcPct val="150000"/>
              </a:lnSpc>
            </a:pPr>
            <a:r>
              <a:rPr lang="vi-VN" sz="3200" b="1" dirty="0">
                <a:solidFill>
                  <a:srgbClr val="17479D"/>
                </a:solidFill>
                <a:latin typeface="Times New Roman" panose="02020603050405020304" pitchFamily="18" charset="0"/>
                <a:cs typeface="Times New Roman" panose="02020603050405020304" pitchFamily="18" charset="0"/>
              </a:rPr>
              <a:t>ĐỌC</a:t>
            </a:r>
            <a:endParaRPr lang="en-US" sz="3200" b="1" dirty="0">
              <a:solidFill>
                <a:srgbClr val="17479D"/>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78621" y="76200"/>
            <a:ext cx="776411" cy="700229"/>
          </a:xfrm>
          <a:prstGeom prst="rect">
            <a:avLst/>
          </a:prstGeom>
        </p:spPr>
      </p:pic>
      <p:sp>
        <p:nvSpPr>
          <p:cNvPr id="11" name="TextBox 10">
            <a:extLst>
              <a:ext uri="{FF2B5EF4-FFF2-40B4-BE49-F238E27FC236}">
                <a16:creationId xmlns:a16="http://schemas.microsoft.com/office/drawing/2014/main" xmlns="" id="{83C8FAFC-C1D0-49BB-A45E-D744951A028F}"/>
              </a:ext>
            </a:extLst>
          </p:cNvPr>
          <p:cNvSpPr txBox="1"/>
          <p:nvPr/>
        </p:nvSpPr>
        <p:spPr>
          <a:xfrm>
            <a:off x="734140" y="603343"/>
            <a:ext cx="7154436" cy="854525"/>
          </a:xfrm>
          <a:prstGeom prst="rect">
            <a:avLst/>
          </a:prstGeom>
          <a:noFill/>
        </p:spPr>
        <p:txBody>
          <a:bodyPr wrap="square" lIns="121917" tIns="60958" rIns="121917" bIns="60958" rtlCol="0">
            <a:spAutoFit/>
          </a:bodyPr>
          <a:lstStyle/>
          <a:p>
            <a:pPr algn="ctr">
              <a:lnSpc>
                <a:spcPct val="150000"/>
              </a:lnSpc>
            </a:pPr>
            <a:r>
              <a:rPr lang="vi-VN" sz="3600" b="1" dirty="0">
                <a:solidFill>
                  <a:schemeClr val="accent6">
                    <a:lumMod val="50000"/>
                  </a:schemeClr>
                </a:solidFill>
                <a:latin typeface="Times New Roman" panose="02020603050405020304" pitchFamily="18" charset="0"/>
                <a:cs typeface="Times New Roman" panose="02020603050405020304" pitchFamily="18" charset="0"/>
              </a:rPr>
              <a:t>Từ ngữ</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2A05FE84-F3FF-423B-ADA4-6F77209D652D}"/>
              </a:ext>
            </a:extLst>
          </p:cNvPr>
          <p:cNvSpPr/>
          <p:nvPr/>
        </p:nvSpPr>
        <p:spPr>
          <a:xfrm>
            <a:off x="313516" y="1763168"/>
            <a:ext cx="7995683" cy="854525"/>
          </a:xfrm>
          <a:prstGeom prst="rect">
            <a:avLst/>
          </a:prstGeom>
        </p:spPr>
        <p:txBody>
          <a:bodyPr wrap="square" lIns="121917" tIns="60958" rIns="121917" bIns="60958">
            <a:spAutoFit/>
          </a:bodyPr>
          <a:lstStyle/>
          <a:p>
            <a:pPr algn="just">
              <a:lnSpc>
                <a:spcPct val="150000"/>
              </a:lnSpc>
            </a:pPr>
            <a:r>
              <a:rPr lang="vi-VN" sz="3600" dirty="0">
                <a:latin typeface="Times New Roman" panose="02020603050405020304" pitchFamily="18" charset="0"/>
                <a:cs typeface="Times New Roman" panose="02020603050405020304" pitchFamily="18" charset="0"/>
              </a:rPr>
              <a:t>     sửng sốt</a:t>
            </a:r>
          </a:p>
        </p:txBody>
      </p:sp>
      <p:sp>
        <p:nvSpPr>
          <p:cNvPr id="5" name="Oval 4">
            <a:extLst>
              <a:ext uri="{FF2B5EF4-FFF2-40B4-BE49-F238E27FC236}">
                <a16:creationId xmlns:a16="http://schemas.microsoft.com/office/drawing/2014/main" xmlns="" id="{2C8AD751-7B5F-4219-A003-AE328012CD5C}"/>
              </a:ext>
            </a:extLst>
          </p:cNvPr>
          <p:cNvSpPr/>
          <p:nvPr/>
        </p:nvSpPr>
        <p:spPr>
          <a:xfrm>
            <a:off x="457687" y="217064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p>
        </p:txBody>
      </p:sp>
      <p:sp>
        <p:nvSpPr>
          <p:cNvPr id="29" name="TextBox 28">
            <a:extLst>
              <a:ext uri="{FF2B5EF4-FFF2-40B4-BE49-F238E27FC236}">
                <a16:creationId xmlns:a16="http://schemas.microsoft.com/office/drawing/2014/main" xmlns="" id="{3BCDD889-B037-48BC-924C-9A4CE9368C89}"/>
              </a:ext>
            </a:extLst>
          </p:cNvPr>
          <p:cNvSpPr txBox="1"/>
          <p:nvPr/>
        </p:nvSpPr>
        <p:spPr>
          <a:xfrm>
            <a:off x="2434804" y="1763168"/>
            <a:ext cx="6785396" cy="1685522"/>
          </a:xfrm>
          <a:prstGeom prst="rect">
            <a:avLst/>
          </a:prstGeom>
          <a:noFill/>
        </p:spPr>
        <p:txBody>
          <a:bodyPr wrap="square" lIns="121917" tIns="60958" rIns="121917" bIns="60958" rtlCol="0">
            <a:spAutoFit/>
          </a:bodyPr>
          <a:lstStyle/>
          <a:p>
            <a:pPr>
              <a:lnSpc>
                <a:spcPct val="150000"/>
              </a:lnSpc>
            </a:pPr>
            <a:r>
              <a:rPr lang="vi-VN" sz="3600" dirty="0">
                <a:solidFill>
                  <a:srgbClr val="FF0000"/>
                </a:solidFill>
                <a:latin typeface="Times New Roman" panose="02020603050405020304" pitchFamily="18" charset="0"/>
                <a:cs typeface="Times New Roman" panose="02020603050405020304" pitchFamily="18" charset="0"/>
              </a:rPr>
              <a:t>: ngạc nhiên, kinh ngạc tới mức ngẩn người ra</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3076" name="Picture 4" descr="44 Photos Of Taylor Swift's Surprised Face | Home alone, Surprise face, Face  home">
            <a:extLst>
              <a:ext uri="{FF2B5EF4-FFF2-40B4-BE49-F238E27FC236}">
                <a16:creationId xmlns:a16="http://schemas.microsoft.com/office/drawing/2014/main" xmlns="" id="{9BBF3CF1-7DDA-CF4A-9FC6-356598FD7F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9494" y="3448690"/>
            <a:ext cx="4062218" cy="30466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3702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blinds(horizontal)">
                                      <p:cBhvr>
                                        <p:cTn id="2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83C8FAFC-C1D0-49BB-A45E-D744951A028F}"/>
              </a:ext>
            </a:extLst>
          </p:cNvPr>
          <p:cNvSpPr txBox="1"/>
          <p:nvPr/>
        </p:nvSpPr>
        <p:spPr>
          <a:xfrm>
            <a:off x="994782" y="550945"/>
            <a:ext cx="7154436" cy="854525"/>
          </a:xfrm>
          <a:prstGeom prst="rect">
            <a:avLst/>
          </a:prstGeom>
          <a:noFill/>
        </p:spPr>
        <p:txBody>
          <a:bodyPr wrap="square" lIns="121917" tIns="60958" rIns="121917" bIns="60958" rtlCol="0">
            <a:spAutoFit/>
          </a:bodyPr>
          <a:lstStyle/>
          <a:p>
            <a:pPr algn="ctr">
              <a:lnSpc>
                <a:spcPct val="150000"/>
              </a:lnSpc>
            </a:pPr>
            <a:r>
              <a:rPr lang="vi-VN" sz="3600" b="1" dirty="0">
                <a:solidFill>
                  <a:schemeClr val="accent6">
                    <a:lumMod val="50000"/>
                  </a:schemeClr>
                </a:solidFill>
                <a:latin typeface="Times New Roman" panose="02020603050405020304" pitchFamily="18" charset="0"/>
                <a:cs typeface="Times New Roman" panose="02020603050405020304" pitchFamily="18" charset="0"/>
              </a:rPr>
              <a:t>Ngắt nghỉ câu</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8E52BE51-D649-4526-9277-FF3ADEE969EC}"/>
              </a:ext>
            </a:extLst>
          </p:cNvPr>
          <p:cNvSpPr/>
          <p:nvPr/>
        </p:nvSpPr>
        <p:spPr>
          <a:xfrm>
            <a:off x="181763" y="1387493"/>
            <a:ext cx="8823772" cy="1859159"/>
          </a:xfrm>
          <a:prstGeom prst="rect">
            <a:avLst/>
          </a:prstGeom>
        </p:spPr>
        <p:txBody>
          <a:bodyPr wrap="square" lIns="121917" tIns="60958" rIns="121917" bIns="60958">
            <a:spAutoFit/>
          </a:bodyPr>
          <a:lstStyle/>
          <a:p>
            <a:pPr algn="just">
              <a:lnSpc>
                <a:spcPct val="150000"/>
              </a:lnSpc>
            </a:pPr>
            <a:r>
              <a:rPr lang="vi-VN" sz="4000" dirty="0">
                <a:latin typeface="UTM Avo" panose="02040603050506020204" pitchFamily="18" charset="0"/>
              </a:rPr>
              <a:t>  </a:t>
            </a:r>
            <a:r>
              <a:rPr lang="vi-VN" sz="4000" dirty="0">
                <a:latin typeface="Times New Roman" panose="02020603050405020304" pitchFamily="18" charset="0"/>
                <a:cs typeface="Times New Roman" panose="02020603050405020304" pitchFamily="18" charset="0"/>
              </a:rPr>
              <a:t>Một cuốn sách chỉ toàn chữ A không thể là cuốn sách mà mọi người muốn đọc.</a:t>
            </a:r>
          </a:p>
        </p:txBody>
      </p:sp>
      <p:cxnSp>
        <p:nvCxnSpPr>
          <p:cNvPr id="8" name="Straight Connector 7">
            <a:extLst>
              <a:ext uri="{FF2B5EF4-FFF2-40B4-BE49-F238E27FC236}">
                <a16:creationId xmlns:a16="http://schemas.microsoft.com/office/drawing/2014/main" xmlns="" id="{DB68DD48-9047-4C0E-873F-F9EFE47EFA41}"/>
              </a:ext>
            </a:extLst>
          </p:cNvPr>
          <p:cNvCxnSpPr/>
          <p:nvPr/>
        </p:nvCxnSpPr>
        <p:spPr>
          <a:xfrm flipH="1">
            <a:off x="6705600" y="1733139"/>
            <a:ext cx="138465" cy="4716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xmlns="" id="{C31AD1B5-E6AF-DD49-92DB-94879744B5CC}"/>
              </a:ext>
            </a:extLst>
          </p:cNvPr>
          <p:cNvGrpSpPr/>
          <p:nvPr/>
        </p:nvGrpSpPr>
        <p:grpSpPr>
          <a:xfrm>
            <a:off x="8045369" y="2590800"/>
            <a:ext cx="207697" cy="471640"/>
            <a:chOff x="3894064" y="2362532"/>
            <a:chExt cx="155773" cy="353730"/>
          </a:xfrm>
        </p:grpSpPr>
        <p:cxnSp>
          <p:nvCxnSpPr>
            <p:cNvPr id="21" name="Straight Connector 20">
              <a:extLst>
                <a:ext uri="{FF2B5EF4-FFF2-40B4-BE49-F238E27FC236}">
                  <a16:creationId xmlns:a16="http://schemas.microsoft.com/office/drawing/2014/main" xmlns="" id="{44C9B04D-77F6-4ABC-A7F4-7426302A4626}"/>
                </a:ext>
              </a:extLst>
            </p:cNvPr>
            <p:cNvCxnSpPr/>
            <p:nvPr/>
          </p:nvCxnSpPr>
          <p:spPr>
            <a:xfrm flipH="1">
              <a:off x="3945988" y="2362532"/>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403CBC27-4077-460A-A843-2A2D268BAADA}"/>
                </a:ext>
              </a:extLst>
            </p:cNvPr>
            <p:cNvCxnSpPr/>
            <p:nvPr/>
          </p:nvCxnSpPr>
          <p:spPr>
            <a:xfrm flipH="1">
              <a:off x="3894064" y="2362533"/>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xmlns="" id="{A21F21B2-56C4-4C4A-B6BA-ADD9846BDC7A}"/>
              </a:ext>
            </a:extLst>
          </p:cNvPr>
          <p:cNvSpPr txBox="1"/>
          <p:nvPr/>
        </p:nvSpPr>
        <p:spPr>
          <a:xfrm>
            <a:off x="890058" y="-12544"/>
            <a:ext cx="1413155" cy="773285"/>
          </a:xfrm>
          <a:prstGeom prst="rect">
            <a:avLst/>
          </a:prstGeom>
          <a:noFill/>
        </p:spPr>
        <p:txBody>
          <a:bodyPr wrap="square" lIns="121917" tIns="60958" rIns="121917" bIns="60958" rtlCol="0">
            <a:spAutoFit/>
          </a:bodyPr>
          <a:lstStyle/>
          <a:p>
            <a:pPr algn="ctr">
              <a:lnSpc>
                <a:spcPct val="150000"/>
              </a:lnSpc>
            </a:pPr>
            <a:r>
              <a:rPr lang="vi-VN" sz="3200" b="1" dirty="0">
                <a:solidFill>
                  <a:srgbClr val="17479D"/>
                </a:solidFill>
                <a:latin typeface="Times New Roman" panose="02020603050405020304" pitchFamily="18" charset="0"/>
                <a:cs typeface="Times New Roman" panose="02020603050405020304" pitchFamily="18" charset="0"/>
              </a:rPr>
              <a:t>ĐỌC</a:t>
            </a:r>
            <a:endParaRPr lang="en-US" sz="3200" b="1" dirty="0">
              <a:solidFill>
                <a:srgbClr val="17479D"/>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639A5426-1BB2-4266-A226-2637C750DDCA}"/>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78621" y="76200"/>
            <a:ext cx="776411" cy="700229"/>
          </a:xfrm>
          <a:prstGeom prst="rect">
            <a:avLst/>
          </a:prstGeom>
        </p:spPr>
      </p:pic>
    </p:spTree>
    <p:custDataLst>
      <p:tags r:id="rId1"/>
    </p:custDataLst>
    <p:extLst>
      <p:ext uri="{BB962C8B-B14F-4D97-AF65-F5344CB8AC3E}">
        <p14:creationId xmlns:p14="http://schemas.microsoft.com/office/powerpoint/2010/main" val="421398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600F577-F819-4602-BCEB-985221633540}"/>
              </a:ext>
            </a:extLst>
          </p:cNvPr>
          <p:cNvSpPr txBox="1"/>
          <p:nvPr/>
        </p:nvSpPr>
        <p:spPr>
          <a:xfrm>
            <a:off x="13354" y="1397485"/>
            <a:ext cx="8915400" cy="1231102"/>
          </a:xfrm>
          <a:prstGeom prst="rect">
            <a:avLst/>
          </a:prstGeom>
          <a:noFill/>
        </p:spPr>
        <p:txBody>
          <a:bodyPr wrap="square" lIns="121917" tIns="60958" rIns="121917" bIns="60958" rtlCol="0">
            <a:spAutoFit/>
          </a:bodyPr>
          <a:lstStyle/>
          <a:p>
            <a:pPr algn="just"/>
            <a:r>
              <a:rPr lang="vi-VN" sz="3600" b="1" dirty="0">
                <a:solidFill>
                  <a:schemeClr val="accent6">
                    <a:lumMod val="75000"/>
                  </a:schemeClr>
                </a:solidFill>
                <a:latin typeface="Times New Roman" panose="02020603050405020304" pitchFamily="18" charset="0"/>
                <a:cs typeface="Times New Roman" panose="02020603050405020304" pitchFamily="18" charset="0"/>
              </a:rPr>
              <a:t>1. </a:t>
            </a:r>
            <a:r>
              <a:rPr lang="vi-VN" sz="3600" dirty="0">
                <a:latin typeface="Times New Roman" panose="02020603050405020304" pitchFamily="18" charset="0"/>
                <a:cs typeface="Times New Roman" panose="02020603050405020304" pitchFamily="18" charset="0"/>
              </a:rPr>
              <a:t>Trong bảng chữ cái tiếng Việt, chữ A đứng ở vị trí nào?</a:t>
            </a:r>
          </a:p>
        </p:txBody>
      </p:sp>
      <p:sp>
        <p:nvSpPr>
          <p:cNvPr id="7" name="TextBox 6">
            <a:extLst>
              <a:ext uri="{FF2B5EF4-FFF2-40B4-BE49-F238E27FC236}">
                <a16:creationId xmlns:a16="http://schemas.microsoft.com/office/drawing/2014/main" xmlns="" id="{16C88818-C0C0-400F-98A9-FC392E078C62}"/>
              </a:ext>
            </a:extLst>
          </p:cNvPr>
          <p:cNvSpPr txBox="1"/>
          <p:nvPr/>
        </p:nvSpPr>
        <p:spPr>
          <a:xfrm>
            <a:off x="151614" y="3928232"/>
            <a:ext cx="8159768" cy="854525"/>
          </a:xfrm>
          <a:prstGeom prst="rect">
            <a:avLst/>
          </a:prstGeom>
          <a:noFill/>
        </p:spPr>
        <p:txBody>
          <a:bodyPr wrap="square" lIns="121917" tIns="60958" rIns="121917" bIns="60958" rtlCol="0">
            <a:spAutoFit/>
          </a:bodyPr>
          <a:lstStyle/>
          <a:p>
            <a:pPr algn="just">
              <a:lnSpc>
                <a:spcPct val="150000"/>
              </a:lnSpc>
            </a:pPr>
            <a:r>
              <a:rPr lang="vi-VN" sz="3600" b="1" dirty="0">
                <a:solidFill>
                  <a:schemeClr val="accent6">
                    <a:lumMod val="75000"/>
                  </a:schemeClr>
                </a:solidFill>
                <a:latin typeface="Times New Roman" panose="02020603050405020304" pitchFamily="18" charset="0"/>
                <a:cs typeface="Times New Roman" panose="02020603050405020304" pitchFamily="18" charset="0"/>
              </a:rPr>
              <a:t>2. </a:t>
            </a:r>
            <a:r>
              <a:rPr lang="vi-VN" sz="3600" dirty="0">
                <a:latin typeface="Times New Roman" panose="02020603050405020304" pitchFamily="18" charset="0"/>
                <a:cs typeface="Times New Roman" panose="02020603050405020304" pitchFamily="18" charset="0"/>
              </a:rPr>
              <a:t>Chữ A mơ ước điều gì?</a:t>
            </a:r>
          </a:p>
        </p:txBody>
      </p:sp>
      <p:sp>
        <p:nvSpPr>
          <p:cNvPr id="11" name="TextBox 10">
            <a:extLst>
              <a:ext uri="{FF2B5EF4-FFF2-40B4-BE49-F238E27FC236}">
                <a16:creationId xmlns:a16="http://schemas.microsoft.com/office/drawing/2014/main" xmlns="" id="{F3700BE8-37E7-464C-9E38-7AD2A3E286EA}"/>
              </a:ext>
            </a:extLst>
          </p:cNvPr>
          <p:cNvSpPr txBox="1"/>
          <p:nvPr/>
        </p:nvSpPr>
        <p:spPr>
          <a:xfrm>
            <a:off x="-12569" y="5029200"/>
            <a:ext cx="8920898" cy="1231102"/>
          </a:xfrm>
          <a:prstGeom prst="rect">
            <a:avLst/>
          </a:prstGeom>
          <a:noFill/>
        </p:spPr>
        <p:txBody>
          <a:bodyPr wrap="square" lIns="121917" tIns="60958" rIns="121917" bIns="60958" rtlCol="0">
            <a:spAutoFit/>
          </a:bodyPr>
          <a:lstStyle/>
          <a:p>
            <a:pPr algn="just"/>
            <a:r>
              <a:rPr lang="vi-VN" sz="36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3600" dirty="0">
                <a:solidFill>
                  <a:schemeClr val="accent6">
                    <a:lumMod val="75000"/>
                  </a:schemeClr>
                </a:solidFill>
                <a:latin typeface="Times New Roman" panose="02020603050405020304" pitchFamily="18" charset="0"/>
                <a:cs typeface="Times New Roman" panose="02020603050405020304" pitchFamily="18" charset="0"/>
              </a:rPr>
              <a:t>Chữ A mơ ước một mình nó làm ra một cuốn sách.</a:t>
            </a:r>
          </a:p>
        </p:txBody>
      </p:sp>
      <p:sp>
        <p:nvSpPr>
          <p:cNvPr id="10" name="TextBox 9">
            <a:extLst>
              <a:ext uri="{FF2B5EF4-FFF2-40B4-BE49-F238E27FC236}">
                <a16:creationId xmlns:a16="http://schemas.microsoft.com/office/drawing/2014/main" xmlns="" id="{CC238813-6EDC-49C5-8D5C-B80523462C08}"/>
              </a:ext>
            </a:extLst>
          </p:cNvPr>
          <p:cNvSpPr txBox="1"/>
          <p:nvPr/>
        </p:nvSpPr>
        <p:spPr>
          <a:xfrm>
            <a:off x="1337094" y="332421"/>
            <a:ext cx="7591660" cy="677104"/>
          </a:xfrm>
          <a:prstGeom prst="rect">
            <a:avLst/>
          </a:prstGeom>
          <a:noFill/>
        </p:spPr>
        <p:txBody>
          <a:bodyPr wrap="square" lIns="121917" tIns="60958" rIns="121917" bIns="60958" rtlCol="0">
            <a:spAutoFit/>
          </a:bodyPr>
          <a:lstStyle/>
          <a:p>
            <a:r>
              <a:rPr lang="vi-VN" sz="3600" dirty="0">
                <a:solidFill>
                  <a:schemeClr val="accent2"/>
                </a:solidFill>
                <a:latin typeface="Times New Roman" panose="02020603050405020304" pitchFamily="18" charset="0"/>
                <a:cs typeface="Times New Roman" panose="02020603050405020304" pitchFamily="18" charset="0"/>
              </a:rPr>
              <a:t>TRẢ LỜI CÂU HỎI</a:t>
            </a:r>
            <a:endParaRPr lang="en-US" sz="3600" dirty="0">
              <a:solidFill>
                <a:schemeClr val="accent2"/>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9DC59F8C-EFBC-E845-85DB-19AF407A4D02}"/>
              </a:ext>
            </a:extLst>
          </p:cNvPr>
          <p:cNvSpPr txBox="1"/>
          <p:nvPr/>
        </p:nvSpPr>
        <p:spPr>
          <a:xfrm>
            <a:off x="0" y="2709441"/>
            <a:ext cx="8920898" cy="1231102"/>
          </a:xfrm>
          <a:prstGeom prst="rect">
            <a:avLst/>
          </a:prstGeom>
          <a:noFill/>
        </p:spPr>
        <p:txBody>
          <a:bodyPr wrap="square" lIns="121917" tIns="60958" rIns="121917" bIns="60958" rtlCol="0">
            <a:spAutoFit/>
          </a:bodyPr>
          <a:lstStyle/>
          <a:p>
            <a:pPr algn="just"/>
            <a:r>
              <a:rPr lang="vi-VN" sz="36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3600" dirty="0">
                <a:solidFill>
                  <a:schemeClr val="tx2">
                    <a:lumMod val="75000"/>
                  </a:schemeClr>
                </a:solidFill>
                <a:latin typeface="Times New Roman" panose="02020603050405020304" pitchFamily="18" charset="0"/>
                <a:cs typeface="Times New Roman" panose="02020603050405020304" pitchFamily="18" charset="0"/>
              </a:rPr>
              <a:t>Trong bảng chữ cái tiếng Việt, chữ A đứng đầu.</a:t>
            </a:r>
          </a:p>
        </p:txBody>
      </p:sp>
      <p:pic>
        <p:nvPicPr>
          <p:cNvPr id="18" name="Picture 17">
            <a:extLst>
              <a:ext uri="{FF2B5EF4-FFF2-40B4-BE49-F238E27FC236}">
                <a16:creationId xmlns:a16="http://schemas.microsoft.com/office/drawing/2014/main" xmlns="" id="{4EB07318-DDC7-8B48-A78E-A747C8DAC904}"/>
              </a:ext>
            </a:extLst>
          </p:cNvPr>
          <p:cNvPicPr>
            <a:picLocks noChangeAspect="1"/>
          </p:cNvPicPr>
          <p:nvPr/>
        </p:nvPicPr>
        <p:blipFill rotWithShape="1">
          <a:blip r:embed="rId3"/>
          <a:srcRect l="4982"/>
          <a:stretch/>
        </p:blipFill>
        <p:spPr>
          <a:xfrm>
            <a:off x="228601" y="190866"/>
            <a:ext cx="1066800" cy="960215"/>
          </a:xfrm>
          <a:prstGeom prst="ellipse">
            <a:avLst/>
          </a:prstGeom>
        </p:spPr>
      </p:pic>
    </p:spTree>
    <p:custDataLst>
      <p:tags r:id="rId1"/>
    </p:custDataLst>
    <p:extLst>
      <p:ext uri="{BB962C8B-B14F-4D97-AF65-F5344CB8AC3E}">
        <p14:creationId xmlns:p14="http://schemas.microsoft.com/office/powerpoint/2010/main" val="339759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D3293CAC-D4BF-EF4A-BA15-59916BF2519A}"/>
              </a:ext>
            </a:extLst>
          </p:cNvPr>
          <p:cNvSpPr txBox="1"/>
          <p:nvPr/>
        </p:nvSpPr>
        <p:spPr>
          <a:xfrm>
            <a:off x="390779" y="209397"/>
            <a:ext cx="8159768" cy="677104"/>
          </a:xfrm>
          <a:prstGeom prst="rect">
            <a:avLst/>
          </a:prstGeom>
          <a:noFill/>
        </p:spPr>
        <p:txBody>
          <a:bodyPr wrap="square" lIns="121917" tIns="60958" rIns="121917" bIns="60958" rtlCol="0">
            <a:spAutoFit/>
          </a:bodyPr>
          <a:lstStyle/>
          <a:p>
            <a:pPr algn="just"/>
            <a:r>
              <a:rPr lang="vi-VN" sz="3600" b="1" dirty="0">
                <a:solidFill>
                  <a:schemeClr val="accent6">
                    <a:lumMod val="75000"/>
                  </a:schemeClr>
                </a:solidFill>
                <a:latin typeface="Times New Roman" panose="02020603050405020304" pitchFamily="18" charset="0"/>
                <a:cs typeface="Times New Roman" panose="02020603050405020304" pitchFamily="18" charset="0"/>
              </a:rPr>
              <a:t>3. </a:t>
            </a:r>
            <a:r>
              <a:rPr lang="vi-VN" sz="3600" dirty="0">
                <a:latin typeface="Times New Roman" panose="02020603050405020304" pitchFamily="18" charset="0"/>
                <a:cs typeface="Times New Roman" panose="02020603050405020304" pitchFamily="18" charset="0"/>
              </a:rPr>
              <a:t>Chữ A nhận ra điều gì?</a:t>
            </a:r>
          </a:p>
        </p:txBody>
      </p:sp>
      <p:sp>
        <p:nvSpPr>
          <p:cNvPr id="17" name="TextBox 16">
            <a:extLst>
              <a:ext uri="{FF2B5EF4-FFF2-40B4-BE49-F238E27FC236}">
                <a16:creationId xmlns:a16="http://schemas.microsoft.com/office/drawing/2014/main" xmlns="" id="{BD9D2B1B-6515-4441-99F0-E0146694E2AF}"/>
              </a:ext>
            </a:extLst>
          </p:cNvPr>
          <p:cNvSpPr txBox="1"/>
          <p:nvPr/>
        </p:nvSpPr>
        <p:spPr>
          <a:xfrm>
            <a:off x="304800" y="886501"/>
            <a:ext cx="8610600" cy="1231102"/>
          </a:xfrm>
          <a:prstGeom prst="rect">
            <a:avLst/>
          </a:prstGeom>
          <a:noFill/>
        </p:spPr>
        <p:txBody>
          <a:bodyPr wrap="square" lIns="121917" tIns="60958" rIns="121917" bIns="60958" rtlCol="0">
            <a:spAutoFit/>
          </a:bodyPr>
          <a:lstStyle/>
          <a:p>
            <a:pPr algn="just"/>
            <a:r>
              <a:rPr lang="vi-VN" sz="36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3600" dirty="0">
                <a:solidFill>
                  <a:schemeClr val="accent6">
                    <a:lumMod val="75000"/>
                  </a:schemeClr>
                </a:solidFill>
                <a:latin typeface="Times New Roman" panose="02020603050405020304" pitchFamily="18" charset="0"/>
                <a:cs typeface="Times New Roman" panose="02020603050405020304" pitchFamily="18" charset="0"/>
              </a:rPr>
              <a:t>Chữ A nhận ra rằng, nếu chỉ có một mình, chữ A chẳng thể nói được điều gì với ai.</a:t>
            </a:r>
          </a:p>
        </p:txBody>
      </p:sp>
      <p:sp>
        <p:nvSpPr>
          <p:cNvPr id="23" name="TextBox 22">
            <a:extLst>
              <a:ext uri="{FF2B5EF4-FFF2-40B4-BE49-F238E27FC236}">
                <a16:creationId xmlns:a16="http://schemas.microsoft.com/office/drawing/2014/main" xmlns="" id="{BFC170D4-876E-944E-89A6-8FEA3C3282BF}"/>
              </a:ext>
            </a:extLst>
          </p:cNvPr>
          <p:cNvSpPr txBox="1"/>
          <p:nvPr/>
        </p:nvSpPr>
        <p:spPr>
          <a:xfrm>
            <a:off x="318940" y="2204082"/>
            <a:ext cx="8728084" cy="2339098"/>
          </a:xfrm>
          <a:prstGeom prst="rect">
            <a:avLst/>
          </a:prstGeom>
          <a:noFill/>
        </p:spPr>
        <p:txBody>
          <a:bodyPr wrap="square" lIns="121917" tIns="60958" rIns="121917" bIns="60958" rtlCol="0">
            <a:spAutoFit/>
          </a:bodyPr>
          <a:lstStyle/>
          <a:p>
            <a:pPr algn="just"/>
            <a:r>
              <a:rPr lang="vi-VN" sz="3600" b="1" dirty="0">
                <a:solidFill>
                  <a:schemeClr val="accent6">
                    <a:lumMod val="75000"/>
                  </a:schemeClr>
                </a:solidFill>
                <a:latin typeface="Times New Roman" panose="02020603050405020304" pitchFamily="18" charset="0"/>
                <a:cs typeface="Times New Roman" panose="02020603050405020304" pitchFamily="18" charset="0"/>
              </a:rPr>
              <a:t>4. </a:t>
            </a:r>
            <a:r>
              <a:rPr lang="vi-VN" sz="3600" dirty="0">
                <a:latin typeface="Times New Roman" panose="02020603050405020304" pitchFamily="18" charset="0"/>
                <a:cs typeface="Times New Roman" panose="02020603050405020304" pitchFamily="18" charset="0"/>
              </a:rPr>
              <a:t>Chữ A muốn nhắn nhủ điều gì với các bạn?</a:t>
            </a:r>
          </a:p>
          <a:p>
            <a:pPr algn="just"/>
            <a:r>
              <a:rPr lang="vi-VN" sz="3600" dirty="0">
                <a:latin typeface="Times New Roman" panose="02020603050405020304" pitchFamily="18" charset="0"/>
                <a:cs typeface="Times New Roman" panose="02020603050405020304" pitchFamily="18" charset="0"/>
              </a:rPr>
              <a:t>     a. Chăm viết chữ cái		      </a:t>
            </a:r>
          </a:p>
          <a:p>
            <a:pPr algn="just"/>
            <a:r>
              <a:rPr lang="vi-VN" sz="3600" dirty="0">
                <a:latin typeface="Times New Roman" panose="02020603050405020304" pitchFamily="18" charset="0"/>
                <a:cs typeface="Times New Roman" panose="02020603050405020304" pitchFamily="18" charset="0"/>
              </a:rPr>
              <a:t>     b. Chăm đọc sách</a:t>
            </a:r>
          </a:p>
          <a:p>
            <a:pPr algn="just"/>
            <a:r>
              <a:rPr lang="vi-VN" sz="3600" dirty="0">
                <a:latin typeface="Times New Roman" panose="02020603050405020304" pitchFamily="18" charset="0"/>
                <a:cs typeface="Times New Roman" panose="02020603050405020304" pitchFamily="18" charset="0"/>
              </a:rPr>
              <a:t>     c. Chăm xếp các chữ cái</a:t>
            </a:r>
          </a:p>
        </p:txBody>
      </p:sp>
      <p:sp>
        <p:nvSpPr>
          <p:cNvPr id="27" name="Oval 26">
            <a:extLst>
              <a:ext uri="{FF2B5EF4-FFF2-40B4-BE49-F238E27FC236}">
                <a16:creationId xmlns:a16="http://schemas.microsoft.com/office/drawing/2014/main" xmlns="" id="{5655310F-2613-BB4A-90B0-74EF5FEC6249}"/>
              </a:ext>
            </a:extLst>
          </p:cNvPr>
          <p:cNvSpPr/>
          <p:nvPr/>
        </p:nvSpPr>
        <p:spPr>
          <a:xfrm>
            <a:off x="914400" y="3352800"/>
            <a:ext cx="457200" cy="515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p>
        </p:txBody>
      </p:sp>
    </p:spTree>
    <p:custDataLst>
      <p:tags r:id="rId1"/>
    </p:custDataLst>
    <p:extLst>
      <p:ext uri="{BB962C8B-B14F-4D97-AF65-F5344CB8AC3E}">
        <p14:creationId xmlns:p14="http://schemas.microsoft.com/office/powerpoint/2010/main" val="146335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3"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600F577-F819-4602-BCEB-985221633540}"/>
              </a:ext>
            </a:extLst>
          </p:cNvPr>
          <p:cNvSpPr txBox="1"/>
          <p:nvPr/>
        </p:nvSpPr>
        <p:spPr>
          <a:xfrm>
            <a:off x="-22782" y="1211032"/>
            <a:ext cx="9166781" cy="2516519"/>
          </a:xfrm>
          <a:prstGeom prst="rect">
            <a:avLst/>
          </a:prstGeom>
          <a:noFill/>
        </p:spPr>
        <p:txBody>
          <a:bodyPr wrap="square" lIns="121917" tIns="60958" rIns="121917" bIns="60958" rtlCol="0">
            <a:spAutoFit/>
          </a:bodyPr>
          <a:lstStyle/>
          <a:p>
            <a:pPr marL="457189" indent="-457189" algn="just">
              <a:lnSpc>
                <a:spcPct val="150000"/>
              </a:lnSpc>
              <a:buAutoNum type="arabicPeriod"/>
            </a:pPr>
            <a:r>
              <a:rPr lang="vi-VN" sz="3600" dirty="0">
                <a:latin typeface="Times New Roman" panose="02020603050405020304" pitchFamily="18" charset="0"/>
                <a:cs typeface="Times New Roman" panose="02020603050405020304" pitchFamily="18" charset="0"/>
              </a:rPr>
              <a:t>Nói tiếp lời của chữ A để cảm ơn các bạn chữ:</a:t>
            </a:r>
          </a:p>
          <a:p>
            <a:pPr lvl="0">
              <a:lnSpc>
                <a:spcPct val="150000"/>
              </a:lnSpc>
            </a:pPr>
            <a:r>
              <a:rPr lang="vi-VN" sz="3600" dirty="0">
                <a:latin typeface="Times New Roman" panose="02020603050405020304" pitchFamily="18" charset="0"/>
                <a:cs typeface="Times New Roman" panose="02020603050405020304" pitchFamily="18" charset="0"/>
              </a:rPr>
              <a:t>   Cảm ơn các bạn. Nhờ có các bạn, chúng ta đã…………………………..………...................</a:t>
            </a:r>
          </a:p>
        </p:txBody>
      </p:sp>
      <p:sp>
        <p:nvSpPr>
          <p:cNvPr id="7" name="TextBox 6">
            <a:extLst>
              <a:ext uri="{FF2B5EF4-FFF2-40B4-BE49-F238E27FC236}">
                <a16:creationId xmlns:a16="http://schemas.microsoft.com/office/drawing/2014/main" xmlns="" id="{16C88818-C0C0-400F-98A9-FC392E078C62}"/>
              </a:ext>
            </a:extLst>
          </p:cNvPr>
          <p:cNvSpPr txBox="1"/>
          <p:nvPr/>
        </p:nvSpPr>
        <p:spPr>
          <a:xfrm>
            <a:off x="76200" y="3677212"/>
            <a:ext cx="8159768" cy="854525"/>
          </a:xfrm>
          <a:prstGeom prst="rect">
            <a:avLst/>
          </a:prstGeom>
          <a:noFill/>
        </p:spPr>
        <p:txBody>
          <a:bodyPr wrap="square" lIns="121917" tIns="60958" rIns="121917" bIns="60958" rtlCol="0">
            <a:spAutoFit/>
          </a:bodyPr>
          <a:lstStyle/>
          <a:p>
            <a:pPr algn="just">
              <a:lnSpc>
                <a:spcPct val="150000"/>
              </a:lnSpc>
            </a:pPr>
            <a:r>
              <a:rPr lang="vi-VN" sz="3600" b="1" dirty="0">
                <a:solidFill>
                  <a:schemeClr val="accent6">
                    <a:lumMod val="75000"/>
                  </a:schemeClr>
                </a:solidFill>
                <a:latin typeface="Times New Roman" panose="02020603050405020304" pitchFamily="18" charset="0"/>
                <a:cs typeface="Times New Roman" panose="02020603050405020304" pitchFamily="18" charset="0"/>
              </a:rPr>
              <a:t>2.</a:t>
            </a:r>
            <a:r>
              <a:rPr lang="vi-VN" sz="3600" dirty="0">
                <a:latin typeface="Times New Roman" panose="02020603050405020304" pitchFamily="18" charset="0"/>
                <a:cs typeface="Times New Roman" panose="02020603050405020304" pitchFamily="18" charset="0"/>
              </a:rPr>
              <a:t> Những từ nào dưới đây chỉ cảm xúc?</a:t>
            </a:r>
          </a:p>
        </p:txBody>
      </p:sp>
      <p:sp>
        <p:nvSpPr>
          <p:cNvPr id="11" name="TextBox 10">
            <a:extLst>
              <a:ext uri="{FF2B5EF4-FFF2-40B4-BE49-F238E27FC236}">
                <a16:creationId xmlns:a16="http://schemas.microsoft.com/office/drawing/2014/main" xmlns="" id="{F3700BE8-37E7-464C-9E38-7AD2A3E286EA}"/>
              </a:ext>
            </a:extLst>
          </p:cNvPr>
          <p:cNvSpPr txBox="1"/>
          <p:nvPr/>
        </p:nvSpPr>
        <p:spPr>
          <a:xfrm>
            <a:off x="742314" y="2822687"/>
            <a:ext cx="7568551" cy="854525"/>
          </a:xfrm>
          <a:prstGeom prst="rect">
            <a:avLst/>
          </a:prstGeom>
          <a:noFill/>
        </p:spPr>
        <p:txBody>
          <a:bodyPr wrap="square" lIns="121917" tIns="60958" rIns="121917" bIns="60958" rtlCol="0">
            <a:spAutoFit/>
          </a:bodyPr>
          <a:lstStyle/>
          <a:p>
            <a:pPr algn="just">
              <a:lnSpc>
                <a:spcPct val="150000"/>
              </a:lnSpc>
            </a:pPr>
            <a:r>
              <a:rPr lang="vi-VN" sz="3600" b="1" dirty="0">
                <a:solidFill>
                  <a:srgbClr val="FF0000"/>
                </a:solidFill>
                <a:latin typeface="Times New Roman" panose="02020603050405020304" pitchFamily="18" charset="0"/>
                <a:cs typeface="Times New Roman" panose="02020603050405020304" pitchFamily="18" charset="0"/>
              </a:rPr>
              <a:t>làm nên những cuốn sách hay.</a:t>
            </a:r>
          </a:p>
        </p:txBody>
      </p:sp>
      <p:sp>
        <p:nvSpPr>
          <p:cNvPr id="12" name="TextBox 11">
            <a:extLst>
              <a:ext uri="{FF2B5EF4-FFF2-40B4-BE49-F238E27FC236}">
                <a16:creationId xmlns:a16="http://schemas.microsoft.com/office/drawing/2014/main" xmlns="" id="{090CBE52-488B-43ED-B921-C6338D91C5E2}"/>
              </a:ext>
            </a:extLst>
          </p:cNvPr>
          <p:cNvSpPr txBox="1"/>
          <p:nvPr/>
        </p:nvSpPr>
        <p:spPr>
          <a:xfrm>
            <a:off x="1311560" y="335581"/>
            <a:ext cx="7591660" cy="677104"/>
          </a:xfrm>
          <a:prstGeom prst="rect">
            <a:avLst/>
          </a:prstGeom>
          <a:noFill/>
        </p:spPr>
        <p:txBody>
          <a:bodyPr wrap="square" lIns="121917" tIns="60958" rIns="121917" bIns="60958" rtlCol="0">
            <a:spAutoFit/>
          </a:bodyPr>
          <a:lstStyle/>
          <a:p>
            <a:r>
              <a:rPr lang="vi-VN" sz="3600" dirty="0">
                <a:solidFill>
                  <a:schemeClr val="accent2"/>
                </a:solidFill>
                <a:latin typeface="Times New Roman" panose="02020603050405020304" pitchFamily="18" charset="0"/>
                <a:cs typeface="Times New Roman" panose="02020603050405020304" pitchFamily="18" charset="0"/>
              </a:rPr>
              <a:t>LUYỆN TẬP THEO VĂN BẢN ĐỌC</a:t>
            </a:r>
            <a:endParaRPr lang="en-US" sz="3600" dirty="0">
              <a:solidFill>
                <a:schemeClr val="accent2"/>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5BAF0BEA-346A-544C-926B-93EE53F4C23A}"/>
              </a:ext>
            </a:extLst>
          </p:cNvPr>
          <p:cNvPicPr>
            <a:picLocks noChangeAspect="1"/>
          </p:cNvPicPr>
          <p:nvPr/>
        </p:nvPicPr>
        <p:blipFill rotWithShape="1">
          <a:blip r:embed="rId7"/>
          <a:srcRect l="4982"/>
          <a:stretch/>
        </p:blipFill>
        <p:spPr>
          <a:xfrm>
            <a:off x="76200" y="99098"/>
            <a:ext cx="1235360" cy="1111934"/>
          </a:xfrm>
          <a:prstGeom prst="ellipse">
            <a:avLst/>
          </a:prstGeom>
        </p:spPr>
      </p:pic>
      <p:sp>
        <p:nvSpPr>
          <p:cNvPr id="19" name="Rounded Rectangle 18">
            <a:extLst>
              <a:ext uri="{FF2B5EF4-FFF2-40B4-BE49-F238E27FC236}">
                <a16:creationId xmlns:a16="http://schemas.microsoft.com/office/drawing/2014/main" xmlns="" id="{F52F1B16-0A3F-9040-B86E-2077D48F5368}"/>
              </a:ext>
            </a:extLst>
          </p:cNvPr>
          <p:cNvSpPr/>
          <p:nvPr/>
        </p:nvSpPr>
        <p:spPr>
          <a:xfrm>
            <a:off x="381000" y="4951135"/>
            <a:ext cx="2411841" cy="59565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600" dirty="0" err="1">
                <a:solidFill>
                  <a:srgbClr val="000000"/>
                </a:solidFill>
                <a:latin typeface="Times New Roman" panose="02020603050405020304" pitchFamily="18" charset="0"/>
                <a:cs typeface="Times New Roman" panose="02020603050405020304" pitchFamily="18" charset="0"/>
              </a:rPr>
              <a:t>vui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sướng</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xmlns="" id="{959758AA-43DC-2646-8B21-A208CBD3D994}"/>
              </a:ext>
            </a:extLst>
          </p:cNvPr>
          <p:cNvSpPr/>
          <p:nvPr/>
        </p:nvSpPr>
        <p:spPr>
          <a:xfrm>
            <a:off x="3078440" y="4996908"/>
            <a:ext cx="2580801" cy="59565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600" dirty="0" err="1">
                <a:solidFill>
                  <a:srgbClr val="000000"/>
                </a:solidFill>
                <a:latin typeface="Times New Roman" panose="02020603050405020304" pitchFamily="18" charset="0"/>
                <a:cs typeface="Times New Roman" panose="02020603050405020304" pitchFamily="18" charset="0"/>
              </a:rPr>
              <a:t>ngạc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nhiên</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xmlns="" id="{3BE90AA8-A35D-164A-AB3D-0805582A8B18}"/>
              </a:ext>
            </a:extLst>
          </p:cNvPr>
          <p:cNvSpPr/>
          <p:nvPr/>
        </p:nvSpPr>
        <p:spPr>
          <a:xfrm>
            <a:off x="5934375" y="5012632"/>
            <a:ext cx="2411841" cy="59565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600" dirty="0" err="1">
                <a:solidFill>
                  <a:srgbClr val="000000"/>
                </a:solidFill>
                <a:latin typeface="Times New Roman" panose="02020603050405020304" pitchFamily="18" charset="0"/>
                <a:cs typeface="Times New Roman" panose="02020603050405020304" pitchFamily="18" charset="0"/>
              </a:rPr>
              <a:t>nổi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tiếng</a:t>
            </a:r>
            <a:endParaRPr lang="en-US" sz="3600"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4468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par>
                                <p:cTn id="18" presetID="10" presetClass="entr" presetSubtype="0" fill="hold" grpId="0" nodeType="withEffect">
                                  <p:stCondLst>
                                    <p:cond delay="0"/>
                                  </p:stCondLst>
                                  <p:iterate type="lt">
                                    <p:tmPct val="0"/>
                                  </p:iterate>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iterate type="lt">
                                    <p:tmPct val="0"/>
                                  </p:iterate>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9"/>
                                        </p:tgtEl>
                                        <p:attrNameLst>
                                          <p:attrName>fillcolor</p:attrName>
                                        </p:attrNameLst>
                                      </p:cBhvr>
                                      <p:to>
                                        <a:srgbClr val="9FE540"/>
                                      </p:to>
                                    </p:animClr>
                                    <p:set>
                                      <p:cBhvr>
                                        <p:cTn id="32" dur="1000" fill="hold"/>
                                        <p:tgtEl>
                                          <p:spTgt spid="19"/>
                                        </p:tgtEl>
                                        <p:attrNameLst>
                                          <p:attrName>fill.type</p:attrName>
                                        </p:attrNameLst>
                                      </p:cBhvr>
                                      <p:to>
                                        <p:strVal val="solid"/>
                                      </p:to>
                                    </p:set>
                                    <p:set>
                                      <p:cBhvr>
                                        <p:cTn id="33" dur="1000" fill="hold"/>
                                        <p:tgtEl>
                                          <p:spTgt spid="19"/>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drumroll.wav"/>
                                        </p:tgtEl>
                                      </p:cMediaNode>
                                    </p:audio>
                                  </p:subTnLst>
                                </p:cTn>
                              </p:par>
                            </p:childTnLst>
                          </p:cTn>
                        </p:par>
                        <p:par>
                          <p:cTn id="34" fill="hold">
                            <p:stCondLst>
                              <p:cond delay="1000"/>
                            </p:stCondLst>
                            <p:childTnLst>
                              <p:par>
                                <p:cTn id="35" presetID="26" presetClass="emph" presetSubtype="0" repeatCount="0" fill="hold" grpId="1" nodeType="afterEffect">
                                  <p:stCondLst>
                                    <p:cond delay="0"/>
                                  </p:stCondLst>
                                  <p:iterate type="lt">
                                    <p:tmPct val="0"/>
                                  </p:iterate>
                                  <p:childTnLst>
                                    <p:animEffect transition="out" filter="fade">
                                      <p:cBhvr>
                                        <p:cTn id="36" dur="2000" tmFilter="0, 0; .2, .5; .8, .5; 1, 0"/>
                                        <p:tgtEl>
                                          <p:spTgt spid="19"/>
                                        </p:tgtEl>
                                      </p:cBhvr>
                                    </p:animEffect>
                                    <p:animScale>
                                      <p:cBhvr>
                                        <p:cTn id="37" dur="1000" autoRev="1" fill="hold"/>
                                        <p:tgtEl>
                                          <p:spTgt spid="1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10"/>
                                        </p:tgtEl>
                                        <p:attrNameLst>
                                          <p:attrName>fillcolor</p:attrName>
                                        </p:attrNameLst>
                                      </p:cBhvr>
                                      <p:to>
                                        <a:srgbClr val="9FE540"/>
                                      </p:to>
                                    </p:animClr>
                                    <p:set>
                                      <p:cBhvr>
                                        <p:cTn id="43" dur="1000" fill="hold"/>
                                        <p:tgtEl>
                                          <p:spTgt spid="10"/>
                                        </p:tgtEl>
                                        <p:attrNameLst>
                                          <p:attrName>fill.type</p:attrName>
                                        </p:attrNameLst>
                                      </p:cBhvr>
                                      <p:to>
                                        <p:strVal val="solid"/>
                                      </p:to>
                                    </p:set>
                                    <p:set>
                                      <p:cBhvr>
                                        <p:cTn id="44" dur="1000" fill="hold"/>
                                        <p:tgtEl>
                                          <p:spTgt spid="1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drumroll.wav"/>
                                        </p:tgtEl>
                                      </p:cMediaNode>
                                    </p:audio>
                                  </p:subTnLst>
                                </p:cTn>
                              </p:par>
                            </p:childTnLst>
                          </p:cTn>
                        </p:par>
                        <p:par>
                          <p:cTn id="45" fill="hold">
                            <p:stCondLst>
                              <p:cond delay="1000"/>
                            </p:stCondLst>
                            <p:childTnLst>
                              <p:par>
                                <p:cTn id="46" presetID="26" presetClass="emph" presetSubtype="0" repeatCount="0" fill="hold" grpId="1" nodeType="afterEffect">
                                  <p:stCondLst>
                                    <p:cond delay="0"/>
                                  </p:stCondLst>
                                  <p:iterate type="lt">
                                    <p:tmPct val="0"/>
                                  </p:iterate>
                                  <p:childTnLst>
                                    <p:animEffect transition="out" filter="fade">
                                      <p:cBhvr>
                                        <p:cTn id="47" dur="2000" tmFilter="0, 0; .2, .5; .8, .5; 1, 0"/>
                                        <p:tgtEl>
                                          <p:spTgt spid="10"/>
                                        </p:tgtEl>
                                      </p:cBhvr>
                                    </p:animEffect>
                                    <p:animScale>
                                      <p:cBhvr>
                                        <p:cTn id="48" dur="1000" autoRev="1" fill="hold"/>
                                        <p:tgtEl>
                                          <p:spTgt spid="10"/>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3"/>
                                        </p:tgtEl>
                                        <p:attrNameLst>
                                          <p:attrName>fillcolor</p:attrName>
                                        </p:attrNameLst>
                                      </p:cBhvr>
                                      <p:to>
                                        <a:srgbClr val="EF5F5F"/>
                                      </p:to>
                                    </p:animClr>
                                    <p:set>
                                      <p:cBhvr>
                                        <p:cTn id="54" dur="2000" fill="hold"/>
                                        <p:tgtEl>
                                          <p:spTgt spid="13"/>
                                        </p:tgtEl>
                                        <p:attrNameLst>
                                          <p:attrName>fill.type</p:attrName>
                                        </p:attrNameLst>
                                      </p:cBhvr>
                                      <p:to>
                                        <p:strVal val="solid"/>
                                      </p:to>
                                    </p:set>
                                    <p:set>
                                      <p:cBhvr>
                                        <p:cTn id="55" dur="2000" fill="hold"/>
                                        <p:tgtEl>
                                          <p:spTgt spid="1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drumroll.wav"/>
                                        </p:tgtEl>
                                      </p:cMediaNode>
                                    </p:audio>
                                  </p:subTnLst>
                                </p:cTn>
                              </p:par>
                            </p:childTnLst>
                          </p:cTn>
                        </p:par>
                        <p:par>
                          <p:cTn id="56" fill="hold">
                            <p:stCondLst>
                              <p:cond delay="2000"/>
                            </p:stCondLst>
                            <p:childTnLst>
                              <p:par>
                                <p:cTn id="57" presetID="26" presetClass="emph" presetSubtype="0" repeatCount="0" fill="hold" grpId="1" nodeType="afterEffect">
                                  <p:stCondLst>
                                    <p:cond delay="0"/>
                                  </p:stCondLst>
                                  <p:iterate type="lt">
                                    <p:tmPct val="0"/>
                                  </p:iterate>
                                  <p:childTnLst>
                                    <p:animEffect transition="out" filter="fade">
                                      <p:cBhvr>
                                        <p:cTn id="58" dur="2000" tmFilter="0, 0; .2, .5; .8, .5; 1, 0"/>
                                        <p:tgtEl>
                                          <p:spTgt spid="13"/>
                                        </p:tgtEl>
                                      </p:cBhvr>
                                    </p:animEffect>
                                    <p:animScale>
                                      <p:cBhvr>
                                        <p:cTn id="59" dur="1000" autoRev="1" fill="hold"/>
                                        <p:tgtEl>
                                          <p:spTgt spid="13"/>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13"/>
                  </p:tgtEl>
                </p:cond>
              </p:nextCondLst>
            </p:seq>
          </p:childTnLst>
        </p:cTn>
      </p:par>
    </p:tnLst>
    <p:bldLst>
      <p:bldP spid="8" grpId="0"/>
      <p:bldP spid="7" grpId="0" build="p"/>
      <p:bldP spid="11" grpId="0"/>
      <p:bldP spid="19" grpId="0" animBg="1"/>
      <p:bldP spid="19" grpId="1" animBg="1"/>
      <p:bldP spid="10" grpId="0" animBg="1"/>
      <p:bldP spid="10" grpId="1" animBg="1"/>
      <p:bldP spid="13" grpId="0" animBg="1"/>
      <p:bldP spid="1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479</Words>
  <Application>Microsoft Office PowerPoint</Application>
  <PresentationFormat>On-screen Show (4:3)</PresentationFormat>
  <Paragraphs>57</Paragraphs>
  <Slides>18</Slides>
  <Notes>3</Notes>
  <HiddenSlides>0</HiddenSlides>
  <MMClips>4</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cp:revision>
  <dcterms:created xsi:type="dcterms:W3CDTF">2022-11-13T00:09:24Z</dcterms:created>
  <dcterms:modified xsi:type="dcterms:W3CDTF">2024-11-26T00:44:48Z</dcterms:modified>
</cp:coreProperties>
</file>