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322" r:id="rId2"/>
    <p:sldId id="320" r:id="rId3"/>
    <p:sldId id="340" r:id="rId4"/>
    <p:sldId id="349" r:id="rId5"/>
    <p:sldId id="325" r:id="rId6"/>
    <p:sldId id="323" r:id="rId7"/>
    <p:sldId id="373" r:id="rId8"/>
    <p:sldId id="327" r:id="rId9"/>
    <p:sldId id="328" r:id="rId10"/>
    <p:sldId id="374" r:id="rId11"/>
    <p:sldId id="330" r:id="rId12"/>
    <p:sldId id="341" r:id="rId13"/>
    <p:sldId id="333" r:id="rId14"/>
    <p:sldId id="334" r:id="rId15"/>
    <p:sldId id="336" r:id="rId16"/>
    <p:sldId id="337" r:id="rId17"/>
    <p:sldId id="338" r:id="rId18"/>
    <p:sldId id="348" r:id="rId19"/>
    <p:sldId id="342" r:id="rId20"/>
    <p:sldId id="344" r:id="rId21"/>
    <p:sldId id="316" r:id="rId22"/>
    <p:sldId id="343" r:id="rId23"/>
    <p:sldId id="317" r:id="rId24"/>
    <p:sldId id="318" r:id="rId25"/>
  </p:sldIdLst>
  <p:sldSz cx="6858000" cy="5143500"/>
  <p:notesSz cx="6858000" cy="9144000"/>
  <p:embeddedFontLst>
    <p:embeddedFont>
      <p:font typeface="Montserrat" charset="0"/>
      <p:regular r:id="rId27"/>
    </p:embeddedFont>
    <p:embeddedFont>
      <p:font typeface="Kalam" charset="0"/>
      <p:regular r:id="rId28"/>
    </p:embeddedFont>
    <p:embeddedFont>
      <p:font typeface="Calibri"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A131"/>
    <a:srgbClr val="B7D574"/>
    <a:srgbClr val="BEE7FB"/>
    <a:srgbClr val="000000"/>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15"/>
  </p:normalViewPr>
  <p:slideViewPr>
    <p:cSldViewPr snapToGrid="0">
      <p:cViewPr varScale="1">
        <p:scale>
          <a:sx n="116" d="100"/>
          <a:sy n="116" d="100"/>
        </p:scale>
        <p:origin x="-1548" y="-96"/>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40827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2000505000000020004"/>
              <a:buChar char="●"/>
              <a:defRPr sz="1800">
                <a:solidFill>
                  <a:schemeClr val="dk1"/>
                </a:solidFill>
                <a:latin typeface="Montserrat" panose="02000505000000020004"/>
                <a:ea typeface="Montserrat" panose="02000505000000020004"/>
                <a:cs typeface="Montserrat" panose="02000505000000020004"/>
                <a:sym typeface="Montserrat" panose="02000505000000020004"/>
              </a:defRPr>
            </a:lvl1pPr>
            <a:lvl2pPr marL="914400" lvl="1"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2pPr>
            <a:lvl3pPr marL="1371600" lvl="2"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3pPr>
            <a:lvl4pPr marL="1828800" lvl="3"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4pPr>
            <a:lvl5pPr marL="2286000" lvl="4"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5pPr>
            <a:lvl6pPr marL="2743200" lvl="5"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6pPr>
            <a:lvl7pPr marL="3200400" lvl="6"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7pPr>
            <a:lvl8pPr marL="3657600" lvl="7"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8pPr>
            <a:lvl9pPr marL="4114800" lvl="8" indent="-317500">
              <a:lnSpc>
                <a:spcPct val="100000"/>
              </a:lnSpc>
              <a:spcBef>
                <a:spcPts val="1600"/>
              </a:spcBef>
              <a:spcAft>
                <a:spcPts val="160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9pPr>
          </a:lstStyle>
          <a:p>
            <a:endParaRPr/>
          </a:p>
        </p:txBody>
      </p:sp>
      <p:sp>
        <p:nvSpPr>
          <p:cNvPr id="4" name="Rectangle 3"/>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US"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14.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4.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3.wdp"/><Relationship Id="rId7"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22.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10.wdp"/></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12.wdp"/><Relationship Id="rId7" Type="http://schemas.microsoft.com/office/2007/relationships/hdphoto" Target="../media/hdphoto14.wdp"/><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29.png"/><Relationship Id="rId5" Type="http://schemas.microsoft.com/office/2007/relationships/hdphoto" Target="../media/hdphoto13.wdp"/><Relationship Id="rId4" Type="http://schemas.openxmlformats.org/officeDocument/2006/relationships/image" Target="../media/image28.png"/><Relationship Id="rId9" Type="http://schemas.microsoft.com/office/2007/relationships/hdphoto" Target="../media/hdphoto15.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14.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14.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a:fillRect/>
          </a:stretch>
        </p:blipFill>
        <p:spPr>
          <a:xfrm>
            <a:off x="1505528" y="286327"/>
            <a:ext cx="4481237" cy="4485036"/>
          </a:xfrm>
          <a:prstGeom prst="ellipse">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6086" y="-138"/>
            <a:ext cx="5365827" cy="398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1" i="0" u="none" strike="noStrike" kern="0" cap="none" spc="0" normalizeH="0" baseline="0" noProof="0" dirty="0">
                <a:ln>
                  <a:noFill/>
                </a:ln>
                <a:solidFill>
                  <a:srgbClr val="FFAB40">
                    <a:lumMod val="50000"/>
                  </a:srgbClr>
                </a:solidFill>
                <a:effectLst/>
                <a:uLnTx/>
                <a:uFillTx/>
                <a:latin typeface="Times New Roman" panose="02020603050405020304" pitchFamily="18" charset="0"/>
                <a:cs typeface="Times New Roman" panose="02020603050405020304" pitchFamily="18" charset="0"/>
                <a:sym typeface="Arial" panose="020B0604020202020204"/>
              </a:rPr>
              <a:t>Tớ nhớ cậu</a:t>
            </a:r>
          </a:p>
        </p:txBody>
      </p:sp>
      <p:sp>
        <p:nvSpPr>
          <p:cNvPr id="6" name="TextBox 5"/>
          <p:cNvSpPr txBox="1"/>
          <p:nvPr/>
        </p:nvSpPr>
        <p:spPr>
          <a:xfrm>
            <a:off x="184730" y="313576"/>
            <a:ext cx="6456219" cy="5631180"/>
          </a:xfrm>
          <a:prstGeom prst="rect">
            <a:avLst/>
          </a:prstGeom>
          <a:noFill/>
        </p:spPr>
        <p:txBody>
          <a:bodyPr wrap="square" rtlCol="0">
            <a:spAutoFit/>
          </a:bodyPr>
          <a:lstStyle/>
          <a:p>
            <a:pPr marL="4445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Không lâu sau, sóc nhận được một lá thư do kiến gửi đến. Thư viết: “Sóc ơi, tớ cũng nhớ cậu!”.</a:t>
            </a:r>
          </a:p>
          <a:p>
            <a:pPr marL="26670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 Theo Tun Te-le-gan)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41" y="336436"/>
            <a:ext cx="304770" cy="288000"/>
          </a:xfrm>
          <a:prstGeom prst="rect">
            <a:avLst/>
          </a:prstGeom>
        </p:spPr>
      </p:pic>
      <p:pic>
        <p:nvPicPr>
          <p:cNvPr id="9" name="Picture 8"/>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5657" y="953660"/>
            <a:ext cx="6327981" cy="437515"/>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Times New Roman" panose="02020603050405020304" pitchFamily="18" charset="0"/>
                <a:cs typeface="Times New Roman" panose="02020603050405020304" pitchFamily="18" charset="0"/>
              </a:rPr>
              <a:t>1. </a:t>
            </a:r>
            <a:r>
              <a:rPr lang="vi-VN" sz="1500" dirty="0">
                <a:latin typeface="Times New Roman" panose="02020603050405020304" pitchFamily="18" charset="0"/>
                <a:cs typeface="Times New Roman" panose="02020603050405020304" pitchFamily="18" charset="0"/>
              </a:rPr>
              <a:t>Đóng vai sóc và kiến để nói và đáp lời chào lúc chia tay.</a:t>
            </a:r>
          </a:p>
        </p:txBody>
      </p:sp>
      <p:pic>
        <p:nvPicPr>
          <p:cNvPr id="9" name="Picture 8"/>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brightnessContrast contrast="1000"/>
                    </a14:imgEffect>
                    <a14:imgEffect>
                      <a14:sharpenSoften amount="33000"/>
                    </a14:imgEffect>
                  </a14:imgLayer>
                </a14:imgProps>
              </a:ext>
            </a:extLst>
          </a:blip>
          <a:stretch>
            <a:fillRect/>
          </a:stretch>
        </p:blipFill>
        <p:spPr>
          <a:xfrm>
            <a:off x="568135" y="421233"/>
            <a:ext cx="649967" cy="599539"/>
          </a:xfrm>
          <a:prstGeom prst="rect">
            <a:avLst/>
          </a:prstGeom>
        </p:spPr>
      </p:pic>
      <p:sp>
        <p:nvSpPr>
          <p:cNvPr id="10" name="TextBox 9"/>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Times New Roman" panose="02020603050405020304" pitchFamily="18" charset="0"/>
                <a:cs typeface="Times New Roman" panose="02020603050405020304" pitchFamily="18" charset="0"/>
              </a:rPr>
              <a:t> LUYỆN TẬP</a:t>
            </a:r>
          </a:p>
        </p:txBody>
      </p:sp>
      <p:sp>
        <p:nvSpPr>
          <p:cNvPr id="11" name="TextBox 10"/>
          <p:cNvSpPr txBox="1"/>
          <p:nvPr/>
        </p:nvSpPr>
        <p:spPr>
          <a:xfrm>
            <a:off x="418294" y="3522357"/>
            <a:ext cx="6327981" cy="1428276"/>
          </a:xfrm>
          <a:prstGeom prst="rect">
            <a:avLst/>
          </a:prstGeom>
          <a:noFill/>
        </p:spPr>
        <p:txBody>
          <a:bodyPr wrap="square" rtlCol="0">
            <a:spAutoFit/>
          </a:bodyPr>
          <a:lstStyle/>
          <a:p>
            <a:pPr lvl="0" algn="just">
              <a:lnSpc>
                <a:spcPct val="150000"/>
              </a:lnSpc>
            </a:pPr>
            <a:r>
              <a:rPr lang="vi-VN" sz="1500" b="1" dirty="0">
                <a:solidFill>
                  <a:schemeClr val="accent6">
                    <a:lumMod val="75000"/>
                  </a:schemeClr>
                </a:solidFill>
                <a:latin typeface="Times New Roman" panose="02020603050405020304" pitchFamily="18" charset="0"/>
                <a:cs typeface="Times New Roman" panose="02020603050405020304" pitchFamily="18" charset="0"/>
              </a:rPr>
              <a:t>2. </a:t>
            </a:r>
            <a:r>
              <a:rPr lang="vi-VN" sz="1500" dirty="0">
                <a:latin typeface="Times New Roman" panose="02020603050405020304" pitchFamily="18" charset="0"/>
                <a:cs typeface="Times New Roman" panose="02020603050405020304" pitchFamily="18" charset="0"/>
              </a:rPr>
              <a:t>Em sẽ nói vs bạn thế nào khi:</a:t>
            </a:r>
          </a:p>
          <a:p>
            <a:pPr lvl="0" algn="just">
              <a:lnSpc>
                <a:spcPct val="150000"/>
              </a:lnSpc>
            </a:pPr>
            <a:r>
              <a:rPr lang="vi-VN" sz="1500" dirty="0">
                <a:latin typeface="Times New Roman" panose="02020603050405020304" pitchFamily="18" charset="0"/>
                <a:cs typeface="Times New Roman" panose="02020603050405020304" pitchFamily="18" charset="0"/>
              </a:rPr>
              <a:t>    - Bạn chuyển đến một ngôi trường khác.</a:t>
            </a:r>
          </a:p>
          <a:p>
            <a:pPr lvl="0" algn="just">
              <a:lnSpc>
                <a:spcPct val="150000"/>
              </a:lnSpc>
            </a:pPr>
            <a:r>
              <a:rPr lang="vi-VN" sz="1500" dirty="0">
                <a:latin typeface="Times New Roman" panose="02020603050405020304" pitchFamily="18" charset="0"/>
                <a:cs typeface="Times New Roman" panose="02020603050405020304" pitchFamily="18" charset="0"/>
              </a:rPr>
              <a:t>    - Tan học, em về trước còn bạn ở lại chờ bố mẹ đón.</a:t>
            </a:r>
          </a:p>
          <a:p>
            <a:pPr lvl="0" algn="just">
              <a:lnSpc>
                <a:spcPct val="150000"/>
              </a:lnSpc>
            </a:pPr>
            <a:endParaRPr lang="vi-VN" sz="15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4"/>
          <a:srcRect r="1683"/>
          <a:stretch>
            <a:fillRect/>
          </a:stretch>
        </p:blipFill>
        <p:spPr>
          <a:xfrm>
            <a:off x="1218102" y="1385848"/>
            <a:ext cx="4362271" cy="2025763"/>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44267" y="1390819"/>
            <a:ext cx="4405927" cy="3318271"/>
            <a:chOff x="1417547" y="1264224"/>
            <a:chExt cx="4405927" cy="3318271"/>
          </a:xfrm>
        </p:grpSpPr>
        <p:pic>
          <p:nvPicPr>
            <p:cNvPr id="12" name="Picture 11"/>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281184" y="670417"/>
            <a:ext cx="1649063" cy="621527"/>
            <a:chOff x="289862" y="629196"/>
            <a:chExt cx="1649063" cy="621527"/>
          </a:xfrm>
        </p:grpSpPr>
        <p:sp>
          <p:nvSpPr>
            <p:cNvPr id="17" name="TextBox 16"/>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8" name="TextBox 17"/>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9" name="TextBox 18"/>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p:cNvSpPr txBox="1"/>
          <p:nvPr/>
        </p:nvSpPr>
        <p:spPr>
          <a:xfrm>
            <a:off x="2148040" y="1770595"/>
            <a:ext cx="2561920" cy="523220"/>
          </a:xfrm>
          <a:prstGeom prst="rect">
            <a:avLst/>
          </a:prstGeom>
          <a:noFill/>
        </p:spPr>
        <p:txBody>
          <a:bodyPr wrap="none" rtlCol="0">
            <a:spAutoFit/>
          </a:bodyPr>
          <a:lstStyle/>
          <a:p>
            <a:r>
              <a:rPr lang="en-US" sz="2800" b="1" dirty="0">
                <a:solidFill>
                  <a:srgbClr val="17479D"/>
                </a:solidFill>
                <a:latin typeface="UTM Avo" panose="02040603050506020204" pitchFamily="18" charset="0"/>
              </a:rPr>
              <a:t>TỚ NHỚ CẬU</a:t>
            </a:r>
          </a:p>
        </p:txBody>
      </p:sp>
      <p:sp>
        <p:nvSpPr>
          <p:cNvPr id="5" name="TextBox 4"/>
          <p:cNvSpPr txBox="1"/>
          <p:nvPr/>
        </p:nvSpPr>
        <p:spPr>
          <a:xfrm>
            <a:off x="1217493" y="241803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p:cNvSpPr txBox="1"/>
          <p:nvPr/>
        </p:nvSpPr>
        <p:spPr>
          <a:xfrm>
            <a:off x="1217493" y="308424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c/ k.</a:t>
            </a:r>
            <a:endParaRPr lang="vi-VN" sz="2000" dirty="0">
              <a:solidFill>
                <a:schemeClr val="accent1">
                  <a:lumMod val="75000"/>
                </a:schemeClr>
              </a:solidFill>
              <a:latin typeface="UTM Avo" panose="02040603050506020204" pitchFamily="18" charset="0"/>
            </a:endParaRPr>
          </a:p>
        </p:txBody>
      </p:sp>
      <p:sp>
        <p:nvSpPr>
          <p:cNvPr id="9" name="TextBox 8"/>
          <p:cNvSpPr txBox="1"/>
          <p:nvPr/>
        </p:nvSpPr>
        <p:spPr>
          <a:xfrm>
            <a:off x="1217493" y="375046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64" y="3905039"/>
            <a:ext cx="288000" cy="288000"/>
          </a:xfrm>
          <a:prstGeom prst="rect">
            <a:avLst/>
          </a:prstGeom>
        </p:spPr>
      </p:pic>
      <p:pic>
        <p:nvPicPr>
          <p:cNvPr id="11" name="Picture 10"/>
          <p:cNvPicPr>
            <a:picLocks noChangeAspect="1"/>
          </p:cNvPicPr>
          <p:nvPr/>
        </p:nvPicPr>
        <p:blipFill rotWithShape="1">
          <a:blip r:embed="rId6"/>
          <a:srcRect l="26577" r="5150"/>
          <a:stretch>
            <a:fillRect/>
          </a:stretch>
        </p:blipFill>
        <p:spPr>
          <a:xfrm>
            <a:off x="345232" y="327271"/>
            <a:ext cx="1333605" cy="1309439"/>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085" y="474354"/>
            <a:ext cx="5365827" cy="737235"/>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Times New Roman" panose="02020603050405020304" pitchFamily="18" charset="0"/>
                <a:cs typeface="Times New Roman" panose="02020603050405020304" pitchFamily="18" charset="0"/>
              </a:rPr>
              <a:t>Tớ nhớ cậu</a:t>
            </a:r>
          </a:p>
        </p:txBody>
      </p:sp>
      <p:sp>
        <p:nvSpPr>
          <p:cNvPr id="3" name="TextBox 2"/>
          <p:cNvSpPr txBox="1"/>
          <p:nvPr/>
        </p:nvSpPr>
        <p:spPr>
          <a:xfrm>
            <a:off x="476104" y="1065192"/>
            <a:ext cx="5999771" cy="3891835"/>
          </a:xfrm>
          <a:prstGeom prst="rect">
            <a:avLst/>
          </a:prstGeom>
          <a:noFill/>
        </p:spPr>
        <p:txBody>
          <a:bodyPr wrap="square" rtlCol="0">
            <a:spAutoFit/>
          </a:bodyPr>
          <a:lstStyle/>
          <a:p>
            <a:pPr marL="8255" algn="just">
              <a:lnSpc>
                <a:spcPct val="150000"/>
              </a:lnSpc>
            </a:pPr>
            <a:r>
              <a:rPr lang="vi-VN" sz="2400" dirty="0">
                <a:latin typeface="Times New Roman" panose="02020603050405020304" pitchFamily="18" charset="0"/>
                <a:cs typeface="Times New Roman" panose="02020603050405020304" pitchFamily="18" charset="0"/>
              </a:rPr>
              <a:t>        Kiến là bạn thân của sóc. Hằng ngày, hai bạn rủ nhau đi học. Một ngày nọ, nhà kiến chuyển sang cánh rừng khác. Sóc và kiến rất buồn. Hai bạn tìm cách gửi thư cho nhau để bày tỏ nỗi nhớ.</a:t>
            </a:r>
          </a:p>
          <a:p>
            <a:pPr marL="266700" algn="just">
              <a:lnSpc>
                <a:spcPct val="150000"/>
              </a:lnSpc>
            </a:pP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2396767" y="1065192"/>
            <a:ext cx="4731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70173" y="1601671"/>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p:cNvCxnSpPr/>
          <p:nvPr/>
        </p:nvCxnSpPr>
        <p:spPr>
          <a:xfrm>
            <a:off x="4473687" y="1601313"/>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74840" y="2115095"/>
            <a:ext cx="648970" cy="3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67407" y="2675939"/>
            <a:ext cx="6297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36796" y="3248709"/>
            <a:ext cx="6297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p:cNvSpPr txBox="1"/>
          <p:nvPr/>
        </p:nvSpPr>
        <p:spPr>
          <a:xfrm>
            <a:off x="922978" y="329998"/>
            <a:ext cx="5311568" cy="922020"/>
          </a:xfrm>
          <a:prstGeom prst="rect">
            <a:avLst/>
          </a:prstGeom>
          <a:noFill/>
        </p:spPr>
        <p:txBody>
          <a:bodyPr wrap="square" rtlCol="0">
            <a:spAutoFit/>
          </a:bodyPr>
          <a:lstStyle/>
          <a:p>
            <a:pPr algn="just">
              <a:lnSpc>
                <a:spcPct val="150000"/>
              </a:lnSpc>
            </a:pPr>
            <a:r>
              <a:rPr lang="vi-VN" sz="1800" b="1" dirty="0">
                <a:solidFill>
                  <a:srgbClr val="17479D"/>
                </a:solidFill>
                <a:latin typeface="Times New Roman" panose="02020603050405020304" pitchFamily="18" charset="0"/>
                <a:cs typeface="Times New Roman" panose="02020603050405020304" pitchFamily="18" charset="0"/>
              </a:rPr>
              <a:t>Tìm từ ngữ có tiếng bắt đầu bằng c hoặc k  gọi tên mỗi con vật trong hình.</a:t>
            </a:r>
          </a:p>
        </p:txBody>
      </p:sp>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sharpenSoften amount="72000"/>
                    </a14:imgEffect>
                  </a14:imgLayer>
                </a14:imgProps>
              </a:ext>
            </a:extLst>
          </a:blip>
          <a:srcRect t="-14842"/>
          <a:stretch>
            <a:fillRect/>
          </a:stretch>
        </p:blipFill>
        <p:spPr>
          <a:xfrm>
            <a:off x="892393" y="1098732"/>
            <a:ext cx="1965483" cy="1892300"/>
          </a:xfrm>
          <a:prstGeom prst="rect">
            <a:avLst/>
          </a:prstGeom>
        </p:spPr>
      </p:pic>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sharpenSoften amount="30000"/>
                    </a14:imgEffect>
                  </a14:imgLayer>
                </a14:imgProps>
              </a:ext>
            </a:extLst>
          </a:blip>
          <a:srcRect l="6259" r="3924"/>
          <a:stretch>
            <a:fillRect/>
          </a:stretch>
        </p:blipFill>
        <p:spPr>
          <a:xfrm>
            <a:off x="3969540" y="1092408"/>
            <a:ext cx="2295591" cy="1830989"/>
          </a:xfrm>
          <a:prstGeom prst="rect">
            <a:avLst/>
          </a:prstGeom>
        </p:spPr>
      </p:pic>
      <p:pic>
        <p:nvPicPr>
          <p:cNvPr id="15" name="Picture 14"/>
          <p:cNvPicPr>
            <a:picLocks noChangeAspect="1"/>
          </p:cNvPicPr>
          <p:nvPr/>
        </p:nvPicPr>
        <p:blipFill rotWithShape="1">
          <a:blip r:embed="rId8">
            <a:extLst>
              <a:ext uri="{BEBA8EAE-BF5A-486C-A8C5-ECC9F3942E4B}">
                <a14:imgProps xmlns:a14="http://schemas.microsoft.com/office/drawing/2010/main">
                  <a14:imgLayer r:embed="rId9">
                    <a14:imgEffect>
                      <a14:sharpenSoften amount="52000"/>
                    </a14:imgEffect>
                  </a14:imgLayer>
                </a14:imgProps>
              </a:ext>
            </a:extLst>
          </a:blip>
          <a:srcRect l="7415"/>
          <a:stretch>
            <a:fillRect/>
          </a:stretch>
        </p:blipFill>
        <p:spPr>
          <a:xfrm>
            <a:off x="982891" y="3090805"/>
            <a:ext cx="2080304" cy="1647735"/>
          </a:xfrm>
          <a:prstGeom prst="rect">
            <a:avLst/>
          </a:prstGeom>
        </p:spPr>
      </p:pic>
      <p:pic>
        <p:nvPicPr>
          <p:cNvPr id="17" name="Picture 16"/>
          <p:cNvPicPr>
            <a:picLocks noChangeAspect="1"/>
          </p:cNvPicPr>
          <p:nvPr/>
        </p:nvPicPr>
        <p:blipFill rotWithShape="1">
          <a:blip r:embed="rId10">
            <a:extLst>
              <a:ext uri="{BEBA8EAE-BF5A-486C-A8C5-ECC9F3942E4B}">
                <a14:imgProps xmlns:a14="http://schemas.microsoft.com/office/drawing/2010/main">
                  <a14:imgLayer r:embed="rId11">
                    <a14:imgEffect>
                      <a14:brightnessContrast contrast="15000"/>
                    </a14:imgEffect>
                    <a14:imgEffect>
                      <a14:sharpenSoften amount="32000"/>
                    </a14:imgEffect>
                  </a14:imgLayer>
                </a14:imgProps>
              </a:ext>
            </a:extLst>
          </a:blip>
          <a:srcRect t="23204" b="13141"/>
          <a:stretch>
            <a:fillRect/>
          </a:stretch>
        </p:blipFill>
        <p:spPr>
          <a:xfrm>
            <a:off x="4215416" y="3224421"/>
            <a:ext cx="1659693" cy="1191923"/>
          </a:xfrm>
          <a:prstGeom prst="rect">
            <a:avLst/>
          </a:prstGeom>
        </p:spPr>
      </p:pic>
      <p:sp>
        <p:nvSpPr>
          <p:cNvPr id="18" name="TextBox 17"/>
          <p:cNvSpPr txBox="1"/>
          <p:nvPr/>
        </p:nvSpPr>
        <p:spPr>
          <a:xfrm>
            <a:off x="1098621" y="2683502"/>
            <a:ext cx="1614196"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cua</a:t>
            </a:r>
          </a:p>
        </p:txBody>
      </p:sp>
      <p:sp>
        <p:nvSpPr>
          <p:cNvPr id="19" name="TextBox 18"/>
          <p:cNvSpPr txBox="1"/>
          <p:nvPr/>
        </p:nvSpPr>
        <p:spPr>
          <a:xfrm>
            <a:off x="4238164" y="2741578"/>
            <a:ext cx="1614196"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công</a:t>
            </a:r>
          </a:p>
        </p:txBody>
      </p:sp>
      <p:sp>
        <p:nvSpPr>
          <p:cNvPr id="20" name="TextBox 19"/>
          <p:cNvSpPr txBox="1"/>
          <p:nvPr/>
        </p:nvSpPr>
        <p:spPr>
          <a:xfrm>
            <a:off x="1210483" y="4468270"/>
            <a:ext cx="1614196"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kì đà</a:t>
            </a:r>
          </a:p>
        </p:txBody>
      </p:sp>
      <p:sp>
        <p:nvSpPr>
          <p:cNvPr id="21" name="TextBox 20"/>
          <p:cNvSpPr txBox="1"/>
          <p:nvPr/>
        </p:nvSpPr>
        <p:spPr>
          <a:xfrm>
            <a:off x="4314506" y="4449033"/>
            <a:ext cx="1614196"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kiến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978" y="329998"/>
            <a:ext cx="5311568" cy="645160"/>
          </a:xfrm>
          <a:prstGeom prst="rect">
            <a:avLst/>
          </a:prstGeom>
          <a:noFill/>
        </p:spPr>
        <p:txBody>
          <a:bodyPr wrap="square" rtlCol="0">
            <a:spAutoFit/>
          </a:bodyPr>
          <a:lstStyle/>
          <a:p>
            <a:pPr algn="just">
              <a:lnSpc>
                <a:spcPct val="150000"/>
              </a:lnSpc>
            </a:pPr>
            <a:r>
              <a:rPr lang="vi-VN" sz="2400" b="1" dirty="0">
                <a:solidFill>
                  <a:srgbClr val="17479D"/>
                </a:solidFill>
                <a:latin typeface="Times New Roman" panose="02020603050405020304" pitchFamily="18" charset="0"/>
                <a:cs typeface="Times New Roman" panose="02020603050405020304" pitchFamily="18" charset="0"/>
              </a:rPr>
              <a:t>Chọn a hoặc b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p:cNvSpPr txBox="1"/>
          <p:nvPr/>
        </p:nvSpPr>
        <p:spPr>
          <a:xfrm>
            <a:off x="588321" y="807486"/>
            <a:ext cx="6327981" cy="1198880"/>
          </a:xfrm>
          <a:prstGeom prst="rect">
            <a:avLst/>
          </a:prstGeom>
          <a:noFill/>
        </p:spPr>
        <p:txBody>
          <a:bodyPr wrap="square" rtlCol="0">
            <a:spAutoFit/>
          </a:bodyPr>
          <a:lstStyle/>
          <a:p>
            <a:pPr lvl="0" algn="just">
              <a:lnSpc>
                <a:spcPct val="150000"/>
              </a:lnSpc>
            </a:pPr>
            <a:r>
              <a:rPr lang="vi-VN" sz="2400" b="1" dirty="0">
                <a:solidFill>
                  <a:schemeClr val="accent6">
                    <a:lumMod val="75000"/>
                  </a:schemeClr>
                </a:solidFill>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Chọn tiếng chứa iêu hoặc ươu thay cho dấu ba chấm.</a:t>
            </a:r>
          </a:p>
        </p:txBody>
      </p:sp>
      <p:sp>
        <p:nvSpPr>
          <p:cNvPr id="23" name="TextBox 22"/>
          <p:cNvSpPr txBox="1"/>
          <p:nvPr/>
        </p:nvSpPr>
        <p:spPr>
          <a:xfrm>
            <a:off x="1588008" y="1407585"/>
            <a:ext cx="906012" cy="460375"/>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hươu</a:t>
            </a:r>
          </a:p>
        </p:txBody>
      </p:sp>
      <p:sp>
        <p:nvSpPr>
          <p:cNvPr id="25" name="Rectangle 24"/>
          <p:cNvSpPr/>
          <p:nvPr/>
        </p:nvSpPr>
        <p:spPr>
          <a:xfrm>
            <a:off x="3875044" y="1407573"/>
            <a:ext cx="966470" cy="46037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khướu</a:t>
            </a:r>
          </a:p>
        </p:txBody>
      </p:sp>
      <p:sp>
        <p:nvSpPr>
          <p:cNvPr id="26" name="Rectangle 25"/>
          <p:cNvSpPr/>
          <p:nvPr/>
        </p:nvSpPr>
        <p:spPr>
          <a:xfrm>
            <a:off x="2773733" y="1407573"/>
            <a:ext cx="859790" cy="46037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nhiều</a:t>
            </a:r>
          </a:p>
        </p:txBody>
      </p:sp>
      <p:sp>
        <p:nvSpPr>
          <p:cNvPr id="27" name="TextBox 26"/>
          <p:cNvSpPr txBox="1"/>
          <p:nvPr/>
        </p:nvSpPr>
        <p:spPr>
          <a:xfrm>
            <a:off x="403529" y="2033486"/>
            <a:ext cx="6173440" cy="2306955"/>
          </a:xfrm>
          <a:prstGeom prst="rect">
            <a:avLst/>
          </a:prstGeom>
          <a:noFill/>
        </p:spPr>
        <p:txBody>
          <a:bodyPr wrap="square" rtlCol="0">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tặng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44444E-6 -2.09877E-6 L -0.06852 0.15803 " pathEditMode="relative" rAng="0" ptsTypes="AA">
                                      <p:cBhvr>
                                        <p:cTn id="26" dur="2000" fill="hold"/>
                                        <p:tgtEl>
                                          <p:spTgt spid="26"/>
                                        </p:tgtEl>
                                        <p:attrNameLst>
                                          <p:attrName>ppt_x</p:attrName>
                                          <p:attrName>ppt_y</p:attrName>
                                        </p:attrNameLst>
                                      </p:cBhvr>
                                      <p:rCtr x="-3426" y="790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55112E-17 6.17284E-7 L -0.06597 0.24228 " pathEditMode="relative" rAng="0" ptsTypes="AA">
                                      <p:cBhvr>
                                        <p:cTn id="30" dur="2000" fill="hold"/>
                                        <p:tgtEl>
                                          <p:spTgt spid="23"/>
                                        </p:tgtEl>
                                        <p:attrNameLst>
                                          <p:attrName>ppt_x</p:attrName>
                                          <p:attrName>ppt_y</p:attrName>
                                        </p:attrNameLst>
                                      </p:cBhvr>
                                      <p:rCtr x="-3310" y="1209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7.40741E-7 -2.09877E-6 L -0.21829 0.33426 " pathEditMode="relative" rAng="0" ptsTypes="AA">
                                      <p:cBhvr>
                                        <p:cTn id="34" dur="2000" fill="hold"/>
                                        <p:tgtEl>
                                          <p:spTgt spid="25"/>
                                        </p:tgtEl>
                                        <p:attrNameLst>
                                          <p:attrName>ppt_x</p:attrName>
                                          <p:attrName>ppt_y</p:attrName>
                                        </p:attrNameLst>
                                      </p:cBhvr>
                                      <p:rCtr x="-10926" y="166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23" grpId="0"/>
      <p:bldP spid="23" grpId="1"/>
      <p:bldP spid="25" grpId="0"/>
      <p:bldP spid="25" grpId="1"/>
      <p:bldP spid="26" grpId="0"/>
      <p:bldP spid="26" grpId="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978" y="329998"/>
            <a:ext cx="5311568" cy="645160"/>
          </a:xfrm>
          <a:prstGeom prst="rect">
            <a:avLst/>
          </a:prstGeom>
          <a:noFill/>
        </p:spPr>
        <p:txBody>
          <a:bodyPr wrap="square" rtlCol="0">
            <a:spAutoFit/>
          </a:bodyPr>
          <a:lstStyle/>
          <a:p>
            <a:pPr algn="just">
              <a:lnSpc>
                <a:spcPct val="150000"/>
              </a:lnSpc>
            </a:pPr>
            <a:r>
              <a:rPr lang="vi-VN" sz="2400" b="1" dirty="0">
                <a:solidFill>
                  <a:srgbClr val="17479D"/>
                </a:solidFill>
                <a:latin typeface="Times New Roman" panose="02020603050405020304" pitchFamily="18" charset="0"/>
                <a:cs typeface="Times New Roman" panose="02020603050405020304" pitchFamily="18" charset="0"/>
              </a:rPr>
              <a:t>Chọn a hoặc b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4" name="TextBox 3"/>
          <p:cNvSpPr txBox="1"/>
          <p:nvPr/>
        </p:nvSpPr>
        <p:spPr>
          <a:xfrm>
            <a:off x="588321" y="807486"/>
            <a:ext cx="6327981" cy="645160"/>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Tìm từ ngữ có tiếng chứa en hoặc eng.</a:t>
            </a:r>
          </a:p>
        </p:txBody>
      </p:sp>
      <p:graphicFrame>
        <p:nvGraphicFramePr>
          <p:cNvPr id="5" name="Table 4"/>
          <p:cNvGraphicFramePr>
            <a:graphicFrameLocks noGrp="1"/>
          </p:cNvGraphicFramePr>
          <p:nvPr/>
        </p:nvGraphicFramePr>
        <p:xfrm>
          <a:off x="1224793" y="1426129"/>
          <a:ext cx="4572000" cy="2483141"/>
        </p:xfrm>
        <a:graphic>
          <a:graphicData uri="http://schemas.openxmlformats.org/drawingml/2006/table">
            <a:tbl>
              <a:tblPr firstRow="1" firstCol="1" bandRow="1">
                <a:tableStyleId>{98A10E9E-05DE-497A-B104-E80DA98F5660}</a:tableStyleId>
              </a:tblPr>
              <a:tblGrid>
                <a:gridCol w="891936"/>
                <a:gridCol w="3680064"/>
              </a:tblGrid>
              <a:tr h="1214243">
                <a:tc>
                  <a:txBody>
                    <a:bodyPr/>
                    <a:lstStyle/>
                    <a:p>
                      <a:pPr marL="8255" indent="0" algn="ctr">
                        <a:lnSpc>
                          <a:spcPct val="107000"/>
                        </a:lnSpc>
                      </a:pPr>
                      <a:r>
                        <a:rPr lang="en-US" sz="2400" dirty="0" err="1">
                          <a:effectLst/>
                          <a:latin typeface="Times New Roman" panose="02020603050405020304" pitchFamily="18" charset="0"/>
                          <a:cs typeface="Times New Roman" panose="02020603050405020304" pitchFamily="18" charset="0"/>
                        </a:rPr>
                        <a:t>en</a:t>
                      </a:r>
                      <a:endParaRPr lang="en-US" sz="2400" dirty="0" err="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530" indent="0" algn="l">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dế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mèn</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268898">
                <a:tc>
                  <a:txBody>
                    <a:bodyPr/>
                    <a:lstStyle/>
                    <a:p>
                      <a:pPr marL="8255" indent="0" algn="ctr">
                        <a:lnSpc>
                          <a:spcPct val="107000"/>
                        </a:lnSpc>
                      </a:pPr>
                      <a:r>
                        <a:rPr lang="en-US" sz="2400" dirty="0" err="1">
                          <a:effectLst/>
                          <a:latin typeface="Times New Roman" panose="02020603050405020304" pitchFamily="18" charset="0"/>
                          <a:cs typeface="Times New Roman" panose="02020603050405020304" pitchFamily="18" charset="0"/>
                        </a:rPr>
                        <a:t>eng</a:t>
                      </a:r>
                      <a:endParaRPr lang="en-US" sz="2400" dirty="0" err="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8255" indent="0" algn="l">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xẻng</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TextBox 5"/>
          <p:cNvSpPr txBox="1"/>
          <p:nvPr/>
        </p:nvSpPr>
        <p:spPr>
          <a:xfrm>
            <a:off x="3144109" y="1861002"/>
            <a:ext cx="1679561" cy="460375"/>
          </a:xfrm>
          <a:prstGeom prst="rect">
            <a:avLst/>
          </a:prstGeom>
          <a:noFill/>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cuộn len</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4286410" y="1861002"/>
            <a:ext cx="1745274" cy="460375"/>
          </a:xfrm>
          <a:prstGeom prst="rect">
            <a:avLst/>
          </a:prstGeom>
          <a:noFill/>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cốc chén</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3204230" y="3095582"/>
            <a:ext cx="1679561" cy="460375"/>
          </a:xfrm>
          <a:prstGeom prst="rect">
            <a:avLst/>
          </a:prstGeom>
          <a:noFill/>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cái kẻng</a:t>
            </a:r>
            <a:r>
              <a:rPr lang="en-US" sz="24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31611" y="1390819"/>
            <a:ext cx="4405927" cy="3318271"/>
            <a:chOff x="1417547" y="1264224"/>
            <a:chExt cx="4405927" cy="3318271"/>
          </a:xfrm>
        </p:grpSpPr>
        <p:pic>
          <p:nvPicPr>
            <p:cNvPr id="12" name="Picture 11"/>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p:cNvSpPr txBox="1"/>
            <p:nvPr/>
          </p:nvSpPr>
          <p:spPr>
            <a:xfrm>
              <a:off x="1997286" y="3255980"/>
              <a:ext cx="3409987" cy="737235"/>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a:t>
              </a:r>
              <a:r>
                <a:rPr lang="en-US" altLang="vi-VN" sz="2800" b="1">
                  <a:solidFill>
                    <a:srgbClr val="17479D"/>
                  </a:solidFill>
                  <a:latin typeface="UTM Avo" panose="02040603050506020204" pitchFamily="18" charset="0"/>
                </a:rPr>
                <a:t>TẬP</a:t>
              </a:r>
              <a:endParaRPr lang="en-US" altLang="vi-VN" sz="2800" b="1" dirty="0">
                <a:solidFill>
                  <a:srgbClr val="17479D"/>
                </a:solidFill>
                <a:latin typeface="UTM Avo" panose="02040603050506020204" pitchFamily="18" charset="0"/>
              </a:endParaRPr>
            </a:p>
          </p:txBody>
        </p:sp>
        <p:sp>
          <p:nvSpPr>
            <p:cNvPr id="14" name="TextBox 13"/>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81184" y="670417"/>
            <a:ext cx="1649063" cy="621527"/>
            <a:chOff x="289862" y="629196"/>
            <a:chExt cx="1649063" cy="621527"/>
          </a:xfrm>
        </p:grpSpPr>
        <p:sp>
          <p:nvSpPr>
            <p:cNvPr id="16" name="TextBox 15"/>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7" name="TextBox 16"/>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8" name="TextBox 17"/>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1184" y="670417"/>
            <a:ext cx="1649063" cy="435532"/>
            <a:chOff x="289862" y="629196"/>
            <a:chExt cx="1649063" cy="435532"/>
          </a:xfrm>
        </p:grpSpPr>
        <p:sp>
          <p:nvSpPr>
            <p:cNvPr id="5" name="TextBox 4"/>
            <p:cNvSpPr txBox="1"/>
            <p:nvPr/>
          </p:nvSpPr>
          <p:spPr>
            <a:xfrm>
              <a:off x="325278" y="629196"/>
              <a:ext cx="1613647" cy="398780"/>
            </a:xfrm>
            <a:prstGeom prst="rect">
              <a:avLst/>
            </a:prstGeom>
            <a:noFill/>
          </p:spPr>
          <p:txBody>
            <a:bodyPr wrap="square" rtlCol="0">
              <a:spAutoFit/>
            </a:bodyPr>
            <a:lstStyle/>
            <a:p>
              <a:r>
                <a:rPr lang="en-US" sz="2000" dirty="0">
                  <a:solidFill>
                    <a:schemeClr val="accent1">
                      <a:lumMod val="50000"/>
                    </a:schemeClr>
                  </a:solidFill>
                  <a:latin typeface="Times New Roman" panose="02020603050405020304" pitchFamily="18" charset="0"/>
                  <a:cs typeface="Times New Roman" panose="02020603050405020304" pitchFamily="18" charset="0"/>
                </a:rPr>
                <a:t>BÀI 18</a:t>
              </a:r>
            </a:p>
          </p:txBody>
        </p:sp>
        <p:sp>
          <p:nvSpPr>
            <p:cNvPr id="6" name="TextBox 5"/>
            <p:cNvSpPr txBox="1"/>
            <p:nvPr/>
          </p:nvSpPr>
          <p:spPr>
            <a:xfrm>
              <a:off x="289862" y="665948"/>
              <a:ext cx="1613647" cy="398780"/>
            </a:xfrm>
            <a:prstGeom prst="rect">
              <a:avLst/>
            </a:prstGeom>
            <a:noFill/>
          </p:spPr>
          <p:txBody>
            <a:bodyPr wrap="squar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BÀI 18</a:t>
              </a:r>
            </a:p>
          </p:txBody>
        </p:sp>
      </p:grpSp>
      <p:pic>
        <p:nvPicPr>
          <p:cNvPr id="7" name="Picture 6"/>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704685" y="1409698"/>
            <a:ext cx="695814" cy="366713"/>
          </a:xfrm>
          <a:prstGeom prst="rect">
            <a:avLst/>
          </a:prstGeom>
        </p:spPr>
      </p:pic>
      <p:sp>
        <p:nvSpPr>
          <p:cNvPr id="8" name="TextBox 7"/>
          <p:cNvSpPr txBox="1"/>
          <p:nvPr/>
        </p:nvSpPr>
        <p:spPr>
          <a:xfrm>
            <a:off x="1400500" y="1409737"/>
            <a:ext cx="4752815" cy="553085"/>
          </a:xfrm>
          <a:prstGeom prst="rect">
            <a:avLst/>
          </a:prstGeom>
          <a:noFill/>
        </p:spPr>
        <p:txBody>
          <a:bodyPr wrap="square" rtlCol="0">
            <a:spAutoFit/>
          </a:bodyPr>
          <a:lstStyle/>
          <a:p>
            <a:pPr algn="ctr">
              <a:lnSpc>
                <a:spcPct val="150000"/>
              </a:lnSpc>
            </a:pPr>
            <a:r>
              <a:rPr lang="vi-VN" sz="2000" dirty="0">
                <a:latin typeface="Times New Roman" panose="02020603050405020304" pitchFamily="18" charset="0"/>
                <a:cs typeface="Times New Roman" panose="02020603050405020304" pitchFamily="18" charset="0"/>
              </a:rPr>
              <a:t>Khi cùng chơi với bạn, em cảm thấy thế nào?</a:t>
            </a:r>
            <a:endParaRPr lang="vi-VN"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534330" y="469343"/>
            <a:ext cx="4620268" cy="398780"/>
          </a:xfrm>
          <a:prstGeom prst="rect">
            <a:avLst/>
          </a:prstGeom>
          <a:noFill/>
        </p:spPr>
        <p:txBody>
          <a:bodyPr wrap="square" rtlCol="0">
            <a:spAutoFit/>
          </a:bodyPr>
          <a:lstStyle/>
          <a:p>
            <a:pPr algn="ctr"/>
            <a:r>
              <a:rPr lang="vi-VN" sz="2000" dirty="0">
                <a:solidFill>
                  <a:schemeClr val="accent2"/>
                </a:solidFill>
                <a:latin typeface="Times New Roman" panose="02020603050405020304" pitchFamily="18" charset="0"/>
                <a:cs typeface="Times New Roman" panose="02020603050405020304" pitchFamily="18" charset="0"/>
              </a:rPr>
              <a:t>TỚ NHỚ CẬU</a:t>
            </a:r>
          </a:p>
        </p:txBody>
      </p:sp>
      <p:pic>
        <p:nvPicPr>
          <p:cNvPr id="3" name="Picture 2"/>
          <p:cNvPicPr>
            <a:picLocks noChangeAspect="1"/>
          </p:cNvPicPr>
          <p:nvPr/>
        </p:nvPicPr>
        <p:blipFill rotWithShape="1">
          <a:blip r:embed="rId4"/>
          <a:srcRect r="1683"/>
          <a:stretch>
            <a:fillRect/>
          </a:stretch>
        </p:blipFill>
        <p:spPr>
          <a:xfrm>
            <a:off x="166255" y="1908985"/>
            <a:ext cx="6530109" cy="3032469"/>
          </a:xfrm>
          <a:prstGeom prst="roundRect">
            <a:avLst/>
          </a:prstGeom>
        </p:spPr>
      </p:pic>
      <p:sp>
        <p:nvSpPr>
          <p:cNvPr id="13" name="TextBox 12"/>
          <p:cNvSpPr txBox="1"/>
          <p:nvPr/>
        </p:nvSpPr>
        <p:spPr>
          <a:xfrm>
            <a:off x="1552802" y="1409737"/>
            <a:ext cx="5365827" cy="553085"/>
          </a:xfrm>
          <a:prstGeom prst="rect">
            <a:avLst/>
          </a:prstGeom>
          <a:noFill/>
        </p:spPr>
        <p:txBody>
          <a:bodyPr wrap="square" rtlCol="0">
            <a:spAutoFit/>
          </a:bodyPr>
          <a:lstStyle/>
          <a:p>
            <a:pPr>
              <a:lnSpc>
                <a:spcPct val="150000"/>
              </a:lnSpc>
            </a:pPr>
            <a:r>
              <a:rPr lang="vi-VN" sz="2000" dirty="0">
                <a:latin typeface="Times New Roman" panose="02020603050405020304" pitchFamily="18" charset="0"/>
                <a:cs typeface="Times New Roman" panose="02020603050405020304" pitchFamily="18" charset="0"/>
              </a:rPr>
              <a:t>Khi xa bạn, em cảm thấy thế nào ? </a:t>
            </a:r>
            <a:endParaRPr lang="vi-VN"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58470" y="458470"/>
            <a:ext cx="5812790" cy="521970"/>
          </a:xfrm>
          <a:prstGeom prst="rect">
            <a:avLst/>
          </a:prstGeom>
          <a:noFill/>
        </p:spPr>
        <p:txBody>
          <a:bodyPr wrap="square" rtlCol="0">
            <a:spAutoFit/>
          </a:bodyPr>
          <a:lstStyle/>
          <a:p>
            <a:r>
              <a:rPr lang="en-US" sz="2800" b="1" dirty="0">
                <a:solidFill>
                  <a:schemeClr val="accent4">
                    <a:lumMod val="50000"/>
                  </a:schemeClr>
                </a:solidFill>
                <a:latin typeface="Times New Roman" panose="02020603050405020304" pitchFamily="18" charset="0"/>
                <a:cs typeface="Times New Roman" panose="02020603050405020304" pitchFamily="18" charset="0"/>
              </a:rPr>
              <a:t>1.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Tìm</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từ</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ngữ</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chỉ</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tình</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cảm</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bạn</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bè</a:t>
            </a:r>
            <a:r>
              <a:rPr lang="en-US" sz="2800" b="1" dirty="0">
                <a:solidFill>
                  <a:schemeClr val="accent4">
                    <a:lumMod val="50000"/>
                  </a:schemeClr>
                </a:solidFill>
                <a:latin typeface="Times New Roman" panose="02020603050405020304" pitchFamily="18" charset="0"/>
                <a:cs typeface="Times New Roman" panose="02020603050405020304" pitchFamily="18" charset="0"/>
              </a:rPr>
              <a:t>.</a:t>
            </a:r>
          </a:p>
        </p:txBody>
      </p:sp>
      <p:sp>
        <p:nvSpPr>
          <p:cNvPr id="2" name="Rounded Rectangle 1"/>
          <p:cNvSpPr/>
          <p:nvPr/>
        </p:nvSpPr>
        <p:spPr>
          <a:xfrm>
            <a:off x="760396" y="1318661"/>
            <a:ext cx="1876926" cy="654518"/>
          </a:xfrm>
          <a:prstGeom prst="roundRect">
            <a:avLst/>
          </a:prstGeom>
          <a:solidFill>
            <a:schemeClr val="accent1">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thân thiết </a:t>
            </a:r>
          </a:p>
        </p:txBody>
      </p:sp>
      <p:sp>
        <p:nvSpPr>
          <p:cNvPr id="34" name="Rounded Rectangle 33"/>
          <p:cNvSpPr/>
          <p:nvPr/>
        </p:nvSpPr>
        <p:spPr>
          <a:xfrm>
            <a:off x="4053829" y="1318661"/>
            <a:ext cx="1876926" cy="654518"/>
          </a:xfrm>
          <a:prstGeom prst="round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chia sẻ</a:t>
            </a:r>
          </a:p>
        </p:txBody>
      </p:sp>
      <p:sp>
        <p:nvSpPr>
          <p:cNvPr id="35" name="Rounded Rectangle 34"/>
          <p:cNvSpPr/>
          <p:nvPr/>
        </p:nvSpPr>
        <p:spPr>
          <a:xfrm>
            <a:off x="2490537" y="2529487"/>
            <a:ext cx="1876926" cy="654518"/>
          </a:xfrm>
          <a:prstGeom prst="roundRect">
            <a:avLst/>
          </a:prstGeom>
          <a:solidFill>
            <a:schemeClr val="accent4"/>
          </a:solidFill>
          <a:ln w="1905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quý mến</a:t>
            </a:r>
          </a:p>
        </p:txBody>
      </p:sp>
      <p:sp>
        <p:nvSpPr>
          <p:cNvPr id="36" name="Rounded Rectangle 35"/>
          <p:cNvSpPr/>
          <p:nvPr/>
        </p:nvSpPr>
        <p:spPr>
          <a:xfrm>
            <a:off x="836443" y="3607163"/>
            <a:ext cx="1876926" cy="654518"/>
          </a:xfrm>
          <a:prstGeom prst="roundRect">
            <a:avLst/>
          </a:prstGeom>
          <a:solidFill>
            <a:srgbClr val="B7D574"/>
          </a:solidFill>
          <a:ln w="19050">
            <a:solidFill>
              <a:schemeClr val="bg1">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giận dỗi</a:t>
            </a:r>
          </a:p>
        </p:txBody>
      </p:sp>
      <p:sp>
        <p:nvSpPr>
          <p:cNvPr id="37" name="Rounded Rectangle 36"/>
          <p:cNvSpPr/>
          <p:nvPr/>
        </p:nvSpPr>
        <p:spPr>
          <a:xfrm>
            <a:off x="4024953" y="3740313"/>
            <a:ext cx="1876926" cy="654518"/>
          </a:xfrm>
          <a:prstGeom prst="roundRect">
            <a:avLst/>
          </a:prstGeom>
          <a:solidFill>
            <a:schemeClr val="accent5">
              <a:lumMod val="40000"/>
              <a:lumOff val="60000"/>
            </a:schemeClr>
          </a:solidFill>
          <a:ln w="19050">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619" y="477515"/>
            <a:ext cx="5876569" cy="860425"/>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Times New Roman" panose="02020603050405020304" pitchFamily="18" charset="0"/>
                <a:cs typeface="Times New Roman" panose="02020603050405020304" pitchFamily="18" charset="0"/>
              </a:rPr>
              <a:t>2.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Chọn</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câu</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ở</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cột</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phù</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hợp</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với</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ý</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cột</a:t>
            </a:r>
            <a:r>
              <a:rPr lang="en-US" sz="2000" b="1" dirty="0">
                <a:solidFill>
                  <a:schemeClr val="accent4">
                    <a:lumMod val="50000"/>
                  </a:schemeClr>
                </a:solidFill>
                <a:latin typeface="Times New Roman" panose="02020603050405020304" pitchFamily="18" charset="0"/>
                <a:cs typeface="Times New Roman" panose="02020603050405020304" pitchFamily="18" charset="0"/>
              </a:rPr>
              <a:t> B.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Nói</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tên</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dấu</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câu</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đặt</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cuối</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mỗi</a:t>
            </a:r>
            <a:r>
              <a:rPr lang="en-US" sz="2000" b="1" dirty="0">
                <a:solidFill>
                  <a:schemeClr val="accent4">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50000"/>
                  </a:schemeClr>
                </a:solidFill>
                <a:latin typeface="Times New Roman" panose="02020603050405020304" pitchFamily="18" charset="0"/>
                <a:cs typeface="Times New Roman" panose="02020603050405020304" pitchFamily="18" charset="0"/>
              </a:rPr>
              <a:t>câu</a:t>
            </a:r>
            <a:endParaRPr lang="en-US" sz="20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550714" y="1847293"/>
            <a:ext cx="2878286"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latin typeface="Times New Roman" panose="02020603050405020304" pitchFamily="18" charset="0"/>
                <a:cs typeface="Times New Roman" panose="02020603050405020304" pitchFamily="18" charset="0"/>
              </a:rPr>
              <a:t>Hằng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ngày</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hai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bạn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thường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rủ</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nhau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học</a:t>
            </a:r>
            <a:r>
              <a:rPr lang="en-US" sz="2000" dirty="0">
                <a:solidFill>
                  <a:srgbClr val="000000"/>
                </a:solidFill>
                <a:latin typeface="Times New Roman" panose="02020603050405020304" pitchFamily="18" charset="0"/>
                <a:cs typeface="Times New Roman" panose="02020603050405020304" pitchFamily="18" charset="0"/>
              </a:rPr>
              <a:t>.</a:t>
            </a:r>
          </a:p>
        </p:txBody>
      </p:sp>
      <p:sp>
        <p:nvSpPr>
          <p:cNvPr id="12" name="Rounded Rectangle 11"/>
          <p:cNvSpPr/>
          <p:nvPr/>
        </p:nvSpPr>
        <p:spPr>
          <a:xfrm>
            <a:off x="550714" y="2758654"/>
            <a:ext cx="2878286"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latin typeface="Times New Roman" panose="02020603050405020304" pitchFamily="18" charset="0"/>
                <a:cs typeface="Times New Roman" panose="02020603050405020304" pitchFamily="18" charset="0"/>
              </a:rPr>
              <a:t>Vì</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sao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lúc</a:t>
            </a:r>
            <a:r>
              <a:rPr lang="en-US" sz="2000" dirty="0">
                <a:solidFill>
                  <a:srgbClr val="000000"/>
                </a:solidFill>
                <a:latin typeface="Times New Roman" panose="02020603050405020304" pitchFamily="18" charset="0"/>
                <a:cs typeface="Times New Roman" panose="02020603050405020304" pitchFamily="18" charset="0"/>
              </a:rPr>
              <a:t> chia </a:t>
            </a:r>
            <a:r>
              <a:rPr lang="en-US" sz="2000" dirty="0" err="1">
                <a:solidFill>
                  <a:srgbClr val="000000"/>
                </a:solidFill>
                <a:latin typeface="Times New Roman" panose="02020603050405020304" pitchFamily="18" charset="0"/>
                <a:cs typeface="Times New Roman" panose="02020603050405020304" pitchFamily="18" charset="0"/>
              </a:rPr>
              <a:t>tay</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sóc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kiến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rất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buồn</a:t>
            </a:r>
            <a:r>
              <a:rPr lang="en-US" sz="2000" dirty="0">
                <a:solidFill>
                  <a:srgbClr val="000000"/>
                </a:solidFill>
                <a:latin typeface="Times New Roman" panose="02020603050405020304" pitchFamily="18" charset="0"/>
                <a:cs typeface="Times New Roman" panose="02020603050405020304" pitchFamily="18" charset="0"/>
              </a:rPr>
              <a:t>?</a:t>
            </a:r>
          </a:p>
        </p:txBody>
      </p:sp>
      <p:sp>
        <p:nvSpPr>
          <p:cNvPr id="13" name="Rounded Rectangle 12"/>
          <p:cNvSpPr/>
          <p:nvPr/>
        </p:nvSpPr>
        <p:spPr>
          <a:xfrm>
            <a:off x="550715" y="3670957"/>
            <a:ext cx="2878286"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latin typeface="Times New Roman" panose="02020603050405020304" pitchFamily="18" charset="0"/>
                <a:cs typeface="Times New Roman" panose="02020603050405020304" pitchFamily="18" charset="0"/>
              </a:rPr>
              <a:t>Sóc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ơi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tớ</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cũng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nhớ</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cậu</a:t>
            </a:r>
            <a:r>
              <a:rPr lang="en-US" sz="2000" smtClean="0">
                <a:solidFill>
                  <a:srgbClr val="000000"/>
                </a:solidFill>
                <a:latin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4166755" y="1847293"/>
            <a:ext cx="2244433"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latin typeface="Times New Roman" panose="02020603050405020304" pitchFamily="18" charset="0"/>
                <a:cs typeface="Times New Roman" panose="02020603050405020304" pitchFamily="18" charset="0"/>
              </a:rPr>
              <a:t>Hỏi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điều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chưa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biết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166755" y="2758654"/>
            <a:ext cx="2244433"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latin typeface="Times New Roman" panose="02020603050405020304" pitchFamily="18" charset="0"/>
                <a:cs typeface="Times New Roman" panose="02020603050405020304" pitchFamily="18" charset="0"/>
              </a:rPr>
              <a:t>Kể</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lại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sự</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việc</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4166755" y="3670957"/>
            <a:ext cx="2244433"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latin typeface="Times New Roman" panose="02020603050405020304" pitchFamily="18" charset="0"/>
                <a:cs typeface="Times New Roman" panose="02020603050405020304" pitchFamily="18" charset="0"/>
              </a:rPr>
              <a:t>Bộc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lộ</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cảm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xúc</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623527" y="1393478"/>
            <a:ext cx="4656909" cy="475615"/>
          </a:xfrm>
          <a:prstGeom prst="rect">
            <a:avLst/>
          </a:prstGeom>
          <a:noFill/>
        </p:spPr>
        <p:txBody>
          <a:bodyPr wrap="square" rtlCol="0">
            <a:spAutoFit/>
          </a:bodyPr>
          <a:lstStyle/>
          <a:p>
            <a:pPr>
              <a:lnSpc>
                <a:spcPts val="3000"/>
              </a:lnSpc>
            </a:pPr>
            <a:r>
              <a:rPr lang="en-US" sz="2000" b="1" dirty="0">
                <a:ln>
                  <a:solidFill>
                    <a:schemeClr val="tx2">
                      <a:lumMod val="50000"/>
                    </a:schemeClr>
                  </a:solidFill>
                </a:ln>
                <a:solidFill>
                  <a:schemeClr val="tx2"/>
                </a:solidFill>
                <a:latin typeface="Times New Roman" panose="02020603050405020304" pitchFamily="18" charset="0"/>
                <a:cs typeface="Times New Roman" panose="02020603050405020304" pitchFamily="18" charset="0"/>
              </a:rPr>
              <a:t>A                                  B</a:t>
            </a:r>
          </a:p>
        </p:txBody>
      </p:sp>
      <p:grpSp>
        <p:nvGrpSpPr>
          <p:cNvPr id="31" name="Group 30"/>
          <p:cNvGrpSpPr/>
          <p:nvPr/>
        </p:nvGrpSpPr>
        <p:grpSpPr>
          <a:xfrm>
            <a:off x="3409907" y="2163602"/>
            <a:ext cx="780471" cy="1014527"/>
            <a:chOff x="2016413" y="2423935"/>
            <a:chExt cx="676905" cy="1303249"/>
          </a:xfrm>
        </p:grpSpPr>
        <p:sp>
          <p:nvSpPr>
            <p:cNvPr id="18" name="Oval 17"/>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cxnSp>
          <p:nvCxnSpPr>
            <p:cNvPr id="20" name="Straight Connector 19"/>
            <p:cNvCxnSpPr>
              <a:stCxn id="18" idx="5"/>
              <a:endCxn id="21" idx="1"/>
            </p:cNvCxnSpPr>
            <p:nvPr/>
          </p:nvCxnSpPr>
          <p:spPr>
            <a:xfrm>
              <a:off x="2055437" y="2462959"/>
              <a:ext cx="598857" cy="1225201"/>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647599" y="368146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3440185" y="2136711"/>
            <a:ext cx="750193" cy="994734"/>
            <a:chOff x="2016413" y="1788423"/>
            <a:chExt cx="688166" cy="681231"/>
          </a:xfrm>
        </p:grpSpPr>
        <p:sp>
          <p:nvSpPr>
            <p:cNvPr id="33" name="Oval 32"/>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cxnSp>
          <p:nvCxnSpPr>
            <p:cNvPr id="34" name="Straight Connector 33"/>
            <p:cNvCxnSpPr>
              <a:stCxn id="33" idx="7"/>
              <a:endCxn id="35"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grpSp>
      <p:grpSp>
        <p:nvGrpSpPr>
          <p:cNvPr id="41" name="Group 40"/>
          <p:cNvGrpSpPr/>
          <p:nvPr/>
        </p:nvGrpSpPr>
        <p:grpSpPr>
          <a:xfrm>
            <a:off x="3405125" y="4086818"/>
            <a:ext cx="768885" cy="28279"/>
            <a:chOff x="1970327" y="1546338"/>
            <a:chExt cx="745747" cy="287804"/>
          </a:xfrm>
        </p:grpSpPr>
        <p:sp>
          <p:nvSpPr>
            <p:cNvPr id="42" name="Oval 41"/>
            <p:cNvSpPr/>
            <p:nvPr/>
          </p:nvSpPr>
          <p:spPr>
            <a:xfrm>
              <a:off x="1970327" y="1568525"/>
              <a:ext cx="66938" cy="1435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cxnSp>
          <p:nvCxnSpPr>
            <p:cNvPr id="43" name="Straight Connector 42"/>
            <p:cNvCxnSpPr>
              <a:stCxn id="13" idx="3"/>
              <a:endCxn id="16" idx="1"/>
            </p:cNvCxnSpPr>
            <p:nvPr/>
          </p:nvCxnSpPr>
          <p:spPr>
            <a:xfrm>
              <a:off x="2000523" y="1546338"/>
              <a:ext cx="715551"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up)">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up)">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31611" y="1390819"/>
            <a:ext cx="4405927" cy="3318271"/>
            <a:chOff x="1417547" y="1264224"/>
            <a:chExt cx="4405927" cy="3318271"/>
          </a:xfrm>
        </p:grpSpPr>
        <p:pic>
          <p:nvPicPr>
            <p:cNvPr id="12" name="Picture 11"/>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p:cNvSpPr txBox="1"/>
            <p:nvPr/>
          </p:nvSpPr>
          <p:spPr>
            <a:xfrm>
              <a:off x="1997286" y="3255980"/>
              <a:ext cx="3409987" cy="737235"/>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a:t>
              </a:r>
              <a:r>
                <a:rPr lang="en-US" altLang="vi-VN" sz="2800" b="1" dirty="0">
                  <a:solidFill>
                    <a:srgbClr val="17479D"/>
                  </a:solidFill>
                  <a:latin typeface="UTM Avo" panose="02040603050506020204" pitchFamily="18" charset="0"/>
                </a:rPr>
                <a:t>TẬP</a:t>
              </a:r>
            </a:p>
          </p:txBody>
        </p:sp>
        <p:sp>
          <p:nvSpPr>
            <p:cNvPr id="14" name="TextBox 13"/>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pic>
        <p:nvPicPr>
          <p:cNvPr id="19" name="Picture 18"/>
          <p:cNvPicPr>
            <a:picLocks noChangeAspect="1"/>
          </p:cNvPicPr>
          <p:nvPr/>
        </p:nvPicPr>
        <p:blipFill rotWithShape="1">
          <a:blip r:embed="rId4"/>
          <a:srcRect l="26577" r="5150"/>
          <a:stretch>
            <a:fillRect/>
          </a:stretch>
        </p:blipFill>
        <p:spPr>
          <a:xfrm>
            <a:off x="345232" y="327271"/>
            <a:ext cx="1333605" cy="1309439"/>
          </a:xfrm>
          <a:prstGeom prst="ellipse">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a:fillRect/>
          </a:stretch>
        </p:blipFill>
        <p:spPr bwMode="auto">
          <a:xfrm>
            <a:off x="467590" y="371261"/>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63781" y="452774"/>
            <a:ext cx="5278583" cy="860425"/>
          </a:xfrm>
          <a:prstGeom prst="rect">
            <a:avLst/>
          </a:prstGeom>
          <a:noFill/>
        </p:spPr>
        <p:txBody>
          <a:bodyPr wrap="square" rtlCol="0">
            <a:spAutoFit/>
          </a:bodyPr>
          <a:lstStyle/>
          <a:p>
            <a:pPr>
              <a:lnSpc>
                <a:spcPts val="3000"/>
              </a:lnSpc>
            </a:pPr>
            <a:r>
              <a:rPr lang="en-US" sz="2400" b="1" dirty="0">
                <a:solidFill>
                  <a:schemeClr val="accent4">
                    <a:lumMod val="50000"/>
                  </a:schemeClr>
                </a:solidFill>
                <a:latin typeface="Times New Roman" panose="02020603050405020304" pitchFamily="18" charset="0"/>
                <a:cs typeface="Times New Roman" panose="02020603050405020304" pitchFamily="18" charset="0"/>
              </a:rPr>
              <a:t>1.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Nói</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về</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việc</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làm</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các</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bạn</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trong</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mỗi</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tranh</a:t>
            </a:r>
            <a:endParaRPr lang="en-US" sz="2400" b="1"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42000"/>
                    </a14:imgEffect>
                  </a14:imgLayer>
                </a14:imgProps>
              </a:ext>
            </a:extLst>
          </a:blip>
          <a:srcRect l="1678" r="3013"/>
          <a:stretch>
            <a:fillRect/>
          </a:stretch>
        </p:blipFill>
        <p:spPr>
          <a:xfrm>
            <a:off x="250258" y="1222407"/>
            <a:ext cx="2136807" cy="2328922"/>
          </a:xfrm>
          <a:prstGeom prst="rect">
            <a:avLst/>
          </a:prstGeom>
        </p:spPr>
      </p:pic>
      <p:pic>
        <p:nvPicPr>
          <p:cNvPr id="21" name="Picture 20"/>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6000"/>
                    </a14:imgEffect>
                  </a14:imgLayer>
                </a14:imgProps>
              </a:ext>
            </a:extLst>
          </a:blip>
          <a:stretch>
            <a:fillRect/>
          </a:stretch>
        </p:blipFill>
        <p:spPr>
          <a:xfrm>
            <a:off x="4437247" y="1174675"/>
            <a:ext cx="2103121" cy="2376654"/>
          </a:xfrm>
          <a:prstGeom prst="rect">
            <a:avLst/>
          </a:prstGeom>
        </p:spPr>
      </p:pic>
      <p:pic>
        <p:nvPicPr>
          <p:cNvPr id="17" name="Picture 16"/>
          <p:cNvPicPr>
            <a:picLocks noChangeAspect="1"/>
          </p:cNvPicPr>
          <p:nvPr/>
        </p:nvPicPr>
        <p:blipFill>
          <a:blip r:embed="rId8">
            <a:clrChange>
              <a:clrFrom>
                <a:srgbClr val="FFFFFB"/>
              </a:clrFrom>
              <a:clrTo>
                <a:srgbClr val="FFFFFB">
                  <a:alpha val="0"/>
                </a:srgbClr>
              </a:clrTo>
            </a:clrChange>
            <a:extLst>
              <a:ext uri="{BEBA8EAE-BF5A-486C-A8C5-ECC9F3942E4B}">
                <a14:imgProps xmlns:a14="http://schemas.microsoft.com/office/drawing/2010/main">
                  <a14:imgLayer r:embed="rId9">
                    <a14:imgEffect>
                      <a14:sharpenSoften amount="19000"/>
                    </a14:imgEffect>
                  </a14:imgLayer>
                </a14:imgProps>
              </a:ext>
            </a:extLst>
          </a:blip>
          <a:stretch>
            <a:fillRect/>
          </a:stretch>
        </p:blipFill>
        <p:spPr>
          <a:xfrm>
            <a:off x="2367816" y="1174675"/>
            <a:ext cx="2069431" cy="2376654"/>
          </a:xfrm>
          <a:prstGeom prst="rect">
            <a:avLst/>
          </a:prstGeom>
        </p:spPr>
      </p:pic>
      <p:sp>
        <p:nvSpPr>
          <p:cNvPr id="22" name="TextBox 21"/>
          <p:cNvSpPr txBox="1"/>
          <p:nvPr/>
        </p:nvSpPr>
        <p:spPr>
          <a:xfrm>
            <a:off x="467590" y="3644094"/>
            <a:ext cx="1859855" cy="1198880"/>
          </a:xfrm>
          <a:prstGeom prst="rect">
            <a:avLst/>
          </a:prstGeom>
          <a:noFill/>
        </p:spPr>
        <p:txBody>
          <a:bodyPr wrap="square" rtlCol="0">
            <a:spAutoFit/>
          </a:bodyPr>
          <a:lstStyle/>
          <a:p>
            <a:pPr algn="ctr"/>
            <a:r>
              <a:rPr lang="vi-VN" sz="2400" dirty="0">
                <a:solidFill>
                  <a:schemeClr val="accent6">
                    <a:lumMod val="75000"/>
                  </a:schemeClr>
                </a:solidFill>
                <a:latin typeface="Times New Roman" panose="02020603050405020304" pitchFamily="18" charset="0"/>
                <a:cs typeface="Times New Roman" panose="02020603050405020304" pitchFamily="18" charset="0"/>
              </a:rPr>
              <a:t>Hai bạn tung tăng đến trường.</a:t>
            </a:r>
          </a:p>
        </p:txBody>
      </p:sp>
      <p:sp>
        <p:nvSpPr>
          <p:cNvPr id="23" name="TextBox 22"/>
          <p:cNvSpPr txBox="1"/>
          <p:nvPr/>
        </p:nvSpPr>
        <p:spPr>
          <a:xfrm>
            <a:off x="2499072" y="3691826"/>
            <a:ext cx="1859855" cy="1198880"/>
          </a:xfrm>
          <a:prstGeom prst="rect">
            <a:avLst/>
          </a:prstGeom>
          <a:noFill/>
        </p:spPr>
        <p:txBody>
          <a:bodyPr wrap="square" rtlCol="0">
            <a:spAutoFit/>
          </a:bodyPr>
          <a:lstStyle/>
          <a:p>
            <a:pPr algn="ctr"/>
            <a:r>
              <a:rPr lang="vi-VN" sz="2400" dirty="0">
                <a:solidFill>
                  <a:schemeClr val="accent6">
                    <a:lumMod val="75000"/>
                  </a:schemeClr>
                </a:solidFill>
                <a:latin typeface="Times New Roman" panose="02020603050405020304" pitchFamily="18" charset="0"/>
                <a:cs typeface="Times New Roman" panose="02020603050405020304" pitchFamily="18" charset="0"/>
              </a:rPr>
              <a:t>Ba bạn nhỏ đang trao đổi bài.</a:t>
            </a:r>
          </a:p>
        </p:txBody>
      </p:sp>
      <p:sp>
        <p:nvSpPr>
          <p:cNvPr id="24" name="TextBox 23"/>
          <p:cNvSpPr txBox="1"/>
          <p:nvPr/>
        </p:nvSpPr>
        <p:spPr>
          <a:xfrm>
            <a:off x="4530554" y="3691826"/>
            <a:ext cx="1859855" cy="1198880"/>
          </a:xfrm>
          <a:prstGeom prst="rect">
            <a:avLst/>
          </a:prstGeom>
          <a:noFill/>
        </p:spPr>
        <p:txBody>
          <a:bodyPr wrap="square" rtlCol="0">
            <a:spAutoFit/>
          </a:bodyPr>
          <a:lstStyle/>
          <a:p>
            <a:pPr algn="ctr"/>
            <a:r>
              <a:rPr lang="vi-VN" sz="2400" dirty="0">
                <a:solidFill>
                  <a:schemeClr val="accent6">
                    <a:lumMod val="75000"/>
                  </a:schemeClr>
                </a:solidFill>
                <a:latin typeface="Times New Roman" panose="02020603050405020304" pitchFamily="18" charset="0"/>
                <a:cs typeface="Times New Roman" panose="02020603050405020304" pitchFamily="18" charset="0"/>
              </a:rPr>
              <a:t>Các bạn đá cầu trong giờ ra chơi.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725" y="553792"/>
            <a:ext cx="5876569" cy="860425"/>
          </a:xfrm>
          <a:prstGeom prst="rect">
            <a:avLst/>
          </a:prstGeom>
          <a:noFill/>
        </p:spPr>
        <p:txBody>
          <a:bodyPr wrap="square" rtlCol="0">
            <a:spAutoFit/>
          </a:bodyPr>
          <a:lstStyle/>
          <a:p>
            <a:pPr>
              <a:lnSpc>
                <a:spcPts val="3000"/>
              </a:lnSpc>
            </a:pPr>
            <a:r>
              <a:rPr lang="en-US" sz="2400" b="1" dirty="0">
                <a:solidFill>
                  <a:schemeClr val="accent4">
                    <a:lumMod val="50000"/>
                  </a:schemeClr>
                </a:solidFill>
                <a:latin typeface="Times New Roman" panose="02020603050405020304" pitchFamily="18" charset="0"/>
                <a:cs typeface="Times New Roman" panose="02020603050405020304" pitchFamily="18" charset="0"/>
              </a:rPr>
              <a:t>2.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Viết</a:t>
            </a:r>
            <a:r>
              <a:rPr lang="en-US" sz="2400" b="1" dirty="0">
                <a:solidFill>
                  <a:schemeClr val="accent4">
                    <a:lumMod val="50000"/>
                  </a:schemeClr>
                </a:solidFill>
                <a:latin typeface="Times New Roman" panose="02020603050405020304" pitchFamily="18" charset="0"/>
                <a:cs typeface="Times New Roman" panose="02020603050405020304" pitchFamily="18" charset="0"/>
              </a:rPr>
              <a:t> 3 - 4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câu</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kể</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về</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hoạt</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động</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em</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tham</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gia</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cùng</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các</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4">
                    <a:lumMod val="50000"/>
                  </a:schemeClr>
                </a:solidFill>
                <a:latin typeface="Times New Roman" panose="02020603050405020304" pitchFamily="18" charset="0"/>
                <a:cs typeface="Times New Roman" panose="02020603050405020304" pitchFamily="18" charset="0"/>
              </a:rPr>
              <a:t>bạn</a:t>
            </a:r>
            <a:r>
              <a:rPr lang="en-US" sz="2400" b="1" dirty="0">
                <a:solidFill>
                  <a:schemeClr val="accent4">
                    <a:lumMod val="50000"/>
                  </a:schemeClr>
                </a:solidFill>
                <a:latin typeface="Times New Roman" panose="02020603050405020304" pitchFamily="18" charset="0"/>
                <a:cs typeface="Times New Roman" panose="02020603050405020304" pitchFamily="18" charset="0"/>
              </a:rPr>
              <a:t>.</a:t>
            </a:r>
          </a:p>
        </p:txBody>
      </p:sp>
      <p:grpSp>
        <p:nvGrpSpPr>
          <p:cNvPr id="20" name="Group 19"/>
          <p:cNvGrpSpPr/>
          <p:nvPr/>
        </p:nvGrpSpPr>
        <p:grpSpPr>
          <a:xfrm>
            <a:off x="322474" y="1315790"/>
            <a:ext cx="6252757" cy="3190895"/>
            <a:chOff x="768927" y="1641595"/>
            <a:chExt cx="5340928" cy="2511698"/>
          </a:xfrm>
        </p:grpSpPr>
        <p:grpSp>
          <p:nvGrpSpPr>
            <p:cNvPr id="16" name="Group 15"/>
            <p:cNvGrpSpPr/>
            <p:nvPr/>
          </p:nvGrpSpPr>
          <p:grpSpPr>
            <a:xfrm>
              <a:off x="768927" y="1641595"/>
              <a:ext cx="5340928" cy="2511698"/>
              <a:chOff x="768927" y="1641595"/>
              <a:chExt cx="5340928" cy="2511698"/>
            </a:xfrm>
          </p:grpSpPr>
          <p:sp>
            <p:nvSpPr>
              <p:cNvPr id="15" name="Rectangle 14"/>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1" fmla="*/ 23813 w 1059873"/>
                  <a:gd name="connsiteY0-2" fmla="*/ 23812 h 561109"/>
                  <a:gd name="connsiteX1-3" fmla="*/ 1059873 w 1059873"/>
                  <a:gd name="connsiteY1-4" fmla="*/ 0 h 561109"/>
                  <a:gd name="connsiteX2-5" fmla="*/ 1059873 w 1059873"/>
                  <a:gd name="connsiteY2-6" fmla="*/ 561109 h 561109"/>
                  <a:gd name="connsiteX3-7" fmla="*/ 0 w 1059873"/>
                  <a:gd name="connsiteY3-8" fmla="*/ 561109 h 561109"/>
                  <a:gd name="connsiteX4-9" fmla="*/ 23813 w 1059873"/>
                  <a:gd name="connsiteY4-10" fmla="*/ 23812 h 561109"/>
                  <a:gd name="connsiteX0-11" fmla="*/ 33338 w 1059873"/>
                  <a:gd name="connsiteY0-12" fmla="*/ 66675 h 561109"/>
                  <a:gd name="connsiteX1-13" fmla="*/ 1059873 w 1059873"/>
                  <a:gd name="connsiteY1-14" fmla="*/ 0 h 561109"/>
                  <a:gd name="connsiteX2-15" fmla="*/ 1059873 w 1059873"/>
                  <a:gd name="connsiteY2-16" fmla="*/ 561109 h 561109"/>
                  <a:gd name="connsiteX3-17" fmla="*/ 0 w 1059873"/>
                  <a:gd name="connsiteY3-18" fmla="*/ 561109 h 561109"/>
                  <a:gd name="connsiteX4-19" fmla="*/ 33338 w 1059873"/>
                  <a:gd name="connsiteY4-20" fmla="*/ 66675 h 561109"/>
                  <a:gd name="connsiteX0-21" fmla="*/ 38101 w 1059873"/>
                  <a:gd name="connsiteY0-22" fmla="*/ 28575 h 561109"/>
                  <a:gd name="connsiteX1-23" fmla="*/ 1059873 w 1059873"/>
                  <a:gd name="connsiteY1-24" fmla="*/ 0 h 561109"/>
                  <a:gd name="connsiteX2-25" fmla="*/ 1059873 w 1059873"/>
                  <a:gd name="connsiteY2-26" fmla="*/ 561109 h 561109"/>
                  <a:gd name="connsiteX3-27" fmla="*/ 0 w 1059873"/>
                  <a:gd name="connsiteY3-28" fmla="*/ 561109 h 561109"/>
                  <a:gd name="connsiteX4-29" fmla="*/ 38101 w 1059873"/>
                  <a:gd name="connsiteY4-30" fmla="*/ 28575 h 561109"/>
                  <a:gd name="connsiteX0-31" fmla="*/ 138114 w 1159886"/>
                  <a:gd name="connsiteY0-32" fmla="*/ 28575 h 561109"/>
                  <a:gd name="connsiteX1-33" fmla="*/ 1159886 w 1159886"/>
                  <a:gd name="connsiteY1-34" fmla="*/ 0 h 561109"/>
                  <a:gd name="connsiteX2-35" fmla="*/ 1159886 w 1159886"/>
                  <a:gd name="connsiteY2-36" fmla="*/ 561109 h 561109"/>
                  <a:gd name="connsiteX3-37" fmla="*/ 0 w 1159886"/>
                  <a:gd name="connsiteY3-38" fmla="*/ 551584 h 561109"/>
                  <a:gd name="connsiteX4-39" fmla="*/ 138114 w 1159886"/>
                  <a:gd name="connsiteY4-40" fmla="*/ 28575 h 561109"/>
                  <a:gd name="connsiteX0-41" fmla="*/ 138114 w 1259898"/>
                  <a:gd name="connsiteY0-42" fmla="*/ 0 h 532534"/>
                  <a:gd name="connsiteX1-43" fmla="*/ 1259898 w 1259898"/>
                  <a:gd name="connsiteY1-44" fmla="*/ 19050 h 532534"/>
                  <a:gd name="connsiteX2-45" fmla="*/ 1159886 w 1259898"/>
                  <a:gd name="connsiteY2-46" fmla="*/ 532534 h 532534"/>
                  <a:gd name="connsiteX3-47" fmla="*/ 0 w 1259898"/>
                  <a:gd name="connsiteY3-48" fmla="*/ 523009 h 532534"/>
                  <a:gd name="connsiteX4-49" fmla="*/ 138114 w 1259898"/>
                  <a:gd name="connsiteY4-50" fmla="*/ 0 h 532534"/>
                  <a:gd name="connsiteX0-51" fmla="*/ 138114 w 1259898"/>
                  <a:gd name="connsiteY0-52" fmla="*/ 0 h 570634"/>
                  <a:gd name="connsiteX1-53" fmla="*/ 1259898 w 1259898"/>
                  <a:gd name="connsiteY1-54" fmla="*/ 19050 h 570634"/>
                  <a:gd name="connsiteX2-55" fmla="*/ 1112261 w 1259898"/>
                  <a:gd name="connsiteY2-56" fmla="*/ 570634 h 570634"/>
                  <a:gd name="connsiteX3-57" fmla="*/ 0 w 1259898"/>
                  <a:gd name="connsiteY3-58" fmla="*/ 523009 h 570634"/>
                  <a:gd name="connsiteX4-59" fmla="*/ 138114 w 1259898"/>
                  <a:gd name="connsiteY4-60" fmla="*/ 0 h 570634"/>
                  <a:gd name="connsiteX0-61" fmla="*/ 138114 w 1259898"/>
                  <a:gd name="connsiteY0-62" fmla="*/ 0 h 570634"/>
                  <a:gd name="connsiteX1-63" fmla="*/ 1259898 w 1259898"/>
                  <a:gd name="connsiteY1-64" fmla="*/ 19050 h 570634"/>
                  <a:gd name="connsiteX2-65" fmla="*/ 1112261 w 1259898"/>
                  <a:gd name="connsiteY2-66" fmla="*/ 570634 h 570634"/>
                  <a:gd name="connsiteX3-67" fmla="*/ 255877 w 1259898"/>
                  <a:gd name="connsiteY3-68" fmla="*/ 548119 h 570634"/>
                  <a:gd name="connsiteX4-69" fmla="*/ 0 w 1259898"/>
                  <a:gd name="connsiteY4-70" fmla="*/ 523009 h 570634"/>
                  <a:gd name="connsiteX5" fmla="*/ 138114 w 1259898"/>
                  <a:gd name="connsiteY5" fmla="*/ 0 h 570634"/>
                  <a:gd name="connsiteX0-71" fmla="*/ 138114 w 1259898"/>
                  <a:gd name="connsiteY0-72" fmla="*/ 0 h 570634"/>
                  <a:gd name="connsiteX1-73" fmla="*/ 1259898 w 1259898"/>
                  <a:gd name="connsiteY1-74" fmla="*/ 19050 h 570634"/>
                  <a:gd name="connsiteX2-75" fmla="*/ 1112261 w 1259898"/>
                  <a:gd name="connsiteY2-76" fmla="*/ 570634 h 570634"/>
                  <a:gd name="connsiteX3-77" fmla="*/ 255877 w 1259898"/>
                  <a:gd name="connsiteY3-78" fmla="*/ 548119 h 570634"/>
                  <a:gd name="connsiteX4-79" fmla="*/ 0 w 1259898"/>
                  <a:gd name="connsiteY4-80" fmla="*/ 523009 h 570634"/>
                  <a:gd name="connsiteX5-81" fmla="*/ 138114 w 1259898"/>
                  <a:gd name="connsiteY5-82" fmla="*/ 0 h 570634"/>
                  <a:gd name="connsiteX0-83" fmla="*/ 138114 w 1259898"/>
                  <a:gd name="connsiteY0-84" fmla="*/ 0 h 570634"/>
                  <a:gd name="connsiteX1-85" fmla="*/ 1259898 w 1259898"/>
                  <a:gd name="connsiteY1-86" fmla="*/ 19050 h 570634"/>
                  <a:gd name="connsiteX2-87" fmla="*/ 1112261 w 1259898"/>
                  <a:gd name="connsiteY2-88" fmla="*/ 570634 h 570634"/>
                  <a:gd name="connsiteX3-89" fmla="*/ 255877 w 1259898"/>
                  <a:gd name="connsiteY3-90" fmla="*/ 548119 h 570634"/>
                  <a:gd name="connsiteX4-91" fmla="*/ 0 w 1259898"/>
                  <a:gd name="connsiteY4-92" fmla="*/ 523009 h 570634"/>
                  <a:gd name="connsiteX5-93" fmla="*/ 138114 w 1259898"/>
                  <a:gd name="connsiteY5-94" fmla="*/ 0 h 570634"/>
                  <a:gd name="connsiteX0-95" fmla="*/ 138114 w 1259898"/>
                  <a:gd name="connsiteY0-96" fmla="*/ 0 h 570634"/>
                  <a:gd name="connsiteX1-97" fmla="*/ 1259898 w 1259898"/>
                  <a:gd name="connsiteY1-98" fmla="*/ 19050 h 570634"/>
                  <a:gd name="connsiteX2-99" fmla="*/ 1112261 w 1259898"/>
                  <a:gd name="connsiteY2-100" fmla="*/ 570634 h 570634"/>
                  <a:gd name="connsiteX3-101" fmla="*/ 255877 w 1259898"/>
                  <a:gd name="connsiteY3-102" fmla="*/ 548119 h 570634"/>
                  <a:gd name="connsiteX4-103" fmla="*/ 0 w 1259898"/>
                  <a:gd name="connsiteY4-104" fmla="*/ 523009 h 570634"/>
                  <a:gd name="connsiteX5-105" fmla="*/ 138114 w 1259898"/>
                  <a:gd name="connsiteY5-106" fmla="*/ 0 h 570634"/>
                  <a:gd name="connsiteX0-107" fmla="*/ 138114 w 1259898"/>
                  <a:gd name="connsiteY0-108" fmla="*/ 0 h 570634"/>
                  <a:gd name="connsiteX1-109" fmla="*/ 1259898 w 1259898"/>
                  <a:gd name="connsiteY1-110" fmla="*/ 19050 h 570634"/>
                  <a:gd name="connsiteX2-111" fmla="*/ 1112261 w 1259898"/>
                  <a:gd name="connsiteY2-112" fmla="*/ 570634 h 570634"/>
                  <a:gd name="connsiteX3-113" fmla="*/ 255877 w 1259898"/>
                  <a:gd name="connsiteY3-114" fmla="*/ 548119 h 570634"/>
                  <a:gd name="connsiteX4-115" fmla="*/ 0 w 1259898"/>
                  <a:gd name="connsiteY4-116" fmla="*/ 523009 h 570634"/>
                  <a:gd name="connsiteX5-117" fmla="*/ 138114 w 1259898"/>
                  <a:gd name="connsiteY5-118" fmla="*/ 0 h 570634"/>
                  <a:gd name="connsiteX0-119" fmla="*/ 147639 w 1269423"/>
                  <a:gd name="connsiteY0-120" fmla="*/ 0 h 570634"/>
                  <a:gd name="connsiteX1-121" fmla="*/ 1269423 w 1269423"/>
                  <a:gd name="connsiteY1-122" fmla="*/ 19050 h 570634"/>
                  <a:gd name="connsiteX2-123" fmla="*/ 1121786 w 1269423"/>
                  <a:gd name="connsiteY2-124" fmla="*/ 570634 h 570634"/>
                  <a:gd name="connsiteX3-125" fmla="*/ 265402 w 1269423"/>
                  <a:gd name="connsiteY3-126" fmla="*/ 548119 h 570634"/>
                  <a:gd name="connsiteX4-127" fmla="*/ 0 w 1269423"/>
                  <a:gd name="connsiteY4-128" fmla="*/ 508722 h 570634"/>
                  <a:gd name="connsiteX5-129" fmla="*/ 147639 w 1269423"/>
                  <a:gd name="connsiteY5-130" fmla="*/ 0 h 570634"/>
                  <a:gd name="connsiteX0-131" fmla="*/ 147639 w 1269423"/>
                  <a:gd name="connsiteY0-132" fmla="*/ 0 h 570634"/>
                  <a:gd name="connsiteX1-133" fmla="*/ 1269423 w 1269423"/>
                  <a:gd name="connsiteY1-134" fmla="*/ 19050 h 570634"/>
                  <a:gd name="connsiteX2-135" fmla="*/ 1121786 w 1269423"/>
                  <a:gd name="connsiteY2-136" fmla="*/ 570634 h 570634"/>
                  <a:gd name="connsiteX3-137" fmla="*/ 265402 w 1269423"/>
                  <a:gd name="connsiteY3-138" fmla="*/ 548119 h 570634"/>
                  <a:gd name="connsiteX4-139" fmla="*/ 0 w 1269423"/>
                  <a:gd name="connsiteY4-140" fmla="*/ 508722 h 570634"/>
                  <a:gd name="connsiteX5-141" fmla="*/ 147639 w 1269423"/>
                  <a:gd name="connsiteY5-142" fmla="*/ 0 h 570634"/>
                  <a:gd name="connsiteX0-143" fmla="*/ 123826 w 1269423"/>
                  <a:gd name="connsiteY0-144" fmla="*/ 0 h 556347"/>
                  <a:gd name="connsiteX1-145" fmla="*/ 1269423 w 1269423"/>
                  <a:gd name="connsiteY1-146" fmla="*/ 4763 h 556347"/>
                  <a:gd name="connsiteX2-147" fmla="*/ 1121786 w 1269423"/>
                  <a:gd name="connsiteY2-148" fmla="*/ 556347 h 556347"/>
                  <a:gd name="connsiteX3-149" fmla="*/ 265402 w 1269423"/>
                  <a:gd name="connsiteY3-150" fmla="*/ 533832 h 556347"/>
                  <a:gd name="connsiteX4-151" fmla="*/ 0 w 1269423"/>
                  <a:gd name="connsiteY4-152" fmla="*/ 494435 h 556347"/>
                  <a:gd name="connsiteX5-153" fmla="*/ 123826 w 1269423"/>
                  <a:gd name="connsiteY5-154" fmla="*/ 0 h 556347"/>
                  <a:gd name="connsiteX0-155" fmla="*/ 123826 w 1269423"/>
                  <a:gd name="connsiteY0-156" fmla="*/ 0 h 556347"/>
                  <a:gd name="connsiteX1-157" fmla="*/ 1269423 w 1269423"/>
                  <a:gd name="connsiteY1-158" fmla="*/ 4763 h 556347"/>
                  <a:gd name="connsiteX2-159" fmla="*/ 1121786 w 1269423"/>
                  <a:gd name="connsiteY2-160" fmla="*/ 556347 h 556347"/>
                  <a:gd name="connsiteX3-161" fmla="*/ 265402 w 1269423"/>
                  <a:gd name="connsiteY3-162" fmla="*/ 533832 h 556347"/>
                  <a:gd name="connsiteX4-163" fmla="*/ 0 w 1269423"/>
                  <a:gd name="connsiteY4-164" fmla="*/ 494435 h 556347"/>
                  <a:gd name="connsiteX5-165" fmla="*/ 123826 w 1269423"/>
                  <a:gd name="connsiteY5-166" fmla="*/ 0 h 556347"/>
                  <a:gd name="connsiteX0-167" fmla="*/ 123826 w 1269423"/>
                  <a:gd name="connsiteY0-168" fmla="*/ 0 h 556347"/>
                  <a:gd name="connsiteX1-169" fmla="*/ 1269423 w 1269423"/>
                  <a:gd name="connsiteY1-170" fmla="*/ 4763 h 556347"/>
                  <a:gd name="connsiteX2-171" fmla="*/ 1121786 w 1269423"/>
                  <a:gd name="connsiteY2-172" fmla="*/ 556347 h 556347"/>
                  <a:gd name="connsiteX3-173" fmla="*/ 265402 w 1269423"/>
                  <a:gd name="connsiteY3-174" fmla="*/ 533832 h 556347"/>
                  <a:gd name="connsiteX4-175" fmla="*/ 0 w 1269423"/>
                  <a:gd name="connsiteY4-176" fmla="*/ 494435 h 556347"/>
                  <a:gd name="connsiteX5-177" fmla="*/ 123826 w 1269423"/>
                  <a:gd name="connsiteY5-178" fmla="*/ 0 h 556347"/>
                  <a:gd name="connsiteX0-179" fmla="*/ 123826 w 1269423"/>
                  <a:gd name="connsiteY0-180" fmla="*/ 47869 h 604216"/>
                  <a:gd name="connsiteX1-181" fmla="*/ 465428 w 1269423"/>
                  <a:gd name="connsiteY1-182" fmla="*/ 14964 h 604216"/>
                  <a:gd name="connsiteX2-183" fmla="*/ 1269423 w 1269423"/>
                  <a:gd name="connsiteY2-184" fmla="*/ 52632 h 604216"/>
                  <a:gd name="connsiteX3-185" fmla="*/ 1121786 w 1269423"/>
                  <a:gd name="connsiteY3-186" fmla="*/ 604216 h 604216"/>
                  <a:gd name="connsiteX4-187" fmla="*/ 265402 w 1269423"/>
                  <a:gd name="connsiteY4-188" fmla="*/ 581701 h 604216"/>
                  <a:gd name="connsiteX5-189" fmla="*/ 0 w 1269423"/>
                  <a:gd name="connsiteY5-190" fmla="*/ 542304 h 604216"/>
                  <a:gd name="connsiteX6" fmla="*/ 123826 w 1269423"/>
                  <a:gd name="connsiteY6" fmla="*/ 47869 h 604216"/>
                  <a:gd name="connsiteX0-191" fmla="*/ 123826 w 1269423"/>
                  <a:gd name="connsiteY0-192" fmla="*/ 47869 h 604216"/>
                  <a:gd name="connsiteX1-193" fmla="*/ 465428 w 1269423"/>
                  <a:gd name="connsiteY1-194" fmla="*/ 14964 h 604216"/>
                  <a:gd name="connsiteX2-195" fmla="*/ 1269423 w 1269423"/>
                  <a:gd name="connsiteY2-196" fmla="*/ 52632 h 604216"/>
                  <a:gd name="connsiteX3-197" fmla="*/ 1121786 w 1269423"/>
                  <a:gd name="connsiteY3-198" fmla="*/ 604216 h 604216"/>
                  <a:gd name="connsiteX4-199" fmla="*/ 265402 w 1269423"/>
                  <a:gd name="connsiteY4-200" fmla="*/ 581701 h 604216"/>
                  <a:gd name="connsiteX5-201" fmla="*/ 0 w 1269423"/>
                  <a:gd name="connsiteY5-202" fmla="*/ 542304 h 604216"/>
                  <a:gd name="connsiteX6-203" fmla="*/ 123826 w 1269423"/>
                  <a:gd name="connsiteY6-204" fmla="*/ 47869 h 604216"/>
                  <a:gd name="connsiteX0-205" fmla="*/ 123826 w 1269423"/>
                  <a:gd name="connsiteY0-206" fmla="*/ 47869 h 604216"/>
                  <a:gd name="connsiteX1-207" fmla="*/ 465428 w 1269423"/>
                  <a:gd name="connsiteY1-208" fmla="*/ 14964 h 604216"/>
                  <a:gd name="connsiteX2-209" fmla="*/ 1269423 w 1269423"/>
                  <a:gd name="connsiteY2-210" fmla="*/ 52632 h 604216"/>
                  <a:gd name="connsiteX3-211" fmla="*/ 1121786 w 1269423"/>
                  <a:gd name="connsiteY3-212" fmla="*/ 604216 h 604216"/>
                  <a:gd name="connsiteX4-213" fmla="*/ 265402 w 1269423"/>
                  <a:gd name="connsiteY4-214" fmla="*/ 581701 h 604216"/>
                  <a:gd name="connsiteX5-215" fmla="*/ 0 w 1269423"/>
                  <a:gd name="connsiteY5-216" fmla="*/ 542304 h 604216"/>
                  <a:gd name="connsiteX6-217" fmla="*/ 123826 w 1269423"/>
                  <a:gd name="connsiteY6-218" fmla="*/ 47869 h 604216"/>
                  <a:gd name="connsiteX0-219" fmla="*/ 123826 w 1269423"/>
                  <a:gd name="connsiteY0-220" fmla="*/ 47869 h 604216"/>
                  <a:gd name="connsiteX1-221" fmla="*/ 465428 w 1269423"/>
                  <a:gd name="connsiteY1-222" fmla="*/ 14964 h 604216"/>
                  <a:gd name="connsiteX2-223" fmla="*/ 1269423 w 1269423"/>
                  <a:gd name="connsiteY2-224" fmla="*/ 52632 h 604216"/>
                  <a:gd name="connsiteX3-225" fmla="*/ 1121786 w 1269423"/>
                  <a:gd name="connsiteY3-226" fmla="*/ 604216 h 604216"/>
                  <a:gd name="connsiteX4-227" fmla="*/ 265402 w 1269423"/>
                  <a:gd name="connsiteY4-228" fmla="*/ 581701 h 604216"/>
                  <a:gd name="connsiteX5-229" fmla="*/ 0 w 1269423"/>
                  <a:gd name="connsiteY5-230" fmla="*/ 542304 h 604216"/>
                  <a:gd name="connsiteX6-231" fmla="*/ 123826 w 1269423"/>
                  <a:gd name="connsiteY6-232" fmla="*/ 47869 h 604216"/>
                  <a:gd name="connsiteX0-233" fmla="*/ 123826 w 1269423"/>
                  <a:gd name="connsiteY0-234" fmla="*/ 57394 h 604216"/>
                  <a:gd name="connsiteX1-235" fmla="*/ 465428 w 1269423"/>
                  <a:gd name="connsiteY1-236" fmla="*/ 14964 h 604216"/>
                  <a:gd name="connsiteX2-237" fmla="*/ 1269423 w 1269423"/>
                  <a:gd name="connsiteY2-238" fmla="*/ 52632 h 604216"/>
                  <a:gd name="connsiteX3-239" fmla="*/ 1121786 w 1269423"/>
                  <a:gd name="connsiteY3-240" fmla="*/ 604216 h 604216"/>
                  <a:gd name="connsiteX4-241" fmla="*/ 265402 w 1269423"/>
                  <a:gd name="connsiteY4-242" fmla="*/ 581701 h 604216"/>
                  <a:gd name="connsiteX5-243" fmla="*/ 0 w 1269423"/>
                  <a:gd name="connsiteY5-244" fmla="*/ 542304 h 604216"/>
                  <a:gd name="connsiteX6-245" fmla="*/ 123826 w 1269423"/>
                  <a:gd name="connsiteY6-246" fmla="*/ 57394 h 604216"/>
                  <a:gd name="connsiteX0-247" fmla="*/ 123826 w 1269423"/>
                  <a:gd name="connsiteY0-248" fmla="*/ 57394 h 604216"/>
                  <a:gd name="connsiteX1-249" fmla="*/ 465428 w 1269423"/>
                  <a:gd name="connsiteY1-250" fmla="*/ 14964 h 604216"/>
                  <a:gd name="connsiteX2-251" fmla="*/ 1269423 w 1269423"/>
                  <a:gd name="connsiteY2-252" fmla="*/ 52632 h 604216"/>
                  <a:gd name="connsiteX3-253" fmla="*/ 1121786 w 1269423"/>
                  <a:gd name="connsiteY3-254" fmla="*/ 604216 h 604216"/>
                  <a:gd name="connsiteX4-255" fmla="*/ 265402 w 1269423"/>
                  <a:gd name="connsiteY4-256" fmla="*/ 581701 h 604216"/>
                  <a:gd name="connsiteX5-257" fmla="*/ 0 w 1269423"/>
                  <a:gd name="connsiteY5-258" fmla="*/ 542304 h 604216"/>
                  <a:gd name="connsiteX6-259" fmla="*/ 123826 w 1269423"/>
                  <a:gd name="connsiteY6-260" fmla="*/ 57394 h 604216"/>
                  <a:gd name="connsiteX0-261" fmla="*/ 123826 w 1269423"/>
                  <a:gd name="connsiteY0-262" fmla="*/ 50744 h 597566"/>
                  <a:gd name="connsiteX1-263" fmla="*/ 465428 w 1269423"/>
                  <a:gd name="connsiteY1-264" fmla="*/ 8314 h 597566"/>
                  <a:gd name="connsiteX2-265" fmla="*/ 598778 w 1269423"/>
                  <a:gd name="connsiteY2-266" fmla="*/ 32126 h 597566"/>
                  <a:gd name="connsiteX3-267" fmla="*/ 1269423 w 1269423"/>
                  <a:gd name="connsiteY3-268" fmla="*/ 45982 h 597566"/>
                  <a:gd name="connsiteX4-269" fmla="*/ 1121786 w 1269423"/>
                  <a:gd name="connsiteY4-270" fmla="*/ 597566 h 597566"/>
                  <a:gd name="connsiteX5-271" fmla="*/ 265402 w 1269423"/>
                  <a:gd name="connsiteY5-272" fmla="*/ 575051 h 597566"/>
                  <a:gd name="connsiteX6-273" fmla="*/ 0 w 1269423"/>
                  <a:gd name="connsiteY6-274" fmla="*/ 535654 h 597566"/>
                  <a:gd name="connsiteX7" fmla="*/ 123826 w 1269423"/>
                  <a:gd name="connsiteY7" fmla="*/ 50744 h 597566"/>
                  <a:gd name="connsiteX0-275" fmla="*/ 123826 w 1269423"/>
                  <a:gd name="connsiteY0-276" fmla="*/ 49637 h 596459"/>
                  <a:gd name="connsiteX1-277" fmla="*/ 465428 w 1269423"/>
                  <a:gd name="connsiteY1-278" fmla="*/ 7207 h 596459"/>
                  <a:gd name="connsiteX2-279" fmla="*/ 598778 w 1269423"/>
                  <a:gd name="connsiteY2-280" fmla="*/ 31019 h 596459"/>
                  <a:gd name="connsiteX3-281" fmla="*/ 794041 w 1269423"/>
                  <a:gd name="connsiteY3-282" fmla="*/ 35782 h 596459"/>
                  <a:gd name="connsiteX4-283" fmla="*/ 1269423 w 1269423"/>
                  <a:gd name="connsiteY4-284" fmla="*/ 44875 h 596459"/>
                  <a:gd name="connsiteX5-285" fmla="*/ 1121786 w 1269423"/>
                  <a:gd name="connsiteY5-286" fmla="*/ 596459 h 596459"/>
                  <a:gd name="connsiteX6-287" fmla="*/ 265402 w 1269423"/>
                  <a:gd name="connsiteY6-288" fmla="*/ 573944 h 596459"/>
                  <a:gd name="connsiteX7-289" fmla="*/ 0 w 1269423"/>
                  <a:gd name="connsiteY7-290" fmla="*/ 534547 h 596459"/>
                  <a:gd name="connsiteX8" fmla="*/ 123826 w 1269423"/>
                  <a:gd name="connsiteY8" fmla="*/ 49637 h 596459"/>
                  <a:gd name="connsiteX0-291" fmla="*/ 123826 w 1269423"/>
                  <a:gd name="connsiteY0-292" fmla="*/ 43695 h 590517"/>
                  <a:gd name="connsiteX1-293" fmla="*/ 465428 w 1269423"/>
                  <a:gd name="connsiteY1-294" fmla="*/ 1265 h 590517"/>
                  <a:gd name="connsiteX2-295" fmla="*/ 598778 w 1269423"/>
                  <a:gd name="connsiteY2-296" fmla="*/ 25077 h 590517"/>
                  <a:gd name="connsiteX3-297" fmla="*/ 808329 w 1269423"/>
                  <a:gd name="connsiteY3-298" fmla="*/ 63177 h 590517"/>
                  <a:gd name="connsiteX4-299" fmla="*/ 1269423 w 1269423"/>
                  <a:gd name="connsiteY4-300" fmla="*/ 38933 h 590517"/>
                  <a:gd name="connsiteX5-301" fmla="*/ 1121786 w 1269423"/>
                  <a:gd name="connsiteY5-302" fmla="*/ 590517 h 590517"/>
                  <a:gd name="connsiteX6-303" fmla="*/ 265402 w 1269423"/>
                  <a:gd name="connsiteY6-304" fmla="*/ 568002 h 590517"/>
                  <a:gd name="connsiteX7-305" fmla="*/ 0 w 1269423"/>
                  <a:gd name="connsiteY7-306" fmla="*/ 528605 h 590517"/>
                  <a:gd name="connsiteX8-307" fmla="*/ 123826 w 1269423"/>
                  <a:gd name="connsiteY8-308" fmla="*/ 43695 h 590517"/>
                  <a:gd name="connsiteX0-309" fmla="*/ 123826 w 1269423"/>
                  <a:gd name="connsiteY0-310" fmla="*/ 49636 h 596458"/>
                  <a:gd name="connsiteX1-311" fmla="*/ 465428 w 1269423"/>
                  <a:gd name="connsiteY1-312" fmla="*/ 7206 h 596458"/>
                  <a:gd name="connsiteX2-313" fmla="*/ 598778 w 1269423"/>
                  <a:gd name="connsiteY2-314" fmla="*/ 31018 h 596458"/>
                  <a:gd name="connsiteX3-315" fmla="*/ 865479 w 1269423"/>
                  <a:gd name="connsiteY3-316" fmla="*/ 35780 h 596458"/>
                  <a:gd name="connsiteX4-317" fmla="*/ 1269423 w 1269423"/>
                  <a:gd name="connsiteY4-318" fmla="*/ 44874 h 596458"/>
                  <a:gd name="connsiteX5-319" fmla="*/ 1121786 w 1269423"/>
                  <a:gd name="connsiteY5-320" fmla="*/ 596458 h 596458"/>
                  <a:gd name="connsiteX6-321" fmla="*/ 265402 w 1269423"/>
                  <a:gd name="connsiteY6-322" fmla="*/ 573943 h 596458"/>
                  <a:gd name="connsiteX7-323" fmla="*/ 0 w 1269423"/>
                  <a:gd name="connsiteY7-324" fmla="*/ 534546 h 596458"/>
                  <a:gd name="connsiteX8-325" fmla="*/ 123826 w 1269423"/>
                  <a:gd name="connsiteY8-326" fmla="*/ 49636 h 596458"/>
                  <a:gd name="connsiteX0-327" fmla="*/ 123826 w 1269423"/>
                  <a:gd name="connsiteY0-328" fmla="*/ 49636 h 596458"/>
                  <a:gd name="connsiteX1-329" fmla="*/ 465428 w 1269423"/>
                  <a:gd name="connsiteY1-330" fmla="*/ 7206 h 596458"/>
                  <a:gd name="connsiteX2-331" fmla="*/ 598778 w 1269423"/>
                  <a:gd name="connsiteY2-332" fmla="*/ 31018 h 596458"/>
                  <a:gd name="connsiteX3-333" fmla="*/ 865479 w 1269423"/>
                  <a:gd name="connsiteY3-334" fmla="*/ 35780 h 596458"/>
                  <a:gd name="connsiteX4-335" fmla="*/ 1269423 w 1269423"/>
                  <a:gd name="connsiteY4-336" fmla="*/ 44874 h 596458"/>
                  <a:gd name="connsiteX5-337" fmla="*/ 1121786 w 1269423"/>
                  <a:gd name="connsiteY5-338" fmla="*/ 596458 h 596458"/>
                  <a:gd name="connsiteX6-339" fmla="*/ 265402 w 1269423"/>
                  <a:gd name="connsiteY6-340" fmla="*/ 573943 h 596458"/>
                  <a:gd name="connsiteX7-341" fmla="*/ 0 w 1269423"/>
                  <a:gd name="connsiteY7-342" fmla="*/ 534546 h 596458"/>
                  <a:gd name="connsiteX8-343" fmla="*/ 123826 w 1269423"/>
                  <a:gd name="connsiteY8-344" fmla="*/ 49636 h 596458"/>
                  <a:gd name="connsiteX0-345" fmla="*/ 123826 w 1269423"/>
                  <a:gd name="connsiteY0-346" fmla="*/ 49636 h 596458"/>
                  <a:gd name="connsiteX1-347" fmla="*/ 465428 w 1269423"/>
                  <a:gd name="connsiteY1-348" fmla="*/ 7206 h 596458"/>
                  <a:gd name="connsiteX2-349" fmla="*/ 660691 w 1269423"/>
                  <a:gd name="connsiteY2-350" fmla="*/ 54830 h 596458"/>
                  <a:gd name="connsiteX3-351" fmla="*/ 865479 w 1269423"/>
                  <a:gd name="connsiteY3-352" fmla="*/ 35780 h 596458"/>
                  <a:gd name="connsiteX4-353" fmla="*/ 1269423 w 1269423"/>
                  <a:gd name="connsiteY4-354" fmla="*/ 44874 h 596458"/>
                  <a:gd name="connsiteX5-355" fmla="*/ 1121786 w 1269423"/>
                  <a:gd name="connsiteY5-356" fmla="*/ 596458 h 596458"/>
                  <a:gd name="connsiteX6-357" fmla="*/ 265402 w 1269423"/>
                  <a:gd name="connsiteY6-358" fmla="*/ 573943 h 596458"/>
                  <a:gd name="connsiteX7-359" fmla="*/ 0 w 1269423"/>
                  <a:gd name="connsiteY7-360" fmla="*/ 534546 h 596458"/>
                  <a:gd name="connsiteX8-361" fmla="*/ 123826 w 1269423"/>
                  <a:gd name="connsiteY8-362" fmla="*/ 49636 h 596458"/>
                  <a:gd name="connsiteX0-363" fmla="*/ 123826 w 1269423"/>
                  <a:gd name="connsiteY0-364" fmla="*/ 49636 h 596458"/>
                  <a:gd name="connsiteX1-365" fmla="*/ 465428 w 1269423"/>
                  <a:gd name="connsiteY1-366" fmla="*/ 7206 h 596458"/>
                  <a:gd name="connsiteX2-367" fmla="*/ 679741 w 1269423"/>
                  <a:gd name="connsiteY2-368" fmla="*/ 73880 h 596458"/>
                  <a:gd name="connsiteX3-369" fmla="*/ 865479 w 1269423"/>
                  <a:gd name="connsiteY3-370" fmla="*/ 35780 h 596458"/>
                  <a:gd name="connsiteX4-371" fmla="*/ 1269423 w 1269423"/>
                  <a:gd name="connsiteY4-372" fmla="*/ 44874 h 596458"/>
                  <a:gd name="connsiteX5-373" fmla="*/ 1121786 w 1269423"/>
                  <a:gd name="connsiteY5-374" fmla="*/ 596458 h 596458"/>
                  <a:gd name="connsiteX6-375" fmla="*/ 265402 w 1269423"/>
                  <a:gd name="connsiteY6-376" fmla="*/ 573943 h 596458"/>
                  <a:gd name="connsiteX7-377" fmla="*/ 0 w 1269423"/>
                  <a:gd name="connsiteY7-378" fmla="*/ 534546 h 596458"/>
                  <a:gd name="connsiteX8-379" fmla="*/ 123826 w 1269423"/>
                  <a:gd name="connsiteY8-380" fmla="*/ 49636 h 596458"/>
                  <a:gd name="connsiteX0-381" fmla="*/ 123826 w 1269423"/>
                  <a:gd name="connsiteY0-382" fmla="*/ 45668 h 592490"/>
                  <a:gd name="connsiteX1-383" fmla="*/ 465428 w 1269423"/>
                  <a:gd name="connsiteY1-384" fmla="*/ 3238 h 592490"/>
                  <a:gd name="connsiteX2-385" fmla="*/ 679741 w 1269423"/>
                  <a:gd name="connsiteY2-386" fmla="*/ 69912 h 592490"/>
                  <a:gd name="connsiteX3-387" fmla="*/ 865479 w 1269423"/>
                  <a:gd name="connsiteY3-388" fmla="*/ 31812 h 592490"/>
                  <a:gd name="connsiteX4-389" fmla="*/ 1065503 w 1269423"/>
                  <a:gd name="connsiteY4-390" fmla="*/ 50863 h 592490"/>
                  <a:gd name="connsiteX5-391" fmla="*/ 1269423 w 1269423"/>
                  <a:gd name="connsiteY5-392" fmla="*/ 40906 h 592490"/>
                  <a:gd name="connsiteX6-393" fmla="*/ 1121786 w 1269423"/>
                  <a:gd name="connsiteY6-394" fmla="*/ 592490 h 592490"/>
                  <a:gd name="connsiteX7-395" fmla="*/ 265402 w 1269423"/>
                  <a:gd name="connsiteY7-396" fmla="*/ 569975 h 592490"/>
                  <a:gd name="connsiteX8-397" fmla="*/ 0 w 1269423"/>
                  <a:gd name="connsiteY8-398" fmla="*/ 530578 h 592490"/>
                  <a:gd name="connsiteX9" fmla="*/ 123826 w 1269423"/>
                  <a:gd name="connsiteY9" fmla="*/ 45668 h 592490"/>
                  <a:gd name="connsiteX0-399" fmla="*/ 123826 w 1269423"/>
                  <a:gd name="connsiteY0-400" fmla="*/ 42949 h 589771"/>
                  <a:gd name="connsiteX1-401" fmla="*/ 465428 w 1269423"/>
                  <a:gd name="connsiteY1-402" fmla="*/ 519 h 589771"/>
                  <a:gd name="connsiteX2-403" fmla="*/ 679741 w 1269423"/>
                  <a:gd name="connsiteY2-404" fmla="*/ 67193 h 589771"/>
                  <a:gd name="connsiteX3-405" fmla="*/ 865479 w 1269423"/>
                  <a:gd name="connsiteY3-406" fmla="*/ 29093 h 589771"/>
                  <a:gd name="connsiteX4-407" fmla="*/ 1065503 w 1269423"/>
                  <a:gd name="connsiteY4-408" fmla="*/ 48144 h 589771"/>
                  <a:gd name="connsiteX5-409" fmla="*/ 1269423 w 1269423"/>
                  <a:gd name="connsiteY5-410" fmla="*/ 38187 h 589771"/>
                  <a:gd name="connsiteX6-411" fmla="*/ 1121786 w 1269423"/>
                  <a:gd name="connsiteY6-412" fmla="*/ 589771 h 589771"/>
                  <a:gd name="connsiteX7-413" fmla="*/ 265402 w 1269423"/>
                  <a:gd name="connsiteY7-414" fmla="*/ 567256 h 589771"/>
                  <a:gd name="connsiteX8-415" fmla="*/ 0 w 1269423"/>
                  <a:gd name="connsiteY8-416" fmla="*/ 527859 h 589771"/>
                  <a:gd name="connsiteX9-417" fmla="*/ 123826 w 1269423"/>
                  <a:gd name="connsiteY9-418" fmla="*/ 42949 h 589771"/>
                  <a:gd name="connsiteX0-419" fmla="*/ 123826 w 1269423"/>
                  <a:gd name="connsiteY0-420" fmla="*/ 42949 h 589771"/>
                  <a:gd name="connsiteX1-421" fmla="*/ 465428 w 1269423"/>
                  <a:gd name="connsiteY1-422" fmla="*/ 519 h 589771"/>
                  <a:gd name="connsiteX2-423" fmla="*/ 679741 w 1269423"/>
                  <a:gd name="connsiteY2-424" fmla="*/ 67193 h 589771"/>
                  <a:gd name="connsiteX3-425" fmla="*/ 865479 w 1269423"/>
                  <a:gd name="connsiteY3-426" fmla="*/ 29093 h 589771"/>
                  <a:gd name="connsiteX4-427" fmla="*/ 1065503 w 1269423"/>
                  <a:gd name="connsiteY4-428" fmla="*/ 48144 h 589771"/>
                  <a:gd name="connsiteX5-429" fmla="*/ 1269423 w 1269423"/>
                  <a:gd name="connsiteY5-430" fmla="*/ 38187 h 589771"/>
                  <a:gd name="connsiteX6-431" fmla="*/ 1121786 w 1269423"/>
                  <a:gd name="connsiteY6-432" fmla="*/ 589771 h 589771"/>
                  <a:gd name="connsiteX7-433" fmla="*/ 265402 w 1269423"/>
                  <a:gd name="connsiteY7-434" fmla="*/ 567256 h 589771"/>
                  <a:gd name="connsiteX8-435" fmla="*/ 0 w 1269423"/>
                  <a:gd name="connsiteY8-436" fmla="*/ 527859 h 589771"/>
                  <a:gd name="connsiteX9-437" fmla="*/ 123826 w 1269423"/>
                  <a:gd name="connsiteY9-438" fmla="*/ 42949 h 589771"/>
                  <a:gd name="connsiteX0-439" fmla="*/ 123826 w 1269423"/>
                  <a:gd name="connsiteY0-440" fmla="*/ 42949 h 589771"/>
                  <a:gd name="connsiteX1-441" fmla="*/ 465428 w 1269423"/>
                  <a:gd name="connsiteY1-442" fmla="*/ 519 h 589771"/>
                  <a:gd name="connsiteX2-443" fmla="*/ 679741 w 1269423"/>
                  <a:gd name="connsiteY2-444" fmla="*/ 67193 h 589771"/>
                  <a:gd name="connsiteX3-445" fmla="*/ 865479 w 1269423"/>
                  <a:gd name="connsiteY3-446" fmla="*/ 29093 h 589771"/>
                  <a:gd name="connsiteX4-447" fmla="*/ 1065503 w 1269423"/>
                  <a:gd name="connsiteY4-448" fmla="*/ 48144 h 589771"/>
                  <a:gd name="connsiteX5-449" fmla="*/ 1269423 w 1269423"/>
                  <a:gd name="connsiteY5-450" fmla="*/ 38187 h 589771"/>
                  <a:gd name="connsiteX6-451" fmla="*/ 1121786 w 1269423"/>
                  <a:gd name="connsiteY6-452" fmla="*/ 589771 h 589771"/>
                  <a:gd name="connsiteX7-453" fmla="*/ 265402 w 1269423"/>
                  <a:gd name="connsiteY7-454" fmla="*/ 567256 h 589771"/>
                  <a:gd name="connsiteX8-455" fmla="*/ 0 w 1269423"/>
                  <a:gd name="connsiteY8-456" fmla="*/ 527859 h 589771"/>
                  <a:gd name="connsiteX9-457" fmla="*/ 123826 w 1269423"/>
                  <a:gd name="connsiteY9-458" fmla="*/ 42949 h 589771"/>
                  <a:gd name="connsiteX0-459" fmla="*/ 123826 w 1269423"/>
                  <a:gd name="connsiteY0-460" fmla="*/ 42949 h 589771"/>
                  <a:gd name="connsiteX1-461" fmla="*/ 465428 w 1269423"/>
                  <a:gd name="connsiteY1-462" fmla="*/ 519 h 589771"/>
                  <a:gd name="connsiteX2-463" fmla="*/ 679741 w 1269423"/>
                  <a:gd name="connsiteY2-464" fmla="*/ 67193 h 589771"/>
                  <a:gd name="connsiteX3-465" fmla="*/ 865479 w 1269423"/>
                  <a:gd name="connsiteY3-466" fmla="*/ 29093 h 589771"/>
                  <a:gd name="connsiteX4-467" fmla="*/ 1046453 w 1269423"/>
                  <a:gd name="connsiteY4-468" fmla="*/ 57669 h 589771"/>
                  <a:gd name="connsiteX5-469" fmla="*/ 1269423 w 1269423"/>
                  <a:gd name="connsiteY5-470" fmla="*/ 38187 h 589771"/>
                  <a:gd name="connsiteX6-471" fmla="*/ 1121786 w 1269423"/>
                  <a:gd name="connsiteY6-472" fmla="*/ 589771 h 589771"/>
                  <a:gd name="connsiteX7-473" fmla="*/ 265402 w 1269423"/>
                  <a:gd name="connsiteY7-474" fmla="*/ 567256 h 589771"/>
                  <a:gd name="connsiteX8-475" fmla="*/ 0 w 1269423"/>
                  <a:gd name="connsiteY8-476" fmla="*/ 527859 h 589771"/>
                  <a:gd name="connsiteX9-477" fmla="*/ 123826 w 1269423"/>
                  <a:gd name="connsiteY9-478" fmla="*/ 42949 h 589771"/>
                  <a:gd name="connsiteX0-479" fmla="*/ 123826 w 1269423"/>
                  <a:gd name="connsiteY0-480" fmla="*/ 42949 h 589771"/>
                  <a:gd name="connsiteX1-481" fmla="*/ 465428 w 1269423"/>
                  <a:gd name="connsiteY1-482" fmla="*/ 519 h 589771"/>
                  <a:gd name="connsiteX2-483" fmla="*/ 679741 w 1269423"/>
                  <a:gd name="connsiteY2-484" fmla="*/ 67193 h 589771"/>
                  <a:gd name="connsiteX3-485" fmla="*/ 865479 w 1269423"/>
                  <a:gd name="connsiteY3-486" fmla="*/ 29093 h 589771"/>
                  <a:gd name="connsiteX4-487" fmla="*/ 1046453 w 1269423"/>
                  <a:gd name="connsiteY4-488" fmla="*/ 57669 h 589771"/>
                  <a:gd name="connsiteX5-489" fmla="*/ 1269423 w 1269423"/>
                  <a:gd name="connsiteY5-490" fmla="*/ 38187 h 589771"/>
                  <a:gd name="connsiteX6-491" fmla="*/ 1121786 w 1269423"/>
                  <a:gd name="connsiteY6-492" fmla="*/ 589771 h 589771"/>
                  <a:gd name="connsiteX7-493" fmla="*/ 265402 w 1269423"/>
                  <a:gd name="connsiteY7-494" fmla="*/ 567256 h 589771"/>
                  <a:gd name="connsiteX8-495" fmla="*/ 0 w 1269423"/>
                  <a:gd name="connsiteY8-496" fmla="*/ 527859 h 589771"/>
                  <a:gd name="connsiteX9-497" fmla="*/ 123826 w 1269423"/>
                  <a:gd name="connsiteY9-498" fmla="*/ 42949 h 589771"/>
                  <a:gd name="connsiteX0-499" fmla="*/ 123826 w 1269423"/>
                  <a:gd name="connsiteY0-500" fmla="*/ 42949 h 589771"/>
                  <a:gd name="connsiteX1-501" fmla="*/ 465428 w 1269423"/>
                  <a:gd name="connsiteY1-502" fmla="*/ 519 h 589771"/>
                  <a:gd name="connsiteX2-503" fmla="*/ 679741 w 1269423"/>
                  <a:gd name="connsiteY2-504" fmla="*/ 67193 h 589771"/>
                  <a:gd name="connsiteX3-505" fmla="*/ 865479 w 1269423"/>
                  <a:gd name="connsiteY3-506" fmla="*/ 29093 h 589771"/>
                  <a:gd name="connsiteX4-507" fmla="*/ 1051215 w 1269423"/>
                  <a:gd name="connsiteY4-508" fmla="*/ 67194 h 589771"/>
                  <a:gd name="connsiteX5-509" fmla="*/ 1269423 w 1269423"/>
                  <a:gd name="connsiteY5-510" fmla="*/ 38187 h 589771"/>
                  <a:gd name="connsiteX6-511" fmla="*/ 1121786 w 1269423"/>
                  <a:gd name="connsiteY6-512" fmla="*/ 589771 h 589771"/>
                  <a:gd name="connsiteX7-513" fmla="*/ 265402 w 1269423"/>
                  <a:gd name="connsiteY7-514" fmla="*/ 567256 h 589771"/>
                  <a:gd name="connsiteX8-515" fmla="*/ 0 w 1269423"/>
                  <a:gd name="connsiteY8-516" fmla="*/ 527859 h 589771"/>
                  <a:gd name="connsiteX9-517" fmla="*/ 123826 w 1269423"/>
                  <a:gd name="connsiteY9-518" fmla="*/ 42949 h 589771"/>
                  <a:gd name="connsiteX0-519" fmla="*/ 123826 w 1269423"/>
                  <a:gd name="connsiteY0-520" fmla="*/ 42949 h 589771"/>
                  <a:gd name="connsiteX1-521" fmla="*/ 465428 w 1269423"/>
                  <a:gd name="connsiteY1-522" fmla="*/ 519 h 589771"/>
                  <a:gd name="connsiteX2-523" fmla="*/ 679741 w 1269423"/>
                  <a:gd name="connsiteY2-524" fmla="*/ 67193 h 589771"/>
                  <a:gd name="connsiteX3-525" fmla="*/ 865479 w 1269423"/>
                  <a:gd name="connsiteY3-526" fmla="*/ 29093 h 589771"/>
                  <a:gd name="connsiteX4-527" fmla="*/ 1051215 w 1269423"/>
                  <a:gd name="connsiteY4-528" fmla="*/ 76719 h 589771"/>
                  <a:gd name="connsiteX5-529" fmla="*/ 1269423 w 1269423"/>
                  <a:gd name="connsiteY5-530" fmla="*/ 38187 h 589771"/>
                  <a:gd name="connsiteX6-531" fmla="*/ 1121786 w 1269423"/>
                  <a:gd name="connsiteY6-532" fmla="*/ 589771 h 589771"/>
                  <a:gd name="connsiteX7-533" fmla="*/ 265402 w 1269423"/>
                  <a:gd name="connsiteY7-534" fmla="*/ 567256 h 589771"/>
                  <a:gd name="connsiteX8-535" fmla="*/ 0 w 1269423"/>
                  <a:gd name="connsiteY8-536" fmla="*/ 527859 h 589771"/>
                  <a:gd name="connsiteX9-537" fmla="*/ 123826 w 1269423"/>
                  <a:gd name="connsiteY9-538" fmla="*/ 42949 h 589771"/>
                  <a:gd name="connsiteX0-539" fmla="*/ 123826 w 1269423"/>
                  <a:gd name="connsiteY0-540" fmla="*/ 42949 h 621268"/>
                  <a:gd name="connsiteX1-541" fmla="*/ 465428 w 1269423"/>
                  <a:gd name="connsiteY1-542" fmla="*/ 519 h 621268"/>
                  <a:gd name="connsiteX2-543" fmla="*/ 679741 w 1269423"/>
                  <a:gd name="connsiteY2-544" fmla="*/ 67193 h 621268"/>
                  <a:gd name="connsiteX3-545" fmla="*/ 865479 w 1269423"/>
                  <a:gd name="connsiteY3-546" fmla="*/ 29093 h 621268"/>
                  <a:gd name="connsiteX4-547" fmla="*/ 1051215 w 1269423"/>
                  <a:gd name="connsiteY4-548" fmla="*/ 76719 h 621268"/>
                  <a:gd name="connsiteX5-549" fmla="*/ 1269423 w 1269423"/>
                  <a:gd name="connsiteY5-550" fmla="*/ 38187 h 621268"/>
                  <a:gd name="connsiteX6-551" fmla="*/ 1121786 w 1269423"/>
                  <a:gd name="connsiteY6-552" fmla="*/ 589771 h 621268"/>
                  <a:gd name="connsiteX7-553" fmla="*/ 446378 w 1269423"/>
                  <a:gd name="connsiteY7-554" fmla="*/ 543444 h 621268"/>
                  <a:gd name="connsiteX8-555" fmla="*/ 265402 w 1269423"/>
                  <a:gd name="connsiteY8-556" fmla="*/ 567256 h 621268"/>
                  <a:gd name="connsiteX9-557" fmla="*/ 0 w 1269423"/>
                  <a:gd name="connsiteY9-558" fmla="*/ 527859 h 621268"/>
                  <a:gd name="connsiteX10" fmla="*/ 123826 w 1269423"/>
                  <a:gd name="connsiteY10" fmla="*/ 42949 h 621268"/>
                  <a:gd name="connsiteX0-559" fmla="*/ 123826 w 1269423"/>
                  <a:gd name="connsiteY0-560" fmla="*/ 42949 h 619818"/>
                  <a:gd name="connsiteX1-561" fmla="*/ 465428 w 1269423"/>
                  <a:gd name="connsiteY1-562" fmla="*/ 519 h 619818"/>
                  <a:gd name="connsiteX2-563" fmla="*/ 679741 w 1269423"/>
                  <a:gd name="connsiteY2-564" fmla="*/ 67193 h 619818"/>
                  <a:gd name="connsiteX3-565" fmla="*/ 865479 w 1269423"/>
                  <a:gd name="connsiteY3-566" fmla="*/ 29093 h 619818"/>
                  <a:gd name="connsiteX4-567" fmla="*/ 1051215 w 1269423"/>
                  <a:gd name="connsiteY4-568" fmla="*/ 76719 h 619818"/>
                  <a:gd name="connsiteX5-569" fmla="*/ 1269423 w 1269423"/>
                  <a:gd name="connsiteY5-570" fmla="*/ 38187 h 619818"/>
                  <a:gd name="connsiteX6-571" fmla="*/ 1121786 w 1269423"/>
                  <a:gd name="connsiteY6-572" fmla="*/ 589771 h 619818"/>
                  <a:gd name="connsiteX7-573" fmla="*/ 470191 w 1269423"/>
                  <a:gd name="connsiteY7-574" fmla="*/ 533919 h 619818"/>
                  <a:gd name="connsiteX8-575" fmla="*/ 265402 w 1269423"/>
                  <a:gd name="connsiteY8-576" fmla="*/ 567256 h 619818"/>
                  <a:gd name="connsiteX9-577" fmla="*/ 0 w 1269423"/>
                  <a:gd name="connsiteY9-578" fmla="*/ 527859 h 619818"/>
                  <a:gd name="connsiteX10-579" fmla="*/ 123826 w 1269423"/>
                  <a:gd name="connsiteY10-580" fmla="*/ 42949 h 619818"/>
                  <a:gd name="connsiteX0-581" fmla="*/ 123826 w 1269423"/>
                  <a:gd name="connsiteY0-582" fmla="*/ 42949 h 620230"/>
                  <a:gd name="connsiteX1-583" fmla="*/ 465428 w 1269423"/>
                  <a:gd name="connsiteY1-584" fmla="*/ 519 h 620230"/>
                  <a:gd name="connsiteX2-585" fmla="*/ 679741 w 1269423"/>
                  <a:gd name="connsiteY2-586" fmla="*/ 67193 h 620230"/>
                  <a:gd name="connsiteX3-587" fmla="*/ 865479 w 1269423"/>
                  <a:gd name="connsiteY3-588" fmla="*/ 29093 h 620230"/>
                  <a:gd name="connsiteX4-589" fmla="*/ 1051215 w 1269423"/>
                  <a:gd name="connsiteY4-590" fmla="*/ 76719 h 620230"/>
                  <a:gd name="connsiteX5-591" fmla="*/ 1269423 w 1269423"/>
                  <a:gd name="connsiteY5-592" fmla="*/ 38187 h 620230"/>
                  <a:gd name="connsiteX6-593" fmla="*/ 1121786 w 1269423"/>
                  <a:gd name="connsiteY6-594" fmla="*/ 589771 h 620230"/>
                  <a:gd name="connsiteX7-595" fmla="*/ 755941 w 1269423"/>
                  <a:gd name="connsiteY7-596" fmla="*/ 533918 h 620230"/>
                  <a:gd name="connsiteX8-597" fmla="*/ 470191 w 1269423"/>
                  <a:gd name="connsiteY8-598" fmla="*/ 533919 h 620230"/>
                  <a:gd name="connsiteX9-599" fmla="*/ 265402 w 1269423"/>
                  <a:gd name="connsiteY9-600" fmla="*/ 567256 h 620230"/>
                  <a:gd name="connsiteX10-601" fmla="*/ 0 w 1269423"/>
                  <a:gd name="connsiteY10-602" fmla="*/ 527859 h 620230"/>
                  <a:gd name="connsiteX11" fmla="*/ 123826 w 1269423"/>
                  <a:gd name="connsiteY11" fmla="*/ 42949 h 620230"/>
                  <a:gd name="connsiteX0-603" fmla="*/ 123826 w 1269423"/>
                  <a:gd name="connsiteY0-604" fmla="*/ 42949 h 627308"/>
                  <a:gd name="connsiteX1-605" fmla="*/ 465428 w 1269423"/>
                  <a:gd name="connsiteY1-606" fmla="*/ 519 h 627308"/>
                  <a:gd name="connsiteX2-607" fmla="*/ 679741 w 1269423"/>
                  <a:gd name="connsiteY2-608" fmla="*/ 67193 h 627308"/>
                  <a:gd name="connsiteX3-609" fmla="*/ 865479 w 1269423"/>
                  <a:gd name="connsiteY3-610" fmla="*/ 29093 h 627308"/>
                  <a:gd name="connsiteX4-611" fmla="*/ 1051215 w 1269423"/>
                  <a:gd name="connsiteY4-612" fmla="*/ 76719 h 627308"/>
                  <a:gd name="connsiteX5-613" fmla="*/ 1269423 w 1269423"/>
                  <a:gd name="connsiteY5-614" fmla="*/ 38187 h 627308"/>
                  <a:gd name="connsiteX6-615" fmla="*/ 1121786 w 1269423"/>
                  <a:gd name="connsiteY6-616" fmla="*/ 589771 h 627308"/>
                  <a:gd name="connsiteX7-617" fmla="*/ 755941 w 1269423"/>
                  <a:gd name="connsiteY7-618" fmla="*/ 572018 h 627308"/>
                  <a:gd name="connsiteX8-619" fmla="*/ 470191 w 1269423"/>
                  <a:gd name="connsiteY8-620" fmla="*/ 533919 h 627308"/>
                  <a:gd name="connsiteX9-621" fmla="*/ 265402 w 1269423"/>
                  <a:gd name="connsiteY9-622" fmla="*/ 567256 h 627308"/>
                  <a:gd name="connsiteX10-623" fmla="*/ 0 w 1269423"/>
                  <a:gd name="connsiteY10-624" fmla="*/ 527859 h 627308"/>
                  <a:gd name="connsiteX11-625" fmla="*/ 123826 w 1269423"/>
                  <a:gd name="connsiteY11-626" fmla="*/ 42949 h 627308"/>
                  <a:gd name="connsiteX0-627" fmla="*/ 123826 w 1269423"/>
                  <a:gd name="connsiteY0-628" fmla="*/ 42949 h 627308"/>
                  <a:gd name="connsiteX1-629" fmla="*/ 465428 w 1269423"/>
                  <a:gd name="connsiteY1-630" fmla="*/ 519 h 627308"/>
                  <a:gd name="connsiteX2-631" fmla="*/ 679741 w 1269423"/>
                  <a:gd name="connsiteY2-632" fmla="*/ 67193 h 627308"/>
                  <a:gd name="connsiteX3-633" fmla="*/ 865479 w 1269423"/>
                  <a:gd name="connsiteY3-634" fmla="*/ 29093 h 627308"/>
                  <a:gd name="connsiteX4-635" fmla="*/ 1051215 w 1269423"/>
                  <a:gd name="connsiteY4-636" fmla="*/ 76719 h 627308"/>
                  <a:gd name="connsiteX5-637" fmla="*/ 1269423 w 1269423"/>
                  <a:gd name="connsiteY5-638" fmla="*/ 38187 h 627308"/>
                  <a:gd name="connsiteX6-639" fmla="*/ 1121786 w 1269423"/>
                  <a:gd name="connsiteY6-640" fmla="*/ 589771 h 627308"/>
                  <a:gd name="connsiteX7-641" fmla="*/ 755941 w 1269423"/>
                  <a:gd name="connsiteY7-642" fmla="*/ 572018 h 627308"/>
                  <a:gd name="connsiteX8-643" fmla="*/ 470191 w 1269423"/>
                  <a:gd name="connsiteY8-644" fmla="*/ 533919 h 627308"/>
                  <a:gd name="connsiteX9-645" fmla="*/ 265402 w 1269423"/>
                  <a:gd name="connsiteY9-646" fmla="*/ 567256 h 627308"/>
                  <a:gd name="connsiteX10-647" fmla="*/ 0 w 1269423"/>
                  <a:gd name="connsiteY10-648" fmla="*/ 527859 h 627308"/>
                  <a:gd name="connsiteX11-649" fmla="*/ 123826 w 1269423"/>
                  <a:gd name="connsiteY11-650" fmla="*/ 42949 h 627308"/>
                  <a:gd name="connsiteX0-651" fmla="*/ 123826 w 1269423"/>
                  <a:gd name="connsiteY0-652" fmla="*/ 42949 h 627308"/>
                  <a:gd name="connsiteX1-653" fmla="*/ 465428 w 1269423"/>
                  <a:gd name="connsiteY1-654" fmla="*/ 519 h 627308"/>
                  <a:gd name="connsiteX2-655" fmla="*/ 679741 w 1269423"/>
                  <a:gd name="connsiteY2-656" fmla="*/ 67193 h 627308"/>
                  <a:gd name="connsiteX3-657" fmla="*/ 865479 w 1269423"/>
                  <a:gd name="connsiteY3-658" fmla="*/ 29093 h 627308"/>
                  <a:gd name="connsiteX4-659" fmla="*/ 1051215 w 1269423"/>
                  <a:gd name="connsiteY4-660" fmla="*/ 76719 h 627308"/>
                  <a:gd name="connsiteX5-661" fmla="*/ 1269423 w 1269423"/>
                  <a:gd name="connsiteY5-662" fmla="*/ 38187 h 627308"/>
                  <a:gd name="connsiteX6-663" fmla="*/ 1121786 w 1269423"/>
                  <a:gd name="connsiteY6-664" fmla="*/ 589771 h 627308"/>
                  <a:gd name="connsiteX7-665" fmla="*/ 755941 w 1269423"/>
                  <a:gd name="connsiteY7-666" fmla="*/ 572018 h 627308"/>
                  <a:gd name="connsiteX8-667" fmla="*/ 470191 w 1269423"/>
                  <a:gd name="connsiteY8-668" fmla="*/ 533919 h 627308"/>
                  <a:gd name="connsiteX9-669" fmla="*/ 265402 w 1269423"/>
                  <a:gd name="connsiteY9-670" fmla="*/ 567256 h 627308"/>
                  <a:gd name="connsiteX10-671" fmla="*/ 0 w 1269423"/>
                  <a:gd name="connsiteY10-672" fmla="*/ 527859 h 627308"/>
                  <a:gd name="connsiteX11-673" fmla="*/ 123826 w 1269423"/>
                  <a:gd name="connsiteY11-674" fmla="*/ 42949 h 627308"/>
                  <a:gd name="connsiteX0-675" fmla="*/ 123826 w 1269423"/>
                  <a:gd name="connsiteY0-676" fmla="*/ 42949 h 616060"/>
                  <a:gd name="connsiteX1-677" fmla="*/ 465428 w 1269423"/>
                  <a:gd name="connsiteY1-678" fmla="*/ 519 h 616060"/>
                  <a:gd name="connsiteX2-679" fmla="*/ 679741 w 1269423"/>
                  <a:gd name="connsiteY2-680" fmla="*/ 67193 h 616060"/>
                  <a:gd name="connsiteX3-681" fmla="*/ 865479 w 1269423"/>
                  <a:gd name="connsiteY3-682" fmla="*/ 29093 h 616060"/>
                  <a:gd name="connsiteX4-683" fmla="*/ 1051215 w 1269423"/>
                  <a:gd name="connsiteY4-684" fmla="*/ 76719 h 616060"/>
                  <a:gd name="connsiteX5-685" fmla="*/ 1269423 w 1269423"/>
                  <a:gd name="connsiteY5-686" fmla="*/ 38187 h 616060"/>
                  <a:gd name="connsiteX6-687" fmla="*/ 1121786 w 1269423"/>
                  <a:gd name="connsiteY6-688" fmla="*/ 589771 h 616060"/>
                  <a:gd name="connsiteX7-689" fmla="*/ 755941 w 1269423"/>
                  <a:gd name="connsiteY7-690" fmla="*/ 572018 h 616060"/>
                  <a:gd name="connsiteX8-691" fmla="*/ 470191 w 1269423"/>
                  <a:gd name="connsiteY8-692" fmla="*/ 533919 h 616060"/>
                  <a:gd name="connsiteX9-693" fmla="*/ 265402 w 1269423"/>
                  <a:gd name="connsiteY9-694" fmla="*/ 567256 h 616060"/>
                  <a:gd name="connsiteX10-695" fmla="*/ 0 w 1269423"/>
                  <a:gd name="connsiteY10-696" fmla="*/ 527859 h 616060"/>
                  <a:gd name="connsiteX11-697" fmla="*/ 123826 w 1269423"/>
                  <a:gd name="connsiteY11-698" fmla="*/ 42949 h 616060"/>
                  <a:gd name="connsiteX0-699" fmla="*/ 123826 w 1269423"/>
                  <a:gd name="connsiteY0-700" fmla="*/ 42949 h 589771"/>
                  <a:gd name="connsiteX1-701" fmla="*/ 465428 w 1269423"/>
                  <a:gd name="connsiteY1-702" fmla="*/ 519 h 589771"/>
                  <a:gd name="connsiteX2-703" fmla="*/ 679741 w 1269423"/>
                  <a:gd name="connsiteY2-704" fmla="*/ 67193 h 589771"/>
                  <a:gd name="connsiteX3-705" fmla="*/ 865479 w 1269423"/>
                  <a:gd name="connsiteY3-706" fmla="*/ 29093 h 589771"/>
                  <a:gd name="connsiteX4-707" fmla="*/ 1051215 w 1269423"/>
                  <a:gd name="connsiteY4-708" fmla="*/ 76719 h 589771"/>
                  <a:gd name="connsiteX5-709" fmla="*/ 1269423 w 1269423"/>
                  <a:gd name="connsiteY5-710" fmla="*/ 38187 h 589771"/>
                  <a:gd name="connsiteX6-711" fmla="*/ 1121786 w 1269423"/>
                  <a:gd name="connsiteY6-712" fmla="*/ 589771 h 589771"/>
                  <a:gd name="connsiteX7-713" fmla="*/ 755941 w 1269423"/>
                  <a:gd name="connsiteY7-714" fmla="*/ 572018 h 589771"/>
                  <a:gd name="connsiteX8-715" fmla="*/ 470191 w 1269423"/>
                  <a:gd name="connsiteY8-716" fmla="*/ 533919 h 589771"/>
                  <a:gd name="connsiteX9-717" fmla="*/ 265402 w 1269423"/>
                  <a:gd name="connsiteY9-718" fmla="*/ 567256 h 589771"/>
                  <a:gd name="connsiteX10-719" fmla="*/ 0 w 1269423"/>
                  <a:gd name="connsiteY10-720" fmla="*/ 527859 h 589771"/>
                  <a:gd name="connsiteX11-721" fmla="*/ 123826 w 1269423"/>
                  <a:gd name="connsiteY11-722" fmla="*/ 42949 h 589771"/>
                  <a:gd name="connsiteX0-723" fmla="*/ 123826 w 1269423"/>
                  <a:gd name="connsiteY0-724" fmla="*/ 42949 h 589771"/>
                  <a:gd name="connsiteX1-725" fmla="*/ 465428 w 1269423"/>
                  <a:gd name="connsiteY1-726" fmla="*/ 519 h 589771"/>
                  <a:gd name="connsiteX2-727" fmla="*/ 679741 w 1269423"/>
                  <a:gd name="connsiteY2-728" fmla="*/ 67193 h 589771"/>
                  <a:gd name="connsiteX3-729" fmla="*/ 865479 w 1269423"/>
                  <a:gd name="connsiteY3-730" fmla="*/ 29093 h 589771"/>
                  <a:gd name="connsiteX4-731" fmla="*/ 1051215 w 1269423"/>
                  <a:gd name="connsiteY4-732" fmla="*/ 76719 h 589771"/>
                  <a:gd name="connsiteX5-733" fmla="*/ 1269423 w 1269423"/>
                  <a:gd name="connsiteY5-734" fmla="*/ 38187 h 589771"/>
                  <a:gd name="connsiteX6-735" fmla="*/ 1121786 w 1269423"/>
                  <a:gd name="connsiteY6-736" fmla="*/ 589771 h 589771"/>
                  <a:gd name="connsiteX7-737" fmla="*/ 755941 w 1269423"/>
                  <a:gd name="connsiteY7-738" fmla="*/ 572018 h 589771"/>
                  <a:gd name="connsiteX8-739" fmla="*/ 470191 w 1269423"/>
                  <a:gd name="connsiteY8-740" fmla="*/ 533919 h 589771"/>
                  <a:gd name="connsiteX9-741" fmla="*/ 265402 w 1269423"/>
                  <a:gd name="connsiteY9-742" fmla="*/ 567256 h 589771"/>
                  <a:gd name="connsiteX10-743" fmla="*/ 0 w 1269423"/>
                  <a:gd name="connsiteY10-744" fmla="*/ 527859 h 589771"/>
                  <a:gd name="connsiteX11-745" fmla="*/ 123826 w 1269423"/>
                  <a:gd name="connsiteY11-746" fmla="*/ 42949 h 589771"/>
                  <a:gd name="connsiteX0-747" fmla="*/ 123826 w 1269423"/>
                  <a:gd name="connsiteY0-748" fmla="*/ 42949 h 589771"/>
                  <a:gd name="connsiteX1-749" fmla="*/ 465428 w 1269423"/>
                  <a:gd name="connsiteY1-750" fmla="*/ 519 h 589771"/>
                  <a:gd name="connsiteX2-751" fmla="*/ 679741 w 1269423"/>
                  <a:gd name="connsiteY2-752" fmla="*/ 67193 h 589771"/>
                  <a:gd name="connsiteX3-753" fmla="*/ 865479 w 1269423"/>
                  <a:gd name="connsiteY3-754" fmla="*/ 29093 h 589771"/>
                  <a:gd name="connsiteX4-755" fmla="*/ 1051215 w 1269423"/>
                  <a:gd name="connsiteY4-756" fmla="*/ 76719 h 589771"/>
                  <a:gd name="connsiteX5-757" fmla="*/ 1269423 w 1269423"/>
                  <a:gd name="connsiteY5-758" fmla="*/ 38187 h 589771"/>
                  <a:gd name="connsiteX6-759" fmla="*/ 1121786 w 1269423"/>
                  <a:gd name="connsiteY6-760" fmla="*/ 589771 h 589771"/>
                  <a:gd name="connsiteX7-761" fmla="*/ 755941 w 1269423"/>
                  <a:gd name="connsiteY7-762" fmla="*/ 572018 h 589771"/>
                  <a:gd name="connsiteX8-763" fmla="*/ 470191 w 1269423"/>
                  <a:gd name="connsiteY8-764" fmla="*/ 533919 h 589771"/>
                  <a:gd name="connsiteX9-765" fmla="*/ 265402 w 1269423"/>
                  <a:gd name="connsiteY9-766" fmla="*/ 567256 h 589771"/>
                  <a:gd name="connsiteX10-767" fmla="*/ 0 w 1269423"/>
                  <a:gd name="connsiteY10-768" fmla="*/ 527859 h 589771"/>
                  <a:gd name="connsiteX11-769" fmla="*/ 123826 w 1269423"/>
                  <a:gd name="connsiteY11-770" fmla="*/ 42949 h 5897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81" y="connsiteY5-82"/>
                  </a:cxn>
                  <a:cxn ang="0">
                    <a:pos x="connsiteX6-203" y="connsiteY6-204"/>
                  </a:cxn>
                  <a:cxn ang="0">
                    <a:pos x="connsiteX7-289" y="connsiteY7-290"/>
                  </a:cxn>
                  <a:cxn ang="0">
                    <a:pos x="connsiteX8-307" y="connsiteY8-308"/>
                  </a:cxn>
                  <a:cxn ang="0">
                    <a:pos x="connsiteX9-417" y="connsiteY9-418"/>
                  </a:cxn>
                  <a:cxn ang="0">
                    <a:pos x="connsiteX10-579" y="connsiteY10-580"/>
                  </a:cxn>
                  <a:cxn ang="0">
                    <a:pos x="connsiteX11-625" y="connsiteY11-626"/>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grpSp>
            <p:nvGrpSpPr>
              <p:cNvPr id="3" name="Google Shape;1251;p47"/>
              <p:cNvGrpSpPr/>
              <p:nvPr/>
            </p:nvGrpSpPr>
            <p:grpSpPr>
              <a:xfrm>
                <a:off x="768927" y="1641595"/>
                <a:ext cx="5340928" cy="2511698"/>
                <a:chOff x="4875791" y="946666"/>
                <a:chExt cx="1252993" cy="1443671"/>
              </a:xfrm>
            </p:grpSpPr>
            <p:sp>
              <p:nvSpPr>
                <p:cNvPr id="4" name="Google Shape;1252;p47"/>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 name="Google Shape;1253;p47"/>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6" name="Google Shape;1254;p47"/>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400">
                      <a:latin typeface="Times New Roman" panose="02020603050405020304" pitchFamily="18" charset="0"/>
                      <a:cs typeface="Times New Roman" panose="02020603050405020304" pitchFamily="18" charset="0"/>
                    </a:rPr>
                    <a:t>   </a:t>
                  </a:r>
                </a:p>
              </p:txBody>
            </p:sp>
            <p:sp>
              <p:nvSpPr>
                <p:cNvPr id="7" name="Google Shape;1255;p47"/>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8" name="Google Shape;1256;p47"/>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9" name="Google Shape;1257;p47"/>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0" name="Google Shape;1258;p47"/>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1" name="Google Shape;1259;p47"/>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2" name="Google Shape;1260;p47"/>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3" name="Google Shape;1261;p47"/>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sp>
            <p:nvSpPr>
              <p:cNvPr id="17" name="Rectangle 14"/>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1" fmla="*/ 23813 w 1059873"/>
                  <a:gd name="connsiteY0-2" fmla="*/ 23812 h 561109"/>
                  <a:gd name="connsiteX1-3" fmla="*/ 1059873 w 1059873"/>
                  <a:gd name="connsiteY1-4" fmla="*/ 0 h 561109"/>
                  <a:gd name="connsiteX2-5" fmla="*/ 1059873 w 1059873"/>
                  <a:gd name="connsiteY2-6" fmla="*/ 561109 h 561109"/>
                  <a:gd name="connsiteX3-7" fmla="*/ 0 w 1059873"/>
                  <a:gd name="connsiteY3-8" fmla="*/ 561109 h 561109"/>
                  <a:gd name="connsiteX4-9" fmla="*/ 23813 w 1059873"/>
                  <a:gd name="connsiteY4-10" fmla="*/ 23812 h 561109"/>
                  <a:gd name="connsiteX0-11" fmla="*/ 33338 w 1059873"/>
                  <a:gd name="connsiteY0-12" fmla="*/ 66675 h 561109"/>
                  <a:gd name="connsiteX1-13" fmla="*/ 1059873 w 1059873"/>
                  <a:gd name="connsiteY1-14" fmla="*/ 0 h 561109"/>
                  <a:gd name="connsiteX2-15" fmla="*/ 1059873 w 1059873"/>
                  <a:gd name="connsiteY2-16" fmla="*/ 561109 h 561109"/>
                  <a:gd name="connsiteX3-17" fmla="*/ 0 w 1059873"/>
                  <a:gd name="connsiteY3-18" fmla="*/ 561109 h 561109"/>
                  <a:gd name="connsiteX4-19" fmla="*/ 33338 w 1059873"/>
                  <a:gd name="connsiteY4-20" fmla="*/ 66675 h 561109"/>
                  <a:gd name="connsiteX0-21" fmla="*/ 38101 w 1059873"/>
                  <a:gd name="connsiteY0-22" fmla="*/ 28575 h 561109"/>
                  <a:gd name="connsiteX1-23" fmla="*/ 1059873 w 1059873"/>
                  <a:gd name="connsiteY1-24" fmla="*/ 0 h 561109"/>
                  <a:gd name="connsiteX2-25" fmla="*/ 1059873 w 1059873"/>
                  <a:gd name="connsiteY2-26" fmla="*/ 561109 h 561109"/>
                  <a:gd name="connsiteX3-27" fmla="*/ 0 w 1059873"/>
                  <a:gd name="connsiteY3-28" fmla="*/ 561109 h 561109"/>
                  <a:gd name="connsiteX4-29" fmla="*/ 38101 w 1059873"/>
                  <a:gd name="connsiteY4-30" fmla="*/ 28575 h 561109"/>
                  <a:gd name="connsiteX0-31" fmla="*/ 138114 w 1159886"/>
                  <a:gd name="connsiteY0-32" fmla="*/ 28575 h 561109"/>
                  <a:gd name="connsiteX1-33" fmla="*/ 1159886 w 1159886"/>
                  <a:gd name="connsiteY1-34" fmla="*/ 0 h 561109"/>
                  <a:gd name="connsiteX2-35" fmla="*/ 1159886 w 1159886"/>
                  <a:gd name="connsiteY2-36" fmla="*/ 561109 h 561109"/>
                  <a:gd name="connsiteX3-37" fmla="*/ 0 w 1159886"/>
                  <a:gd name="connsiteY3-38" fmla="*/ 551584 h 561109"/>
                  <a:gd name="connsiteX4-39" fmla="*/ 138114 w 1159886"/>
                  <a:gd name="connsiteY4-40" fmla="*/ 28575 h 561109"/>
                  <a:gd name="connsiteX0-41" fmla="*/ 138114 w 1259898"/>
                  <a:gd name="connsiteY0-42" fmla="*/ 0 h 532534"/>
                  <a:gd name="connsiteX1-43" fmla="*/ 1259898 w 1259898"/>
                  <a:gd name="connsiteY1-44" fmla="*/ 19050 h 532534"/>
                  <a:gd name="connsiteX2-45" fmla="*/ 1159886 w 1259898"/>
                  <a:gd name="connsiteY2-46" fmla="*/ 532534 h 532534"/>
                  <a:gd name="connsiteX3-47" fmla="*/ 0 w 1259898"/>
                  <a:gd name="connsiteY3-48" fmla="*/ 523009 h 532534"/>
                  <a:gd name="connsiteX4-49" fmla="*/ 138114 w 1259898"/>
                  <a:gd name="connsiteY4-50" fmla="*/ 0 h 532534"/>
                  <a:gd name="connsiteX0-51" fmla="*/ 138114 w 1259898"/>
                  <a:gd name="connsiteY0-52" fmla="*/ 0 h 570634"/>
                  <a:gd name="connsiteX1-53" fmla="*/ 1259898 w 1259898"/>
                  <a:gd name="connsiteY1-54" fmla="*/ 19050 h 570634"/>
                  <a:gd name="connsiteX2-55" fmla="*/ 1112261 w 1259898"/>
                  <a:gd name="connsiteY2-56" fmla="*/ 570634 h 570634"/>
                  <a:gd name="connsiteX3-57" fmla="*/ 0 w 1259898"/>
                  <a:gd name="connsiteY3-58" fmla="*/ 523009 h 570634"/>
                  <a:gd name="connsiteX4-59" fmla="*/ 138114 w 1259898"/>
                  <a:gd name="connsiteY4-60" fmla="*/ 0 h 570634"/>
                  <a:gd name="connsiteX0-61" fmla="*/ 138114 w 1259898"/>
                  <a:gd name="connsiteY0-62" fmla="*/ 0 h 570634"/>
                  <a:gd name="connsiteX1-63" fmla="*/ 1259898 w 1259898"/>
                  <a:gd name="connsiteY1-64" fmla="*/ 19050 h 570634"/>
                  <a:gd name="connsiteX2-65" fmla="*/ 1112261 w 1259898"/>
                  <a:gd name="connsiteY2-66" fmla="*/ 570634 h 570634"/>
                  <a:gd name="connsiteX3-67" fmla="*/ 255877 w 1259898"/>
                  <a:gd name="connsiteY3-68" fmla="*/ 548119 h 570634"/>
                  <a:gd name="connsiteX4-69" fmla="*/ 0 w 1259898"/>
                  <a:gd name="connsiteY4-70" fmla="*/ 523009 h 570634"/>
                  <a:gd name="connsiteX5" fmla="*/ 138114 w 1259898"/>
                  <a:gd name="connsiteY5" fmla="*/ 0 h 570634"/>
                  <a:gd name="connsiteX0-71" fmla="*/ 138114 w 1259898"/>
                  <a:gd name="connsiteY0-72" fmla="*/ 0 h 570634"/>
                  <a:gd name="connsiteX1-73" fmla="*/ 1259898 w 1259898"/>
                  <a:gd name="connsiteY1-74" fmla="*/ 19050 h 570634"/>
                  <a:gd name="connsiteX2-75" fmla="*/ 1112261 w 1259898"/>
                  <a:gd name="connsiteY2-76" fmla="*/ 570634 h 570634"/>
                  <a:gd name="connsiteX3-77" fmla="*/ 255877 w 1259898"/>
                  <a:gd name="connsiteY3-78" fmla="*/ 548119 h 570634"/>
                  <a:gd name="connsiteX4-79" fmla="*/ 0 w 1259898"/>
                  <a:gd name="connsiteY4-80" fmla="*/ 523009 h 570634"/>
                  <a:gd name="connsiteX5-81" fmla="*/ 138114 w 1259898"/>
                  <a:gd name="connsiteY5-82" fmla="*/ 0 h 570634"/>
                  <a:gd name="connsiteX0-83" fmla="*/ 138114 w 1259898"/>
                  <a:gd name="connsiteY0-84" fmla="*/ 0 h 570634"/>
                  <a:gd name="connsiteX1-85" fmla="*/ 1259898 w 1259898"/>
                  <a:gd name="connsiteY1-86" fmla="*/ 19050 h 570634"/>
                  <a:gd name="connsiteX2-87" fmla="*/ 1112261 w 1259898"/>
                  <a:gd name="connsiteY2-88" fmla="*/ 570634 h 570634"/>
                  <a:gd name="connsiteX3-89" fmla="*/ 255877 w 1259898"/>
                  <a:gd name="connsiteY3-90" fmla="*/ 548119 h 570634"/>
                  <a:gd name="connsiteX4-91" fmla="*/ 0 w 1259898"/>
                  <a:gd name="connsiteY4-92" fmla="*/ 523009 h 570634"/>
                  <a:gd name="connsiteX5-93" fmla="*/ 138114 w 1259898"/>
                  <a:gd name="connsiteY5-94" fmla="*/ 0 h 570634"/>
                  <a:gd name="connsiteX0-95" fmla="*/ 138114 w 1259898"/>
                  <a:gd name="connsiteY0-96" fmla="*/ 0 h 570634"/>
                  <a:gd name="connsiteX1-97" fmla="*/ 1259898 w 1259898"/>
                  <a:gd name="connsiteY1-98" fmla="*/ 19050 h 570634"/>
                  <a:gd name="connsiteX2-99" fmla="*/ 1112261 w 1259898"/>
                  <a:gd name="connsiteY2-100" fmla="*/ 570634 h 570634"/>
                  <a:gd name="connsiteX3-101" fmla="*/ 255877 w 1259898"/>
                  <a:gd name="connsiteY3-102" fmla="*/ 548119 h 570634"/>
                  <a:gd name="connsiteX4-103" fmla="*/ 0 w 1259898"/>
                  <a:gd name="connsiteY4-104" fmla="*/ 523009 h 570634"/>
                  <a:gd name="connsiteX5-105" fmla="*/ 138114 w 1259898"/>
                  <a:gd name="connsiteY5-106" fmla="*/ 0 h 570634"/>
                  <a:gd name="connsiteX0-107" fmla="*/ 138114 w 1259898"/>
                  <a:gd name="connsiteY0-108" fmla="*/ 0 h 570634"/>
                  <a:gd name="connsiteX1-109" fmla="*/ 1259898 w 1259898"/>
                  <a:gd name="connsiteY1-110" fmla="*/ 19050 h 570634"/>
                  <a:gd name="connsiteX2-111" fmla="*/ 1112261 w 1259898"/>
                  <a:gd name="connsiteY2-112" fmla="*/ 570634 h 570634"/>
                  <a:gd name="connsiteX3-113" fmla="*/ 255877 w 1259898"/>
                  <a:gd name="connsiteY3-114" fmla="*/ 548119 h 570634"/>
                  <a:gd name="connsiteX4-115" fmla="*/ 0 w 1259898"/>
                  <a:gd name="connsiteY4-116" fmla="*/ 523009 h 570634"/>
                  <a:gd name="connsiteX5-117" fmla="*/ 138114 w 1259898"/>
                  <a:gd name="connsiteY5-118" fmla="*/ 0 h 570634"/>
                  <a:gd name="connsiteX0-119" fmla="*/ 147639 w 1269423"/>
                  <a:gd name="connsiteY0-120" fmla="*/ 0 h 570634"/>
                  <a:gd name="connsiteX1-121" fmla="*/ 1269423 w 1269423"/>
                  <a:gd name="connsiteY1-122" fmla="*/ 19050 h 570634"/>
                  <a:gd name="connsiteX2-123" fmla="*/ 1121786 w 1269423"/>
                  <a:gd name="connsiteY2-124" fmla="*/ 570634 h 570634"/>
                  <a:gd name="connsiteX3-125" fmla="*/ 265402 w 1269423"/>
                  <a:gd name="connsiteY3-126" fmla="*/ 548119 h 570634"/>
                  <a:gd name="connsiteX4-127" fmla="*/ 0 w 1269423"/>
                  <a:gd name="connsiteY4-128" fmla="*/ 508722 h 570634"/>
                  <a:gd name="connsiteX5-129" fmla="*/ 147639 w 1269423"/>
                  <a:gd name="connsiteY5-130" fmla="*/ 0 h 570634"/>
                  <a:gd name="connsiteX0-131" fmla="*/ 147639 w 1269423"/>
                  <a:gd name="connsiteY0-132" fmla="*/ 0 h 570634"/>
                  <a:gd name="connsiteX1-133" fmla="*/ 1269423 w 1269423"/>
                  <a:gd name="connsiteY1-134" fmla="*/ 19050 h 570634"/>
                  <a:gd name="connsiteX2-135" fmla="*/ 1121786 w 1269423"/>
                  <a:gd name="connsiteY2-136" fmla="*/ 570634 h 570634"/>
                  <a:gd name="connsiteX3-137" fmla="*/ 265402 w 1269423"/>
                  <a:gd name="connsiteY3-138" fmla="*/ 548119 h 570634"/>
                  <a:gd name="connsiteX4-139" fmla="*/ 0 w 1269423"/>
                  <a:gd name="connsiteY4-140" fmla="*/ 508722 h 570634"/>
                  <a:gd name="connsiteX5-141" fmla="*/ 147639 w 1269423"/>
                  <a:gd name="connsiteY5-142" fmla="*/ 0 h 570634"/>
                  <a:gd name="connsiteX0-143" fmla="*/ 123826 w 1269423"/>
                  <a:gd name="connsiteY0-144" fmla="*/ 0 h 556347"/>
                  <a:gd name="connsiteX1-145" fmla="*/ 1269423 w 1269423"/>
                  <a:gd name="connsiteY1-146" fmla="*/ 4763 h 556347"/>
                  <a:gd name="connsiteX2-147" fmla="*/ 1121786 w 1269423"/>
                  <a:gd name="connsiteY2-148" fmla="*/ 556347 h 556347"/>
                  <a:gd name="connsiteX3-149" fmla="*/ 265402 w 1269423"/>
                  <a:gd name="connsiteY3-150" fmla="*/ 533832 h 556347"/>
                  <a:gd name="connsiteX4-151" fmla="*/ 0 w 1269423"/>
                  <a:gd name="connsiteY4-152" fmla="*/ 494435 h 556347"/>
                  <a:gd name="connsiteX5-153" fmla="*/ 123826 w 1269423"/>
                  <a:gd name="connsiteY5-154" fmla="*/ 0 h 556347"/>
                  <a:gd name="connsiteX0-155" fmla="*/ 123826 w 1269423"/>
                  <a:gd name="connsiteY0-156" fmla="*/ 0 h 556347"/>
                  <a:gd name="connsiteX1-157" fmla="*/ 1269423 w 1269423"/>
                  <a:gd name="connsiteY1-158" fmla="*/ 4763 h 556347"/>
                  <a:gd name="connsiteX2-159" fmla="*/ 1121786 w 1269423"/>
                  <a:gd name="connsiteY2-160" fmla="*/ 556347 h 556347"/>
                  <a:gd name="connsiteX3-161" fmla="*/ 265402 w 1269423"/>
                  <a:gd name="connsiteY3-162" fmla="*/ 533832 h 556347"/>
                  <a:gd name="connsiteX4-163" fmla="*/ 0 w 1269423"/>
                  <a:gd name="connsiteY4-164" fmla="*/ 494435 h 556347"/>
                  <a:gd name="connsiteX5-165" fmla="*/ 123826 w 1269423"/>
                  <a:gd name="connsiteY5-166" fmla="*/ 0 h 556347"/>
                  <a:gd name="connsiteX0-167" fmla="*/ 123826 w 1269423"/>
                  <a:gd name="connsiteY0-168" fmla="*/ 0 h 556347"/>
                  <a:gd name="connsiteX1-169" fmla="*/ 1269423 w 1269423"/>
                  <a:gd name="connsiteY1-170" fmla="*/ 4763 h 556347"/>
                  <a:gd name="connsiteX2-171" fmla="*/ 1121786 w 1269423"/>
                  <a:gd name="connsiteY2-172" fmla="*/ 556347 h 556347"/>
                  <a:gd name="connsiteX3-173" fmla="*/ 265402 w 1269423"/>
                  <a:gd name="connsiteY3-174" fmla="*/ 533832 h 556347"/>
                  <a:gd name="connsiteX4-175" fmla="*/ 0 w 1269423"/>
                  <a:gd name="connsiteY4-176" fmla="*/ 494435 h 556347"/>
                  <a:gd name="connsiteX5-177" fmla="*/ 123826 w 1269423"/>
                  <a:gd name="connsiteY5-178" fmla="*/ 0 h 556347"/>
                  <a:gd name="connsiteX0-179" fmla="*/ 123826 w 1269423"/>
                  <a:gd name="connsiteY0-180" fmla="*/ 47869 h 604216"/>
                  <a:gd name="connsiteX1-181" fmla="*/ 465428 w 1269423"/>
                  <a:gd name="connsiteY1-182" fmla="*/ 14964 h 604216"/>
                  <a:gd name="connsiteX2-183" fmla="*/ 1269423 w 1269423"/>
                  <a:gd name="connsiteY2-184" fmla="*/ 52632 h 604216"/>
                  <a:gd name="connsiteX3-185" fmla="*/ 1121786 w 1269423"/>
                  <a:gd name="connsiteY3-186" fmla="*/ 604216 h 604216"/>
                  <a:gd name="connsiteX4-187" fmla="*/ 265402 w 1269423"/>
                  <a:gd name="connsiteY4-188" fmla="*/ 581701 h 604216"/>
                  <a:gd name="connsiteX5-189" fmla="*/ 0 w 1269423"/>
                  <a:gd name="connsiteY5-190" fmla="*/ 542304 h 604216"/>
                  <a:gd name="connsiteX6" fmla="*/ 123826 w 1269423"/>
                  <a:gd name="connsiteY6" fmla="*/ 47869 h 604216"/>
                  <a:gd name="connsiteX0-191" fmla="*/ 123826 w 1269423"/>
                  <a:gd name="connsiteY0-192" fmla="*/ 47869 h 604216"/>
                  <a:gd name="connsiteX1-193" fmla="*/ 465428 w 1269423"/>
                  <a:gd name="connsiteY1-194" fmla="*/ 14964 h 604216"/>
                  <a:gd name="connsiteX2-195" fmla="*/ 1269423 w 1269423"/>
                  <a:gd name="connsiteY2-196" fmla="*/ 52632 h 604216"/>
                  <a:gd name="connsiteX3-197" fmla="*/ 1121786 w 1269423"/>
                  <a:gd name="connsiteY3-198" fmla="*/ 604216 h 604216"/>
                  <a:gd name="connsiteX4-199" fmla="*/ 265402 w 1269423"/>
                  <a:gd name="connsiteY4-200" fmla="*/ 581701 h 604216"/>
                  <a:gd name="connsiteX5-201" fmla="*/ 0 w 1269423"/>
                  <a:gd name="connsiteY5-202" fmla="*/ 542304 h 604216"/>
                  <a:gd name="connsiteX6-203" fmla="*/ 123826 w 1269423"/>
                  <a:gd name="connsiteY6-204" fmla="*/ 47869 h 604216"/>
                  <a:gd name="connsiteX0-205" fmla="*/ 123826 w 1269423"/>
                  <a:gd name="connsiteY0-206" fmla="*/ 47869 h 604216"/>
                  <a:gd name="connsiteX1-207" fmla="*/ 465428 w 1269423"/>
                  <a:gd name="connsiteY1-208" fmla="*/ 14964 h 604216"/>
                  <a:gd name="connsiteX2-209" fmla="*/ 1269423 w 1269423"/>
                  <a:gd name="connsiteY2-210" fmla="*/ 52632 h 604216"/>
                  <a:gd name="connsiteX3-211" fmla="*/ 1121786 w 1269423"/>
                  <a:gd name="connsiteY3-212" fmla="*/ 604216 h 604216"/>
                  <a:gd name="connsiteX4-213" fmla="*/ 265402 w 1269423"/>
                  <a:gd name="connsiteY4-214" fmla="*/ 581701 h 604216"/>
                  <a:gd name="connsiteX5-215" fmla="*/ 0 w 1269423"/>
                  <a:gd name="connsiteY5-216" fmla="*/ 542304 h 604216"/>
                  <a:gd name="connsiteX6-217" fmla="*/ 123826 w 1269423"/>
                  <a:gd name="connsiteY6-218" fmla="*/ 47869 h 604216"/>
                  <a:gd name="connsiteX0-219" fmla="*/ 123826 w 1269423"/>
                  <a:gd name="connsiteY0-220" fmla="*/ 47869 h 604216"/>
                  <a:gd name="connsiteX1-221" fmla="*/ 465428 w 1269423"/>
                  <a:gd name="connsiteY1-222" fmla="*/ 14964 h 604216"/>
                  <a:gd name="connsiteX2-223" fmla="*/ 1269423 w 1269423"/>
                  <a:gd name="connsiteY2-224" fmla="*/ 52632 h 604216"/>
                  <a:gd name="connsiteX3-225" fmla="*/ 1121786 w 1269423"/>
                  <a:gd name="connsiteY3-226" fmla="*/ 604216 h 604216"/>
                  <a:gd name="connsiteX4-227" fmla="*/ 265402 w 1269423"/>
                  <a:gd name="connsiteY4-228" fmla="*/ 581701 h 604216"/>
                  <a:gd name="connsiteX5-229" fmla="*/ 0 w 1269423"/>
                  <a:gd name="connsiteY5-230" fmla="*/ 542304 h 604216"/>
                  <a:gd name="connsiteX6-231" fmla="*/ 123826 w 1269423"/>
                  <a:gd name="connsiteY6-232" fmla="*/ 47869 h 604216"/>
                  <a:gd name="connsiteX0-233" fmla="*/ 123826 w 1269423"/>
                  <a:gd name="connsiteY0-234" fmla="*/ 57394 h 604216"/>
                  <a:gd name="connsiteX1-235" fmla="*/ 465428 w 1269423"/>
                  <a:gd name="connsiteY1-236" fmla="*/ 14964 h 604216"/>
                  <a:gd name="connsiteX2-237" fmla="*/ 1269423 w 1269423"/>
                  <a:gd name="connsiteY2-238" fmla="*/ 52632 h 604216"/>
                  <a:gd name="connsiteX3-239" fmla="*/ 1121786 w 1269423"/>
                  <a:gd name="connsiteY3-240" fmla="*/ 604216 h 604216"/>
                  <a:gd name="connsiteX4-241" fmla="*/ 265402 w 1269423"/>
                  <a:gd name="connsiteY4-242" fmla="*/ 581701 h 604216"/>
                  <a:gd name="connsiteX5-243" fmla="*/ 0 w 1269423"/>
                  <a:gd name="connsiteY5-244" fmla="*/ 542304 h 604216"/>
                  <a:gd name="connsiteX6-245" fmla="*/ 123826 w 1269423"/>
                  <a:gd name="connsiteY6-246" fmla="*/ 57394 h 604216"/>
                  <a:gd name="connsiteX0-247" fmla="*/ 123826 w 1269423"/>
                  <a:gd name="connsiteY0-248" fmla="*/ 57394 h 604216"/>
                  <a:gd name="connsiteX1-249" fmla="*/ 465428 w 1269423"/>
                  <a:gd name="connsiteY1-250" fmla="*/ 14964 h 604216"/>
                  <a:gd name="connsiteX2-251" fmla="*/ 1269423 w 1269423"/>
                  <a:gd name="connsiteY2-252" fmla="*/ 52632 h 604216"/>
                  <a:gd name="connsiteX3-253" fmla="*/ 1121786 w 1269423"/>
                  <a:gd name="connsiteY3-254" fmla="*/ 604216 h 604216"/>
                  <a:gd name="connsiteX4-255" fmla="*/ 265402 w 1269423"/>
                  <a:gd name="connsiteY4-256" fmla="*/ 581701 h 604216"/>
                  <a:gd name="connsiteX5-257" fmla="*/ 0 w 1269423"/>
                  <a:gd name="connsiteY5-258" fmla="*/ 542304 h 604216"/>
                  <a:gd name="connsiteX6-259" fmla="*/ 123826 w 1269423"/>
                  <a:gd name="connsiteY6-260" fmla="*/ 57394 h 604216"/>
                  <a:gd name="connsiteX0-261" fmla="*/ 123826 w 1269423"/>
                  <a:gd name="connsiteY0-262" fmla="*/ 50744 h 597566"/>
                  <a:gd name="connsiteX1-263" fmla="*/ 465428 w 1269423"/>
                  <a:gd name="connsiteY1-264" fmla="*/ 8314 h 597566"/>
                  <a:gd name="connsiteX2-265" fmla="*/ 598778 w 1269423"/>
                  <a:gd name="connsiteY2-266" fmla="*/ 32126 h 597566"/>
                  <a:gd name="connsiteX3-267" fmla="*/ 1269423 w 1269423"/>
                  <a:gd name="connsiteY3-268" fmla="*/ 45982 h 597566"/>
                  <a:gd name="connsiteX4-269" fmla="*/ 1121786 w 1269423"/>
                  <a:gd name="connsiteY4-270" fmla="*/ 597566 h 597566"/>
                  <a:gd name="connsiteX5-271" fmla="*/ 265402 w 1269423"/>
                  <a:gd name="connsiteY5-272" fmla="*/ 575051 h 597566"/>
                  <a:gd name="connsiteX6-273" fmla="*/ 0 w 1269423"/>
                  <a:gd name="connsiteY6-274" fmla="*/ 535654 h 597566"/>
                  <a:gd name="connsiteX7" fmla="*/ 123826 w 1269423"/>
                  <a:gd name="connsiteY7" fmla="*/ 50744 h 597566"/>
                  <a:gd name="connsiteX0-275" fmla="*/ 123826 w 1269423"/>
                  <a:gd name="connsiteY0-276" fmla="*/ 49637 h 596459"/>
                  <a:gd name="connsiteX1-277" fmla="*/ 465428 w 1269423"/>
                  <a:gd name="connsiteY1-278" fmla="*/ 7207 h 596459"/>
                  <a:gd name="connsiteX2-279" fmla="*/ 598778 w 1269423"/>
                  <a:gd name="connsiteY2-280" fmla="*/ 31019 h 596459"/>
                  <a:gd name="connsiteX3-281" fmla="*/ 794041 w 1269423"/>
                  <a:gd name="connsiteY3-282" fmla="*/ 35782 h 596459"/>
                  <a:gd name="connsiteX4-283" fmla="*/ 1269423 w 1269423"/>
                  <a:gd name="connsiteY4-284" fmla="*/ 44875 h 596459"/>
                  <a:gd name="connsiteX5-285" fmla="*/ 1121786 w 1269423"/>
                  <a:gd name="connsiteY5-286" fmla="*/ 596459 h 596459"/>
                  <a:gd name="connsiteX6-287" fmla="*/ 265402 w 1269423"/>
                  <a:gd name="connsiteY6-288" fmla="*/ 573944 h 596459"/>
                  <a:gd name="connsiteX7-289" fmla="*/ 0 w 1269423"/>
                  <a:gd name="connsiteY7-290" fmla="*/ 534547 h 596459"/>
                  <a:gd name="connsiteX8" fmla="*/ 123826 w 1269423"/>
                  <a:gd name="connsiteY8" fmla="*/ 49637 h 596459"/>
                  <a:gd name="connsiteX0-291" fmla="*/ 123826 w 1269423"/>
                  <a:gd name="connsiteY0-292" fmla="*/ 43695 h 590517"/>
                  <a:gd name="connsiteX1-293" fmla="*/ 465428 w 1269423"/>
                  <a:gd name="connsiteY1-294" fmla="*/ 1265 h 590517"/>
                  <a:gd name="connsiteX2-295" fmla="*/ 598778 w 1269423"/>
                  <a:gd name="connsiteY2-296" fmla="*/ 25077 h 590517"/>
                  <a:gd name="connsiteX3-297" fmla="*/ 808329 w 1269423"/>
                  <a:gd name="connsiteY3-298" fmla="*/ 63177 h 590517"/>
                  <a:gd name="connsiteX4-299" fmla="*/ 1269423 w 1269423"/>
                  <a:gd name="connsiteY4-300" fmla="*/ 38933 h 590517"/>
                  <a:gd name="connsiteX5-301" fmla="*/ 1121786 w 1269423"/>
                  <a:gd name="connsiteY5-302" fmla="*/ 590517 h 590517"/>
                  <a:gd name="connsiteX6-303" fmla="*/ 265402 w 1269423"/>
                  <a:gd name="connsiteY6-304" fmla="*/ 568002 h 590517"/>
                  <a:gd name="connsiteX7-305" fmla="*/ 0 w 1269423"/>
                  <a:gd name="connsiteY7-306" fmla="*/ 528605 h 590517"/>
                  <a:gd name="connsiteX8-307" fmla="*/ 123826 w 1269423"/>
                  <a:gd name="connsiteY8-308" fmla="*/ 43695 h 590517"/>
                  <a:gd name="connsiteX0-309" fmla="*/ 123826 w 1269423"/>
                  <a:gd name="connsiteY0-310" fmla="*/ 49636 h 596458"/>
                  <a:gd name="connsiteX1-311" fmla="*/ 465428 w 1269423"/>
                  <a:gd name="connsiteY1-312" fmla="*/ 7206 h 596458"/>
                  <a:gd name="connsiteX2-313" fmla="*/ 598778 w 1269423"/>
                  <a:gd name="connsiteY2-314" fmla="*/ 31018 h 596458"/>
                  <a:gd name="connsiteX3-315" fmla="*/ 865479 w 1269423"/>
                  <a:gd name="connsiteY3-316" fmla="*/ 35780 h 596458"/>
                  <a:gd name="connsiteX4-317" fmla="*/ 1269423 w 1269423"/>
                  <a:gd name="connsiteY4-318" fmla="*/ 44874 h 596458"/>
                  <a:gd name="connsiteX5-319" fmla="*/ 1121786 w 1269423"/>
                  <a:gd name="connsiteY5-320" fmla="*/ 596458 h 596458"/>
                  <a:gd name="connsiteX6-321" fmla="*/ 265402 w 1269423"/>
                  <a:gd name="connsiteY6-322" fmla="*/ 573943 h 596458"/>
                  <a:gd name="connsiteX7-323" fmla="*/ 0 w 1269423"/>
                  <a:gd name="connsiteY7-324" fmla="*/ 534546 h 596458"/>
                  <a:gd name="connsiteX8-325" fmla="*/ 123826 w 1269423"/>
                  <a:gd name="connsiteY8-326" fmla="*/ 49636 h 596458"/>
                  <a:gd name="connsiteX0-327" fmla="*/ 123826 w 1269423"/>
                  <a:gd name="connsiteY0-328" fmla="*/ 49636 h 596458"/>
                  <a:gd name="connsiteX1-329" fmla="*/ 465428 w 1269423"/>
                  <a:gd name="connsiteY1-330" fmla="*/ 7206 h 596458"/>
                  <a:gd name="connsiteX2-331" fmla="*/ 598778 w 1269423"/>
                  <a:gd name="connsiteY2-332" fmla="*/ 31018 h 596458"/>
                  <a:gd name="connsiteX3-333" fmla="*/ 865479 w 1269423"/>
                  <a:gd name="connsiteY3-334" fmla="*/ 35780 h 596458"/>
                  <a:gd name="connsiteX4-335" fmla="*/ 1269423 w 1269423"/>
                  <a:gd name="connsiteY4-336" fmla="*/ 44874 h 596458"/>
                  <a:gd name="connsiteX5-337" fmla="*/ 1121786 w 1269423"/>
                  <a:gd name="connsiteY5-338" fmla="*/ 596458 h 596458"/>
                  <a:gd name="connsiteX6-339" fmla="*/ 265402 w 1269423"/>
                  <a:gd name="connsiteY6-340" fmla="*/ 573943 h 596458"/>
                  <a:gd name="connsiteX7-341" fmla="*/ 0 w 1269423"/>
                  <a:gd name="connsiteY7-342" fmla="*/ 534546 h 596458"/>
                  <a:gd name="connsiteX8-343" fmla="*/ 123826 w 1269423"/>
                  <a:gd name="connsiteY8-344" fmla="*/ 49636 h 596458"/>
                  <a:gd name="connsiteX0-345" fmla="*/ 123826 w 1269423"/>
                  <a:gd name="connsiteY0-346" fmla="*/ 49636 h 596458"/>
                  <a:gd name="connsiteX1-347" fmla="*/ 465428 w 1269423"/>
                  <a:gd name="connsiteY1-348" fmla="*/ 7206 h 596458"/>
                  <a:gd name="connsiteX2-349" fmla="*/ 660691 w 1269423"/>
                  <a:gd name="connsiteY2-350" fmla="*/ 54830 h 596458"/>
                  <a:gd name="connsiteX3-351" fmla="*/ 865479 w 1269423"/>
                  <a:gd name="connsiteY3-352" fmla="*/ 35780 h 596458"/>
                  <a:gd name="connsiteX4-353" fmla="*/ 1269423 w 1269423"/>
                  <a:gd name="connsiteY4-354" fmla="*/ 44874 h 596458"/>
                  <a:gd name="connsiteX5-355" fmla="*/ 1121786 w 1269423"/>
                  <a:gd name="connsiteY5-356" fmla="*/ 596458 h 596458"/>
                  <a:gd name="connsiteX6-357" fmla="*/ 265402 w 1269423"/>
                  <a:gd name="connsiteY6-358" fmla="*/ 573943 h 596458"/>
                  <a:gd name="connsiteX7-359" fmla="*/ 0 w 1269423"/>
                  <a:gd name="connsiteY7-360" fmla="*/ 534546 h 596458"/>
                  <a:gd name="connsiteX8-361" fmla="*/ 123826 w 1269423"/>
                  <a:gd name="connsiteY8-362" fmla="*/ 49636 h 596458"/>
                  <a:gd name="connsiteX0-363" fmla="*/ 123826 w 1269423"/>
                  <a:gd name="connsiteY0-364" fmla="*/ 49636 h 596458"/>
                  <a:gd name="connsiteX1-365" fmla="*/ 465428 w 1269423"/>
                  <a:gd name="connsiteY1-366" fmla="*/ 7206 h 596458"/>
                  <a:gd name="connsiteX2-367" fmla="*/ 679741 w 1269423"/>
                  <a:gd name="connsiteY2-368" fmla="*/ 73880 h 596458"/>
                  <a:gd name="connsiteX3-369" fmla="*/ 865479 w 1269423"/>
                  <a:gd name="connsiteY3-370" fmla="*/ 35780 h 596458"/>
                  <a:gd name="connsiteX4-371" fmla="*/ 1269423 w 1269423"/>
                  <a:gd name="connsiteY4-372" fmla="*/ 44874 h 596458"/>
                  <a:gd name="connsiteX5-373" fmla="*/ 1121786 w 1269423"/>
                  <a:gd name="connsiteY5-374" fmla="*/ 596458 h 596458"/>
                  <a:gd name="connsiteX6-375" fmla="*/ 265402 w 1269423"/>
                  <a:gd name="connsiteY6-376" fmla="*/ 573943 h 596458"/>
                  <a:gd name="connsiteX7-377" fmla="*/ 0 w 1269423"/>
                  <a:gd name="connsiteY7-378" fmla="*/ 534546 h 596458"/>
                  <a:gd name="connsiteX8-379" fmla="*/ 123826 w 1269423"/>
                  <a:gd name="connsiteY8-380" fmla="*/ 49636 h 596458"/>
                  <a:gd name="connsiteX0-381" fmla="*/ 123826 w 1269423"/>
                  <a:gd name="connsiteY0-382" fmla="*/ 45668 h 592490"/>
                  <a:gd name="connsiteX1-383" fmla="*/ 465428 w 1269423"/>
                  <a:gd name="connsiteY1-384" fmla="*/ 3238 h 592490"/>
                  <a:gd name="connsiteX2-385" fmla="*/ 679741 w 1269423"/>
                  <a:gd name="connsiteY2-386" fmla="*/ 69912 h 592490"/>
                  <a:gd name="connsiteX3-387" fmla="*/ 865479 w 1269423"/>
                  <a:gd name="connsiteY3-388" fmla="*/ 31812 h 592490"/>
                  <a:gd name="connsiteX4-389" fmla="*/ 1065503 w 1269423"/>
                  <a:gd name="connsiteY4-390" fmla="*/ 50863 h 592490"/>
                  <a:gd name="connsiteX5-391" fmla="*/ 1269423 w 1269423"/>
                  <a:gd name="connsiteY5-392" fmla="*/ 40906 h 592490"/>
                  <a:gd name="connsiteX6-393" fmla="*/ 1121786 w 1269423"/>
                  <a:gd name="connsiteY6-394" fmla="*/ 592490 h 592490"/>
                  <a:gd name="connsiteX7-395" fmla="*/ 265402 w 1269423"/>
                  <a:gd name="connsiteY7-396" fmla="*/ 569975 h 592490"/>
                  <a:gd name="connsiteX8-397" fmla="*/ 0 w 1269423"/>
                  <a:gd name="connsiteY8-398" fmla="*/ 530578 h 592490"/>
                  <a:gd name="connsiteX9" fmla="*/ 123826 w 1269423"/>
                  <a:gd name="connsiteY9" fmla="*/ 45668 h 592490"/>
                  <a:gd name="connsiteX0-399" fmla="*/ 123826 w 1269423"/>
                  <a:gd name="connsiteY0-400" fmla="*/ 42949 h 589771"/>
                  <a:gd name="connsiteX1-401" fmla="*/ 465428 w 1269423"/>
                  <a:gd name="connsiteY1-402" fmla="*/ 519 h 589771"/>
                  <a:gd name="connsiteX2-403" fmla="*/ 679741 w 1269423"/>
                  <a:gd name="connsiteY2-404" fmla="*/ 67193 h 589771"/>
                  <a:gd name="connsiteX3-405" fmla="*/ 865479 w 1269423"/>
                  <a:gd name="connsiteY3-406" fmla="*/ 29093 h 589771"/>
                  <a:gd name="connsiteX4-407" fmla="*/ 1065503 w 1269423"/>
                  <a:gd name="connsiteY4-408" fmla="*/ 48144 h 589771"/>
                  <a:gd name="connsiteX5-409" fmla="*/ 1269423 w 1269423"/>
                  <a:gd name="connsiteY5-410" fmla="*/ 38187 h 589771"/>
                  <a:gd name="connsiteX6-411" fmla="*/ 1121786 w 1269423"/>
                  <a:gd name="connsiteY6-412" fmla="*/ 589771 h 589771"/>
                  <a:gd name="connsiteX7-413" fmla="*/ 265402 w 1269423"/>
                  <a:gd name="connsiteY7-414" fmla="*/ 567256 h 589771"/>
                  <a:gd name="connsiteX8-415" fmla="*/ 0 w 1269423"/>
                  <a:gd name="connsiteY8-416" fmla="*/ 527859 h 589771"/>
                  <a:gd name="connsiteX9-417" fmla="*/ 123826 w 1269423"/>
                  <a:gd name="connsiteY9-418" fmla="*/ 42949 h 589771"/>
                  <a:gd name="connsiteX0-419" fmla="*/ 123826 w 1269423"/>
                  <a:gd name="connsiteY0-420" fmla="*/ 42949 h 589771"/>
                  <a:gd name="connsiteX1-421" fmla="*/ 465428 w 1269423"/>
                  <a:gd name="connsiteY1-422" fmla="*/ 519 h 589771"/>
                  <a:gd name="connsiteX2-423" fmla="*/ 679741 w 1269423"/>
                  <a:gd name="connsiteY2-424" fmla="*/ 67193 h 589771"/>
                  <a:gd name="connsiteX3-425" fmla="*/ 865479 w 1269423"/>
                  <a:gd name="connsiteY3-426" fmla="*/ 29093 h 589771"/>
                  <a:gd name="connsiteX4-427" fmla="*/ 1065503 w 1269423"/>
                  <a:gd name="connsiteY4-428" fmla="*/ 48144 h 589771"/>
                  <a:gd name="connsiteX5-429" fmla="*/ 1269423 w 1269423"/>
                  <a:gd name="connsiteY5-430" fmla="*/ 38187 h 589771"/>
                  <a:gd name="connsiteX6-431" fmla="*/ 1121786 w 1269423"/>
                  <a:gd name="connsiteY6-432" fmla="*/ 589771 h 589771"/>
                  <a:gd name="connsiteX7-433" fmla="*/ 265402 w 1269423"/>
                  <a:gd name="connsiteY7-434" fmla="*/ 567256 h 589771"/>
                  <a:gd name="connsiteX8-435" fmla="*/ 0 w 1269423"/>
                  <a:gd name="connsiteY8-436" fmla="*/ 527859 h 589771"/>
                  <a:gd name="connsiteX9-437" fmla="*/ 123826 w 1269423"/>
                  <a:gd name="connsiteY9-438" fmla="*/ 42949 h 589771"/>
                  <a:gd name="connsiteX0-439" fmla="*/ 123826 w 1269423"/>
                  <a:gd name="connsiteY0-440" fmla="*/ 42949 h 589771"/>
                  <a:gd name="connsiteX1-441" fmla="*/ 465428 w 1269423"/>
                  <a:gd name="connsiteY1-442" fmla="*/ 519 h 589771"/>
                  <a:gd name="connsiteX2-443" fmla="*/ 679741 w 1269423"/>
                  <a:gd name="connsiteY2-444" fmla="*/ 67193 h 589771"/>
                  <a:gd name="connsiteX3-445" fmla="*/ 865479 w 1269423"/>
                  <a:gd name="connsiteY3-446" fmla="*/ 29093 h 589771"/>
                  <a:gd name="connsiteX4-447" fmla="*/ 1065503 w 1269423"/>
                  <a:gd name="connsiteY4-448" fmla="*/ 48144 h 589771"/>
                  <a:gd name="connsiteX5-449" fmla="*/ 1269423 w 1269423"/>
                  <a:gd name="connsiteY5-450" fmla="*/ 38187 h 589771"/>
                  <a:gd name="connsiteX6-451" fmla="*/ 1121786 w 1269423"/>
                  <a:gd name="connsiteY6-452" fmla="*/ 589771 h 589771"/>
                  <a:gd name="connsiteX7-453" fmla="*/ 265402 w 1269423"/>
                  <a:gd name="connsiteY7-454" fmla="*/ 567256 h 589771"/>
                  <a:gd name="connsiteX8-455" fmla="*/ 0 w 1269423"/>
                  <a:gd name="connsiteY8-456" fmla="*/ 527859 h 589771"/>
                  <a:gd name="connsiteX9-457" fmla="*/ 123826 w 1269423"/>
                  <a:gd name="connsiteY9-458" fmla="*/ 42949 h 589771"/>
                  <a:gd name="connsiteX0-459" fmla="*/ 123826 w 1269423"/>
                  <a:gd name="connsiteY0-460" fmla="*/ 42949 h 589771"/>
                  <a:gd name="connsiteX1-461" fmla="*/ 465428 w 1269423"/>
                  <a:gd name="connsiteY1-462" fmla="*/ 519 h 589771"/>
                  <a:gd name="connsiteX2-463" fmla="*/ 679741 w 1269423"/>
                  <a:gd name="connsiteY2-464" fmla="*/ 67193 h 589771"/>
                  <a:gd name="connsiteX3-465" fmla="*/ 865479 w 1269423"/>
                  <a:gd name="connsiteY3-466" fmla="*/ 29093 h 589771"/>
                  <a:gd name="connsiteX4-467" fmla="*/ 1046453 w 1269423"/>
                  <a:gd name="connsiteY4-468" fmla="*/ 57669 h 589771"/>
                  <a:gd name="connsiteX5-469" fmla="*/ 1269423 w 1269423"/>
                  <a:gd name="connsiteY5-470" fmla="*/ 38187 h 589771"/>
                  <a:gd name="connsiteX6-471" fmla="*/ 1121786 w 1269423"/>
                  <a:gd name="connsiteY6-472" fmla="*/ 589771 h 589771"/>
                  <a:gd name="connsiteX7-473" fmla="*/ 265402 w 1269423"/>
                  <a:gd name="connsiteY7-474" fmla="*/ 567256 h 589771"/>
                  <a:gd name="connsiteX8-475" fmla="*/ 0 w 1269423"/>
                  <a:gd name="connsiteY8-476" fmla="*/ 527859 h 589771"/>
                  <a:gd name="connsiteX9-477" fmla="*/ 123826 w 1269423"/>
                  <a:gd name="connsiteY9-478" fmla="*/ 42949 h 589771"/>
                  <a:gd name="connsiteX0-479" fmla="*/ 123826 w 1269423"/>
                  <a:gd name="connsiteY0-480" fmla="*/ 42949 h 589771"/>
                  <a:gd name="connsiteX1-481" fmla="*/ 465428 w 1269423"/>
                  <a:gd name="connsiteY1-482" fmla="*/ 519 h 589771"/>
                  <a:gd name="connsiteX2-483" fmla="*/ 679741 w 1269423"/>
                  <a:gd name="connsiteY2-484" fmla="*/ 67193 h 589771"/>
                  <a:gd name="connsiteX3-485" fmla="*/ 865479 w 1269423"/>
                  <a:gd name="connsiteY3-486" fmla="*/ 29093 h 589771"/>
                  <a:gd name="connsiteX4-487" fmla="*/ 1046453 w 1269423"/>
                  <a:gd name="connsiteY4-488" fmla="*/ 57669 h 589771"/>
                  <a:gd name="connsiteX5-489" fmla="*/ 1269423 w 1269423"/>
                  <a:gd name="connsiteY5-490" fmla="*/ 38187 h 589771"/>
                  <a:gd name="connsiteX6-491" fmla="*/ 1121786 w 1269423"/>
                  <a:gd name="connsiteY6-492" fmla="*/ 589771 h 589771"/>
                  <a:gd name="connsiteX7-493" fmla="*/ 265402 w 1269423"/>
                  <a:gd name="connsiteY7-494" fmla="*/ 567256 h 589771"/>
                  <a:gd name="connsiteX8-495" fmla="*/ 0 w 1269423"/>
                  <a:gd name="connsiteY8-496" fmla="*/ 527859 h 589771"/>
                  <a:gd name="connsiteX9-497" fmla="*/ 123826 w 1269423"/>
                  <a:gd name="connsiteY9-498" fmla="*/ 42949 h 589771"/>
                  <a:gd name="connsiteX0-499" fmla="*/ 123826 w 1269423"/>
                  <a:gd name="connsiteY0-500" fmla="*/ 42949 h 589771"/>
                  <a:gd name="connsiteX1-501" fmla="*/ 465428 w 1269423"/>
                  <a:gd name="connsiteY1-502" fmla="*/ 519 h 589771"/>
                  <a:gd name="connsiteX2-503" fmla="*/ 679741 w 1269423"/>
                  <a:gd name="connsiteY2-504" fmla="*/ 67193 h 589771"/>
                  <a:gd name="connsiteX3-505" fmla="*/ 865479 w 1269423"/>
                  <a:gd name="connsiteY3-506" fmla="*/ 29093 h 589771"/>
                  <a:gd name="connsiteX4-507" fmla="*/ 1051215 w 1269423"/>
                  <a:gd name="connsiteY4-508" fmla="*/ 67194 h 589771"/>
                  <a:gd name="connsiteX5-509" fmla="*/ 1269423 w 1269423"/>
                  <a:gd name="connsiteY5-510" fmla="*/ 38187 h 589771"/>
                  <a:gd name="connsiteX6-511" fmla="*/ 1121786 w 1269423"/>
                  <a:gd name="connsiteY6-512" fmla="*/ 589771 h 589771"/>
                  <a:gd name="connsiteX7-513" fmla="*/ 265402 w 1269423"/>
                  <a:gd name="connsiteY7-514" fmla="*/ 567256 h 589771"/>
                  <a:gd name="connsiteX8-515" fmla="*/ 0 w 1269423"/>
                  <a:gd name="connsiteY8-516" fmla="*/ 527859 h 589771"/>
                  <a:gd name="connsiteX9-517" fmla="*/ 123826 w 1269423"/>
                  <a:gd name="connsiteY9-518" fmla="*/ 42949 h 589771"/>
                  <a:gd name="connsiteX0-519" fmla="*/ 123826 w 1269423"/>
                  <a:gd name="connsiteY0-520" fmla="*/ 42949 h 589771"/>
                  <a:gd name="connsiteX1-521" fmla="*/ 465428 w 1269423"/>
                  <a:gd name="connsiteY1-522" fmla="*/ 519 h 589771"/>
                  <a:gd name="connsiteX2-523" fmla="*/ 679741 w 1269423"/>
                  <a:gd name="connsiteY2-524" fmla="*/ 67193 h 589771"/>
                  <a:gd name="connsiteX3-525" fmla="*/ 865479 w 1269423"/>
                  <a:gd name="connsiteY3-526" fmla="*/ 29093 h 589771"/>
                  <a:gd name="connsiteX4-527" fmla="*/ 1051215 w 1269423"/>
                  <a:gd name="connsiteY4-528" fmla="*/ 76719 h 589771"/>
                  <a:gd name="connsiteX5-529" fmla="*/ 1269423 w 1269423"/>
                  <a:gd name="connsiteY5-530" fmla="*/ 38187 h 589771"/>
                  <a:gd name="connsiteX6-531" fmla="*/ 1121786 w 1269423"/>
                  <a:gd name="connsiteY6-532" fmla="*/ 589771 h 589771"/>
                  <a:gd name="connsiteX7-533" fmla="*/ 265402 w 1269423"/>
                  <a:gd name="connsiteY7-534" fmla="*/ 567256 h 589771"/>
                  <a:gd name="connsiteX8-535" fmla="*/ 0 w 1269423"/>
                  <a:gd name="connsiteY8-536" fmla="*/ 527859 h 589771"/>
                  <a:gd name="connsiteX9-537" fmla="*/ 123826 w 1269423"/>
                  <a:gd name="connsiteY9-538" fmla="*/ 42949 h 589771"/>
                  <a:gd name="connsiteX0-539" fmla="*/ 123826 w 1269423"/>
                  <a:gd name="connsiteY0-540" fmla="*/ 42949 h 621268"/>
                  <a:gd name="connsiteX1-541" fmla="*/ 465428 w 1269423"/>
                  <a:gd name="connsiteY1-542" fmla="*/ 519 h 621268"/>
                  <a:gd name="connsiteX2-543" fmla="*/ 679741 w 1269423"/>
                  <a:gd name="connsiteY2-544" fmla="*/ 67193 h 621268"/>
                  <a:gd name="connsiteX3-545" fmla="*/ 865479 w 1269423"/>
                  <a:gd name="connsiteY3-546" fmla="*/ 29093 h 621268"/>
                  <a:gd name="connsiteX4-547" fmla="*/ 1051215 w 1269423"/>
                  <a:gd name="connsiteY4-548" fmla="*/ 76719 h 621268"/>
                  <a:gd name="connsiteX5-549" fmla="*/ 1269423 w 1269423"/>
                  <a:gd name="connsiteY5-550" fmla="*/ 38187 h 621268"/>
                  <a:gd name="connsiteX6-551" fmla="*/ 1121786 w 1269423"/>
                  <a:gd name="connsiteY6-552" fmla="*/ 589771 h 621268"/>
                  <a:gd name="connsiteX7-553" fmla="*/ 446378 w 1269423"/>
                  <a:gd name="connsiteY7-554" fmla="*/ 543444 h 621268"/>
                  <a:gd name="connsiteX8-555" fmla="*/ 265402 w 1269423"/>
                  <a:gd name="connsiteY8-556" fmla="*/ 567256 h 621268"/>
                  <a:gd name="connsiteX9-557" fmla="*/ 0 w 1269423"/>
                  <a:gd name="connsiteY9-558" fmla="*/ 527859 h 621268"/>
                  <a:gd name="connsiteX10" fmla="*/ 123826 w 1269423"/>
                  <a:gd name="connsiteY10" fmla="*/ 42949 h 621268"/>
                  <a:gd name="connsiteX0-559" fmla="*/ 123826 w 1269423"/>
                  <a:gd name="connsiteY0-560" fmla="*/ 42949 h 619818"/>
                  <a:gd name="connsiteX1-561" fmla="*/ 465428 w 1269423"/>
                  <a:gd name="connsiteY1-562" fmla="*/ 519 h 619818"/>
                  <a:gd name="connsiteX2-563" fmla="*/ 679741 w 1269423"/>
                  <a:gd name="connsiteY2-564" fmla="*/ 67193 h 619818"/>
                  <a:gd name="connsiteX3-565" fmla="*/ 865479 w 1269423"/>
                  <a:gd name="connsiteY3-566" fmla="*/ 29093 h 619818"/>
                  <a:gd name="connsiteX4-567" fmla="*/ 1051215 w 1269423"/>
                  <a:gd name="connsiteY4-568" fmla="*/ 76719 h 619818"/>
                  <a:gd name="connsiteX5-569" fmla="*/ 1269423 w 1269423"/>
                  <a:gd name="connsiteY5-570" fmla="*/ 38187 h 619818"/>
                  <a:gd name="connsiteX6-571" fmla="*/ 1121786 w 1269423"/>
                  <a:gd name="connsiteY6-572" fmla="*/ 589771 h 619818"/>
                  <a:gd name="connsiteX7-573" fmla="*/ 470191 w 1269423"/>
                  <a:gd name="connsiteY7-574" fmla="*/ 533919 h 619818"/>
                  <a:gd name="connsiteX8-575" fmla="*/ 265402 w 1269423"/>
                  <a:gd name="connsiteY8-576" fmla="*/ 567256 h 619818"/>
                  <a:gd name="connsiteX9-577" fmla="*/ 0 w 1269423"/>
                  <a:gd name="connsiteY9-578" fmla="*/ 527859 h 619818"/>
                  <a:gd name="connsiteX10-579" fmla="*/ 123826 w 1269423"/>
                  <a:gd name="connsiteY10-580" fmla="*/ 42949 h 619818"/>
                  <a:gd name="connsiteX0-581" fmla="*/ 123826 w 1269423"/>
                  <a:gd name="connsiteY0-582" fmla="*/ 42949 h 620230"/>
                  <a:gd name="connsiteX1-583" fmla="*/ 465428 w 1269423"/>
                  <a:gd name="connsiteY1-584" fmla="*/ 519 h 620230"/>
                  <a:gd name="connsiteX2-585" fmla="*/ 679741 w 1269423"/>
                  <a:gd name="connsiteY2-586" fmla="*/ 67193 h 620230"/>
                  <a:gd name="connsiteX3-587" fmla="*/ 865479 w 1269423"/>
                  <a:gd name="connsiteY3-588" fmla="*/ 29093 h 620230"/>
                  <a:gd name="connsiteX4-589" fmla="*/ 1051215 w 1269423"/>
                  <a:gd name="connsiteY4-590" fmla="*/ 76719 h 620230"/>
                  <a:gd name="connsiteX5-591" fmla="*/ 1269423 w 1269423"/>
                  <a:gd name="connsiteY5-592" fmla="*/ 38187 h 620230"/>
                  <a:gd name="connsiteX6-593" fmla="*/ 1121786 w 1269423"/>
                  <a:gd name="connsiteY6-594" fmla="*/ 589771 h 620230"/>
                  <a:gd name="connsiteX7-595" fmla="*/ 755941 w 1269423"/>
                  <a:gd name="connsiteY7-596" fmla="*/ 533918 h 620230"/>
                  <a:gd name="connsiteX8-597" fmla="*/ 470191 w 1269423"/>
                  <a:gd name="connsiteY8-598" fmla="*/ 533919 h 620230"/>
                  <a:gd name="connsiteX9-599" fmla="*/ 265402 w 1269423"/>
                  <a:gd name="connsiteY9-600" fmla="*/ 567256 h 620230"/>
                  <a:gd name="connsiteX10-601" fmla="*/ 0 w 1269423"/>
                  <a:gd name="connsiteY10-602" fmla="*/ 527859 h 620230"/>
                  <a:gd name="connsiteX11" fmla="*/ 123826 w 1269423"/>
                  <a:gd name="connsiteY11" fmla="*/ 42949 h 620230"/>
                  <a:gd name="connsiteX0-603" fmla="*/ 123826 w 1269423"/>
                  <a:gd name="connsiteY0-604" fmla="*/ 42949 h 627308"/>
                  <a:gd name="connsiteX1-605" fmla="*/ 465428 w 1269423"/>
                  <a:gd name="connsiteY1-606" fmla="*/ 519 h 627308"/>
                  <a:gd name="connsiteX2-607" fmla="*/ 679741 w 1269423"/>
                  <a:gd name="connsiteY2-608" fmla="*/ 67193 h 627308"/>
                  <a:gd name="connsiteX3-609" fmla="*/ 865479 w 1269423"/>
                  <a:gd name="connsiteY3-610" fmla="*/ 29093 h 627308"/>
                  <a:gd name="connsiteX4-611" fmla="*/ 1051215 w 1269423"/>
                  <a:gd name="connsiteY4-612" fmla="*/ 76719 h 627308"/>
                  <a:gd name="connsiteX5-613" fmla="*/ 1269423 w 1269423"/>
                  <a:gd name="connsiteY5-614" fmla="*/ 38187 h 627308"/>
                  <a:gd name="connsiteX6-615" fmla="*/ 1121786 w 1269423"/>
                  <a:gd name="connsiteY6-616" fmla="*/ 589771 h 627308"/>
                  <a:gd name="connsiteX7-617" fmla="*/ 755941 w 1269423"/>
                  <a:gd name="connsiteY7-618" fmla="*/ 572018 h 627308"/>
                  <a:gd name="connsiteX8-619" fmla="*/ 470191 w 1269423"/>
                  <a:gd name="connsiteY8-620" fmla="*/ 533919 h 627308"/>
                  <a:gd name="connsiteX9-621" fmla="*/ 265402 w 1269423"/>
                  <a:gd name="connsiteY9-622" fmla="*/ 567256 h 627308"/>
                  <a:gd name="connsiteX10-623" fmla="*/ 0 w 1269423"/>
                  <a:gd name="connsiteY10-624" fmla="*/ 527859 h 627308"/>
                  <a:gd name="connsiteX11-625" fmla="*/ 123826 w 1269423"/>
                  <a:gd name="connsiteY11-626" fmla="*/ 42949 h 627308"/>
                  <a:gd name="connsiteX0-627" fmla="*/ 123826 w 1269423"/>
                  <a:gd name="connsiteY0-628" fmla="*/ 42949 h 627308"/>
                  <a:gd name="connsiteX1-629" fmla="*/ 465428 w 1269423"/>
                  <a:gd name="connsiteY1-630" fmla="*/ 519 h 627308"/>
                  <a:gd name="connsiteX2-631" fmla="*/ 679741 w 1269423"/>
                  <a:gd name="connsiteY2-632" fmla="*/ 67193 h 627308"/>
                  <a:gd name="connsiteX3-633" fmla="*/ 865479 w 1269423"/>
                  <a:gd name="connsiteY3-634" fmla="*/ 29093 h 627308"/>
                  <a:gd name="connsiteX4-635" fmla="*/ 1051215 w 1269423"/>
                  <a:gd name="connsiteY4-636" fmla="*/ 76719 h 627308"/>
                  <a:gd name="connsiteX5-637" fmla="*/ 1269423 w 1269423"/>
                  <a:gd name="connsiteY5-638" fmla="*/ 38187 h 627308"/>
                  <a:gd name="connsiteX6-639" fmla="*/ 1121786 w 1269423"/>
                  <a:gd name="connsiteY6-640" fmla="*/ 589771 h 627308"/>
                  <a:gd name="connsiteX7-641" fmla="*/ 755941 w 1269423"/>
                  <a:gd name="connsiteY7-642" fmla="*/ 572018 h 627308"/>
                  <a:gd name="connsiteX8-643" fmla="*/ 470191 w 1269423"/>
                  <a:gd name="connsiteY8-644" fmla="*/ 533919 h 627308"/>
                  <a:gd name="connsiteX9-645" fmla="*/ 265402 w 1269423"/>
                  <a:gd name="connsiteY9-646" fmla="*/ 567256 h 627308"/>
                  <a:gd name="connsiteX10-647" fmla="*/ 0 w 1269423"/>
                  <a:gd name="connsiteY10-648" fmla="*/ 527859 h 627308"/>
                  <a:gd name="connsiteX11-649" fmla="*/ 123826 w 1269423"/>
                  <a:gd name="connsiteY11-650" fmla="*/ 42949 h 627308"/>
                  <a:gd name="connsiteX0-651" fmla="*/ 123826 w 1269423"/>
                  <a:gd name="connsiteY0-652" fmla="*/ 42949 h 627308"/>
                  <a:gd name="connsiteX1-653" fmla="*/ 465428 w 1269423"/>
                  <a:gd name="connsiteY1-654" fmla="*/ 519 h 627308"/>
                  <a:gd name="connsiteX2-655" fmla="*/ 679741 w 1269423"/>
                  <a:gd name="connsiteY2-656" fmla="*/ 67193 h 627308"/>
                  <a:gd name="connsiteX3-657" fmla="*/ 865479 w 1269423"/>
                  <a:gd name="connsiteY3-658" fmla="*/ 29093 h 627308"/>
                  <a:gd name="connsiteX4-659" fmla="*/ 1051215 w 1269423"/>
                  <a:gd name="connsiteY4-660" fmla="*/ 76719 h 627308"/>
                  <a:gd name="connsiteX5-661" fmla="*/ 1269423 w 1269423"/>
                  <a:gd name="connsiteY5-662" fmla="*/ 38187 h 627308"/>
                  <a:gd name="connsiteX6-663" fmla="*/ 1121786 w 1269423"/>
                  <a:gd name="connsiteY6-664" fmla="*/ 589771 h 627308"/>
                  <a:gd name="connsiteX7-665" fmla="*/ 755941 w 1269423"/>
                  <a:gd name="connsiteY7-666" fmla="*/ 572018 h 627308"/>
                  <a:gd name="connsiteX8-667" fmla="*/ 470191 w 1269423"/>
                  <a:gd name="connsiteY8-668" fmla="*/ 533919 h 627308"/>
                  <a:gd name="connsiteX9-669" fmla="*/ 265402 w 1269423"/>
                  <a:gd name="connsiteY9-670" fmla="*/ 567256 h 627308"/>
                  <a:gd name="connsiteX10-671" fmla="*/ 0 w 1269423"/>
                  <a:gd name="connsiteY10-672" fmla="*/ 527859 h 627308"/>
                  <a:gd name="connsiteX11-673" fmla="*/ 123826 w 1269423"/>
                  <a:gd name="connsiteY11-674" fmla="*/ 42949 h 627308"/>
                  <a:gd name="connsiteX0-675" fmla="*/ 123826 w 1269423"/>
                  <a:gd name="connsiteY0-676" fmla="*/ 42949 h 616060"/>
                  <a:gd name="connsiteX1-677" fmla="*/ 465428 w 1269423"/>
                  <a:gd name="connsiteY1-678" fmla="*/ 519 h 616060"/>
                  <a:gd name="connsiteX2-679" fmla="*/ 679741 w 1269423"/>
                  <a:gd name="connsiteY2-680" fmla="*/ 67193 h 616060"/>
                  <a:gd name="connsiteX3-681" fmla="*/ 865479 w 1269423"/>
                  <a:gd name="connsiteY3-682" fmla="*/ 29093 h 616060"/>
                  <a:gd name="connsiteX4-683" fmla="*/ 1051215 w 1269423"/>
                  <a:gd name="connsiteY4-684" fmla="*/ 76719 h 616060"/>
                  <a:gd name="connsiteX5-685" fmla="*/ 1269423 w 1269423"/>
                  <a:gd name="connsiteY5-686" fmla="*/ 38187 h 616060"/>
                  <a:gd name="connsiteX6-687" fmla="*/ 1121786 w 1269423"/>
                  <a:gd name="connsiteY6-688" fmla="*/ 589771 h 616060"/>
                  <a:gd name="connsiteX7-689" fmla="*/ 755941 w 1269423"/>
                  <a:gd name="connsiteY7-690" fmla="*/ 572018 h 616060"/>
                  <a:gd name="connsiteX8-691" fmla="*/ 470191 w 1269423"/>
                  <a:gd name="connsiteY8-692" fmla="*/ 533919 h 616060"/>
                  <a:gd name="connsiteX9-693" fmla="*/ 265402 w 1269423"/>
                  <a:gd name="connsiteY9-694" fmla="*/ 567256 h 616060"/>
                  <a:gd name="connsiteX10-695" fmla="*/ 0 w 1269423"/>
                  <a:gd name="connsiteY10-696" fmla="*/ 527859 h 616060"/>
                  <a:gd name="connsiteX11-697" fmla="*/ 123826 w 1269423"/>
                  <a:gd name="connsiteY11-698" fmla="*/ 42949 h 616060"/>
                  <a:gd name="connsiteX0-699" fmla="*/ 123826 w 1269423"/>
                  <a:gd name="connsiteY0-700" fmla="*/ 42949 h 589771"/>
                  <a:gd name="connsiteX1-701" fmla="*/ 465428 w 1269423"/>
                  <a:gd name="connsiteY1-702" fmla="*/ 519 h 589771"/>
                  <a:gd name="connsiteX2-703" fmla="*/ 679741 w 1269423"/>
                  <a:gd name="connsiteY2-704" fmla="*/ 67193 h 589771"/>
                  <a:gd name="connsiteX3-705" fmla="*/ 865479 w 1269423"/>
                  <a:gd name="connsiteY3-706" fmla="*/ 29093 h 589771"/>
                  <a:gd name="connsiteX4-707" fmla="*/ 1051215 w 1269423"/>
                  <a:gd name="connsiteY4-708" fmla="*/ 76719 h 589771"/>
                  <a:gd name="connsiteX5-709" fmla="*/ 1269423 w 1269423"/>
                  <a:gd name="connsiteY5-710" fmla="*/ 38187 h 589771"/>
                  <a:gd name="connsiteX6-711" fmla="*/ 1121786 w 1269423"/>
                  <a:gd name="connsiteY6-712" fmla="*/ 589771 h 589771"/>
                  <a:gd name="connsiteX7-713" fmla="*/ 755941 w 1269423"/>
                  <a:gd name="connsiteY7-714" fmla="*/ 572018 h 589771"/>
                  <a:gd name="connsiteX8-715" fmla="*/ 470191 w 1269423"/>
                  <a:gd name="connsiteY8-716" fmla="*/ 533919 h 589771"/>
                  <a:gd name="connsiteX9-717" fmla="*/ 265402 w 1269423"/>
                  <a:gd name="connsiteY9-718" fmla="*/ 567256 h 589771"/>
                  <a:gd name="connsiteX10-719" fmla="*/ 0 w 1269423"/>
                  <a:gd name="connsiteY10-720" fmla="*/ 527859 h 589771"/>
                  <a:gd name="connsiteX11-721" fmla="*/ 123826 w 1269423"/>
                  <a:gd name="connsiteY11-722" fmla="*/ 42949 h 589771"/>
                  <a:gd name="connsiteX0-723" fmla="*/ 123826 w 1269423"/>
                  <a:gd name="connsiteY0-724" fmla="*/ 42949 h 589771"/>
                  <a:gd name="connsiteX1-725" fmla="*/ 465428 w 1269423"/>
                  <a:gd name="connsiteY1-726" fmla="*/ 519 h 589771"/>
                  <a:gd name="connsiteX2-727" fmla="*/ 679741 w 1269423"/>
                  <a:gd name="connsiteY2-728" fmla="*/ 67193 h 589771"/>
                  <a:gd name="connsiteX3-729" fmla="*/ 865479 w 1269423"/>
                  <a:gd name="connsiteY3-730" fmla="*/ 29093 h 589771"/>
                  <a:gd name="connsiteX4-731" fmla="*/ 1051215 w 1269423"/>
                  <a:gd name="connsiteY4-732" fmla="*/ 76719 h 589771"/>
                  <a:gd name="connsiteX5-733" fmla="*/ 1269423 w 1269423"/>
                  <a:gd name="connsiteY5-734" fmla="*/ 38187 h 589771"/>
                  <a:gd name="connsiteX6-735" fmla="*/ 1121786 w 1269423"/>
                  <a:gd name="connsiteY6-736" fmla="*/ 589771 h 589771"/>
                  <a:gd name="connsiteX7-737" fmla="*/ 755941 w 1269423"/>
                  <a:gd name="connsiteY7-738" fmla="*/ 572018 h 589771"/>
                  <a:gd name="connsiteX8-739" fmla="*/ 470191 w 1269423"/>
                  <a:gd name="connsiteY8-740" fmla="*/ 533919 h 589771"/>
                  <a:gd name="connsiteX9-741" fmla="*/ 265402 w 1269423"/>
                  <a:gd name="connsiteY9-742" fmla="*/ 567256 h 589771"/>
                  <a:gd name="connsiteX10-743" fmla="*/ 0 w 1269423"/>
                  <a:gd name="connsiteY10-744" fmla="*/ 527859 h 589771"/>
                  <a:gd name="connsiteX11-745" fmla="*/ 123826 w 1269423"/>
                  <a:gd name="connsiteY11-746" fmla="*/ 42949 h 589771"/>
                  <a:gd name="connsiteX0-747" fmla="*/ 123826 w 1269423"/>
                  <a:gd name="connsiteY0-748" fmla="*/ 42949 h 589771"/>
                  <a:gd name="connsiteX1-749" fmla="*/ 465428 w 1269423"/>
                  <a:gd name="connsiteY1-750" fmla="*/ 519 h 589771"/>
                  <a:gd name="connsiteX2-751" fmla="*/ 679741 w 1269423"/>
                  <a:gd name="connsiteY2-752" fmla="*/ 67193 h 589771"/>
                  <a:gd name="connsiteX3-753" fmla="*/ 865479 w 1269423"/>
                  <a:gd name="connsiteY3-754" fmla="*/ 29093 h 589771"/>
                  <a:gd name="connsiteX4-755" fmla="*/ 1051215 w 1269423"/>
                  <a:gd name="connsiteY4-756" fmla="*/ 76719 h 589771"/>
                  <a:gd name="connsiteX5-757" fmla="*/ 1269423 w 1269423"/>
                  <a:gd name="connsiteY5-758" fmla="*/ 38187 h 589771"/>
                  <a:gd name="connsiteX6-759" fmla="*/ 1121786 w 1269423"/>
                  <a:gd name="connsiteY6-760" fmla="*/ 589771 h 589771"/>
                  <a:gd name="connsiteX7-761" fmla="*/ 755941 w 1269423"/>
                  <a:gd name="connsiteY7-762" fmla="*/ 572018 h 589771"/>
                  <a:gd name="connsiteX8-763" fmla="*/ 470191 w 1269423"/>
                  <a:gd name="connsiteY8-764" fmla="*/ 533919 h 589771"/>
                  <a:gd name="connsiteX9-765" fmla="*/ 265402 w 1269423"/>
                  <a:gd name="connsiteY9-766" fmla="*/ 567256 h 589771"/>
                  <a:gd name="connsiteX10-767" fmla="*/ 0 w 1269423"/>
                  <a:gd name="connsiteY10-768" fmla="*/ 527859 h 589771"/>
                  <a:gd name="connsiteX11-769" fmla="*/ 123826 w 1269423"/>
                  <a:gd name="connsiteY11-770" fmla="*/ 42949 h 5897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81" y="connsiteY5-82"/>
                  </a:cxn>
                  <a:cxn ang="0">
                    <a:pos x="connsiteX6-203" y="connsiteY6-204"/>
                  </a:cxn>
                  <a:cxn ang="0">
                    <a:pos x="connsiteX7-289" y="connsiteY7-290"/>
                  </a:cxn>
                  <a:cxn ang="0">
                    <a:pos x="connsiteX8-307" y="connsiteY8-308"/>
                  </a:cxn>
                  <a:cxn ang="0">
                    <a:pos x="connsiteX9-417" y="connsiteY9-418"/>
                  </a:cxn>
                  <a:cxn ang="0">
                    <a:pos x="connsiteX10-579" y="connsiteY10-580"/>
                  </a:cxn>
                  <a:cxn ang="0">
                    <a:pos x="connsiteX11-625" y="connsiteY11-626"/>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3044444" y="1763238"/>
              <a:ext cx="821928" cy="362382"/>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ý</a:t>
              </a:r>
            </a:p>
          </p:txBody>
        </p:sp>
      </p:grpSp>
      <p:sp>
        <p:nvSpPr>
          <p:cNvPr id="19" name="TextBox 18"/>
          <p:cNvSpPr txBox="1"/>
          <p:nvPr/>
        </p:nvSpPr>
        <p:spPr>
          <a:xfrm>
            <a:off x="423766" y="2073413"/>
            <a:ext cx="6301359" cy="2784475"/>
          </a:xfrm>
          <a:prstGeom prst="rect">
            <a:avLst/>
          </a:prstGeom>
          <a:noFill/>
        </p:spPr>
        <p:txBody>
          <a:bodyPr wrap="square" rtlCol="0">
            <a:spAutoFit/>
          </a:bodyPr>
          <a:lstStyle/>
          <a:p>
            <a:pPr>
              <a:lnSpc>
                <a:spcPts val="3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a:t>
            </a:r>
          </a:p>
          <a:p>
            <a:pPr>
              <a:lnSpc>
                <a:spcPts val="3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ai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a:t>
            </a:r>
          </a:p>
          <a:p>
            <a:pPr>
              <a:lnSpc>
                <a:spcPts val="3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lnSpc>
                <a:spcPts val="3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a:t>
            </a:r>
          </a:p>
          <a:p>
            <a:pPr marL="285750" indent="-285750">
              <a:lnSpc>
                <a:spcPts val="3000"/>
              </a:lnSpc>
              <a:buFontTx/>
              <a:buChar char="-"/>
            </a:pPr>
            <a:endParaRPr lang="en-US" sz="2400" dirty="0">
              <a:latin typeface="Times New Roman" panose="02020603050405020304" pitchFamily="18" charset="0"/>
              <a:cs typeface="Times New Roman" panose="02020603050405020304" pitchFamily="18" charset="0"/>
            </a:endParaRPr>
          </a:p>
        </p:txBody>
      </p:sp>
      <p:grpSp>
        <p:nvGrpSpPr>
          <p:cNvPr id="22" name="Google Shape;1029;p42"/>
          <p:cNvGrpSpPr/>
          <p:nvPr/>
        </p:nvGrpSpPr>
        <p:grpSpPr>
          <a:xfrm rot="20594821">
            <a:off x="5297000" y="3803136"/>
            <a:ext cx="1175015" cy="898360"/>
            <a:chOff x="7570574" y="3912596"/>
            <a:chExt cx="1175015" cy="898360"/>
          </a:xfrm>
        </p:grpSpPr>
        <p:grpSp>
          <p:nvGrpSpPr>
            <p:cNvPr id="23" name="Google Shape;1030;p42"/>
            <p:cNvGrpSpPr/>
            <p:nvPr/>
          </p:nvGrpSpPr>
          <p:grpSpPr>
            <a:xfrm>
              <a:off x="8115957" y="3912596"/>
              <a:ext cx="629632" cy="591794"/>
              <a:chOff x="6528424" y="1260656"/>
              <a:chExt cx="1975626" cy="1856900"/>
            </a:xfrm>
          </p:grpSpPr>
          <p:sp>
            <p:nvSpPr>
              <p:cNvPr id="28" name="Google Shape;1031;p4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29" name="Google Shape;1032;p4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30" name="Google Shape;1033;p4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31" name="Google Shape;1034;p4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32" name="Google Shape;1035;p4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33" name="Google Shape;1036;p4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34" name="Google Shape;1037;p4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35" name="Google Shape;1038;p4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36" name="Google Shape;1039;p4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37" name="Google Shape;1040;p4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38" name="Google Shape;1041;p4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39" name="Google Shape;1042;p4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0" name="Google Shape;1043;p4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1" name="Google Shape;1044;p4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2" name="Google Shape;1045;p4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3" name="Google Shape;1046;p4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4" name="Google Shape;1047;p4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5" name="Google Shape;1048;p4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 name="Google Shape;1049;p4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 name="Google Shape;1050;p4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 name="Google Shape;1051;p4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sp>
          <p:nvSpPr>
            <p:cNvPr id="24" name="Google Shape;1052;p42"/>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4267" y="1390819"/>
            <a:ext cx="4405927" cy="3318271"/>
            <a:chOff x="1417547" y="1264224"/>
            <a:chExt cx="4405927" cy="3318271"/>
          </a:xfrm>
        </p:grpSpPr>
        <p:pic>
          <p:nvPicPr>
            <p:cNvPr id="3" name="Picture 2"/>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81184" y="670417"/>
            <a:ext cx="1649063" cy="621527"/>
            <a:chOff x="289862" y="629196"/>
            <a:chExt cx="1649063" cy="621527"/>
          </a:xfrm>
        </p:grpSpPr>
        <p:sp>
          <p:nvSpPr>
            <p:cNvPr id="12" name="TextBox 11"/>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3" name="TextBox 12"/>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4" name="TextBox 13"/>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6086" y="-138"/>
            <a:ext cx="5365827" cy="398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1" i="0" u="none" strike="noStrike" kern="0" cap="none" spc="0" normalizeH="0" baseline="0" noProof="0" dirty="0">
                <a:ln>
                  <a:noFill/>
                </a:ln>
                <a:solidFill>
                  <a:srgbClr val="FFAB40">
                    <a:lumMod val="50000"/>
                  </a:srgbClr>
                </a:solidFill>
                <a:effectLst/>
                <a:uLnTx/>
                <a:uFillTx/>
                <a:latin typeface="Times New Roman" panose="02020603050405020304" pitchFamily="18" charset="0"/>
                <a:cs typeface="Times New Roman" panose="02020603050405020304" pitchFamily="18" charset="0"/>
                <a:sym typeface="Arial" panose="020B0604020202020204"/>
              </a:rPr>
              <a:t>Tớ nhớ cậu</a:t>
            </a:r>
          </a:p>
        </p:txBody>
      </p:sp>
      <p:sp>
        <p:nvSpPr>
          <p:cNvPr id="6" name="TextBox 5"/>
          <p:cNvSpPr txBox="1"/>
          <p:nvPr/>
        </p:nvSpPr>
        <p:spPr>
          <a:xfrm>
            <a:off x="184730" y="313576"/>
            <a:ext cx="6456219" cy="5631180"/>
          </a:xfrm>
          <a:prstGeom prst="rect">
            <a:avLst/>
          </a:prstGeom>
          <a:noFill/>
        </p:spPr>
        <p:txBody>
          <a:bodyPr wrap="square" rtlCol="0">
            <a:spAutoFit/>
          </a:bodyPr>
          <a:lstStyle/>
          <a:p>
            <a:pPr marL="4445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Không lâu sau, sóc nhận được một lá thư do kiến gửi đến. Thư viết: “Sóc ơi, tớ cũng nhớ cậu!”.</a:t>
            </a:r>
          </a:p>
          <a:p>
            <a:pPr marL="26670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 Theo Tun Te-le-gan)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41" y="336436"/>
            <a:ext cx="304770" cy="288000"/>
          </a:xfrm>
          <a:prstGeom prst="rect">
            <a:avLst/>
          </a:prstGeom>
        </p:spPr>
      </p:pic>
      <p:pic>
        <p:nvPicPr>
          <p:cNvPr id="9" name="Picture 8"/>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8102" y="460493"/>
            <a:ext cx="813585" cy="506730"/>
          </a:xfrm>
          <a:prstGeom prst="rect">
            <a:avLst/>
          </a:prstGeom>
          <a:noFill/>
        </p:spPr>
        <p:txBody>
          <a:bodyPr wrap="square" rtlCol="0">
            <a:spAutoFit/>
          </a:bodyPr>
          <a:lstStyle/>
          <a:p>
            <a:pPr algn="ctr">
              <a:lnSpc>
                <a:spcPct val="150000"/>
              </a:lnSpc>
            </a:pPr>
            <a:r>
              <a:rPr lang="vi-VN" sz="1800" b="1" dirty="0">
                <a:solidFill>
                  <a:srgbClr val="17479D"/>
                </a:solidFill>
                <a:latin typeface="Times New Roman" panose="02020603050405020304" pitchFamily="18" charset="0"/>
                <a:cs typeface="Times New Roman" panose="02020603050405020304" pitchFamily="18" charset="0"/>
              </a:rPr>
              <a:t>ĐỌC</a:t>
            </a:r>
          </a:p>
        </p:txBody>
      </p:sp>
      <p:pic>
        <p:nvPicPr>
          <p:cNvPr id="5" name="Picture 4"/>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sp>
        <p:nvSpPr>
          <p:cNvPr id="6" name="TextBox 5"/>
          <p:cNvSpPr txBox="1"/>
          <p:nvPr/>
        </p:nvSpPr>
        <p:spPr>
          <a:xfrm>
            <a:off x="765271" y="857090"/>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Times New Roman" panose="02020603050405020304" pitchFamily="18" charset="0"/>
                <a:cs typeface="Times New Roman" panose="02020603050405020304" pitchFamily="18" charset="0"/>
              </a:rPr>
              <a:t>Từ ngữ</a:t>
            </a:r>
          </a:p>
        </p:txBody>
      </p:sp>
      <p:sp>
        <p:nvSpPr>
          <p:cNvPr id="7" name="Rectangle 6"/>
          <p:cNvSpPr/>
          <p:nvPr/>
        </p:nvSpPr>
        <p:spPr>
          <a:xfrm>
            <a:off x="765270" y="1637328"/>
            <a:ext cx="5595465" cy="575992"/>
          </a:xfrm>
          <a:prstGeom prst="rect">
            <a:avLst/>
          </a:prstGeom>
        </p:spPr>
        <p:txBody>
          <a:bodyPr wrap="square">
            <a:spAutoFit/>
          </a:bodyPr>
          <a:lstStyle/>
          <a:p>
            <a:pPr algn="just">
              <a:lnSpc>
                <a:spcPct val="150000"/>
              </a:lnSpc>
            </a:pPr>
            <a:r>
              <a:rPr lang="vi-VN" sz="2400" dirty="0">
                <a:latin typeface="Times New Roman" panose="02020603050405020304" pitchFamily="18" charset="0"/>
                <a:cs typeface="Times New Roman" panose="02020603050405020304" pitchFamily="18" charset="0"/>
              </a:rPr>
              <a:t> nắn nót</a:t>
            </a:r>
            <a:endParaRPr lang="vi-VN" sz="2400" b="1" dirty="0">
              <a:latin typeface="Times New Roman" panose="02020603050405020304" pitchFamily="18" charset="0"/>
              <a:cs typeface="Times New Roman" panose="02020603050405020304" pitchFamily="18" charset="0"/>
            </a:endParaRPr>
          </a:p>
        </p:txBody>
      </p:sp>
      <p:sp>
        <p:nvSpPr>
          <p:cNvPr id="8" name="Oval 7"/>
          <p:cNvSpPr/>
          <p:nvPr/>
        </p:nvSpPr>
        <p:spPr>
          <a:xfrm>
            <a:off x="540686" y="183427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9" name="TextBox 8"/>
          <p:cNvSpPr txBox="1"/>
          <p:nvPr/>
        </p:nvSpPr>
        <p:spPr>
          <a:xfrm>
            <a:off x="2112075" y="1652397"/>
            <a:ext cx="4572957" cy="575992"/>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Times New Roman" panose="02020603050405020304" pitchFamily="18" charset="0"/>
                <a:cs typeface="Times New Roman" panose="02020603050405020304" pitchFamily="18" charset="0"/>
              </a:rPr>
              <a:t>: viết rất cẩn thận cho đẹp. </a:t>
            </a:r>
          </a:p>
        </p:txBody>
      </p:sp>
      <p:sp>
        <p:nvSpPr>
          <p:cNvPr id="10" name="Rectangle 9"/>
          <p:cNvSpPr/>
          <p:nvPr/>
        </p:nvSpPr>
        <p:spPr>
          <a:xfrm>
            <a:off x="2112075" y="2546330"/>
            <a:ext cx="4123245" cy="461665"/>
          </a:xfrm>
          <a:prstGeom prst="rect">
            <a:avLst/>
          </a:prstGeom>
        </p:spPr>
        <p:txBody>
          <a:bodyPr wrap="none">
            <a:spAutoFit/>
          </a:bodyPr>
          <a:lstStyle/>
          <a:p>
            <a:r>
              <a:rPr lang="vi-VN" sz="2400" dirty="0">
                <a:solidFill>
                  <a:schemeClr val="accent6">
                    <a:lumMod val="50000"/>
                  </a:schemeClr>
                </a:solidFill>
                <a:latin typeface="Times New Roman" panose="02020603050405020304" pitchFamily="18" charset="0"/>
                <a:cs typeface="Times New Roman" panose="02020603050405020304" pitchFamily="18" charset="0"/>
              </a:rPr>
              <a:t>: chăm chú, tập trung vào</a:t>
            </a:r>
          </a:p>
        </p:txBody>
      </p:sp>
      <p:sp>
        <p:nvSpPr>
          <p:cNvPr id="12" name="Rectangle 11"/>
          <p:cNvSpPr/>
          <p:nvPr/>
        </p:nvSpPr>
        <p:spPr>
          <a:xfrm>
            <a:off x="765270" y="2432003"/>
            <a:ext cx="5595465" cy="575992"/>
          </a:xfrm>
          <a:prstGeom prst="rect">
            <a:avLst/>
          </a:prstGeom>
        </p:spPr>
        <p:txBody>
          <a:bodyPr wrap="square">
            <a:spAutoFit/>
          </a:bodyPr>
          <a:lstStyle/>
          <a:p>
            <a:pPr algn="just">
              <a:lnSpc>
                <a:spcPct val="150000"/>
              </a:lnSpc>
            </a:pPr>
            <a:r>
              <a:rPr lang="vi-VN" sz="2400" dirty="0">
                <a:latin typeface="Times New Roman" panose="02020603050405020304" pitchFamily="18" charset="0"/>
                <a:cs typeface="Times New Roman" panose="02020603050405020304" pitchFamily="18" charset="0"/>
              </a:rPr>
              <a:t> cặm cụi</a:t>
            </a:r>
            <a:endParaRPr lang="vi-VN" sz="2400" b="1" dirty="0">
              <a:latin typeface="Times New Roman" panose="02020603050405020304" pitchFamily="18" charset="0"/>
              <a:cs typeface="Times New Roman" panose="02020603050405020304" pitchFamily="18" charset="0"/>
            </a:endParaRPr>
          </a:p>
        </p:txBody>
      </p:sp>
      <p:sp>
        <p:nvSpPr>
          <p:cNvPr id="13" name="Oval 12"/>
          <p:cNvSpPr/>
          <p:nvPr/>
        </p:nvSpPr>
        <p:spPr>
          <a:xfrm>
            <a:off x="540686" y="26289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 name="Rectangle 1"/>
          <p:cNvSpPr/>
          <p:nvPr/>
        </p:nvSpPr>
        <p:spPr>
          <a:xfrm>
            <a:off x="890426" y="3007995"/>
            <a:ext cx="2528256" cy="461665"/>
          </a:xfrm>
          <a:prstGeom prst="rect">
            <a:avLst/>
          </a:prstGeom>
        </p:spPr>
        <p:txBody>
          <a:bodyPr wrap="none">
            <a:spAutoFit/>
          </a:bodyPr>
          <a:lstStyle/>
          <a:p>
            <a:r>
              <a:rPr lang="vi-VN" sz="2400" dirty="0">
                <a:solidFill>
                  <a:srgbClr val="FC7D77">
                    <a:lumMod val="50000"/>
                  </a:srgbClr>
                </a:solidFill>
                <a:latin typeface="Times New Roman" panose="02020603050405020304" pitchFamily="18" charset="0"/>
                <a:cs typeface="Times New Roman" panose="02020603050405020304" pitchFamily="18" charset="0"/>
              </a:rPr>
              <a:t>việc đang làm. </a:t>
            </a:r>
          </a:p>
        </p:txBody>
      </p:sp>
      <p:pic>
        <p:nvPicPr>
          <p:cNvPr id="1026" name="Picture 2" descr="Học Sinh Thcs Chăm Chú Lắng Nghe Và Ghi Chép Bài Hình ảnh | Định dạng hình  ảnh PNG 401807209| vn.lovepik.com"/>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7791" l="10000" r="93605">
                        <a14:foregroundMark x1="51512" y1="56977" x2="57907" y2="49651"/>
                        <a14:foregroundMark x1="28488" y1="91744" x2="38140" y2="96744"/>
                        <a14:foregroundMark x1="38140" y1="96744" x2="54302" y2="97326"/>
                        <a14:foregroundMark x1="54302" y1="97326" x2="79535" y2="92558"/>
                        <a14:foregroundMark x1="89419" y1="88023" x2="93605" y2="88372"/>
                        <a14:foregroundMark x1="87442" y1="94302" x2="86860" y2="97791"/>
                        <a14:foregroundMark x1="81163" y1="97209" x2="23953" y2="97209"/>
                        <a14:foregroundMark x1="23605" y1="97093" x2="19302" y2="95000"/>
                      </a14:backgroundRemoval>
                    </a14:imgEffect>
                  </a14:imgLayer>
                </a14:imgProps>
              </a:ext>
              <a:ext uri="{28A0092B-C50C-407E-A947-70E740481C1C}">
                <a14:useLocalDpi xmlns:a14="http://schemas.microsoft.com/office/drawing/2010/main" val="0"/>
              </a:ext>
            </a:extLst>
          </a:blip>
          <a:srcRect l="9456" t="43032"/>
          <a:stretch>
            <a:fillRect/>
          </a:stretch>
        </p:blipFill>
        <p:spPr bwMode="auto">
          <a:xfrm>
            <a:off x="3418682" y="3122322"/>
            <a:ext cx="2660352" cy="1673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66701" y="2335899"/>
            <a:ext cx="5996762" cy="1198880"/>
          </a:xfrm>
          <a:prstGeom prst="rect">
            <a:avLst/>
          </a:prstGeom>
        </p:spPr>
        <p:txBody>
          <a:bodyPr wrap="square">
            <a:spAutoFit/>
          </a:bodyPr>
          <a:lstStyle/>
          <a:p>
            <a:pPr marL="266700" algn="just">
              <a:lnSpc>
                <a:spcPct val="150000"/>
              </a:lnSpc>
            </a:pPr>
            <a:r>
              <a:rPr lang="vi-VN" sz="2400" dirty="0">
                <a:latin typeface="Times New Roman" panose="02020603050405020304" pitchFamily="18" charset="0"/>
                <a:cs typeface="Times New Roman" panose="02020603050405020304" pitchFamily="18" charset="0"/>
              </a:rPr>
              <a:t>Cứ thế, cậu cặm cụi viết đi viết lại trong nhiều giờ liền.</a:t>
            </a:r>
          </a:p>
        </p:txBody>
      </p:sp>
      <p:sp>
        <p:nvSpPr>
          <p:cNvPr id="3" name="TextBox 2"/>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Times New Roman" panose="02020603050405020304" pitchFamily="18" charset="0"/>
                <a:cs typeface="Times New Roman" panose="02020603050405020304" pitchFamily="18" charset="0"/>
              </a:rPr>
              <a:t>ĐỌC</a:t>
            </a:r>
          </a:p>
        </p:txBody>
      </p:sp>
      <p:pic>
        <p:nvPicPr>
          <p:cNvPr id="4" name="Picture 3"/>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l="1772" t="2351" r="1"/>
          <a:stretch>
            <a:fillRect/>
          </a:stretch>
        </p:blipFill>
        <p:spPr>
          <a:xfrm>
            <a:off x="635794" y="415890"/>
            <a:ext cx="582308" cy="525172"/>
          </a:xfrm>
          <a:prstGeom prst="rect">
            <a:avLst/>
          </a:prstGeom>
        </p:spPr>
      </p:pic>
      <p:sp>
        <p:nvSpPr>
          <p:cNvPr id="5" name="TextBox 4"/>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Times New Roman" panose="02020603050405020304" pitchFamily="18" charset="0"/>
                <a:cs typeface="Times New Roman" panose="02020603050405020304" pitchFamily="18" charset="0"/>
              </a:rPr>
              <a:t>Ngắt nghỉ câu dài</a:t>
            </a:r>
          </a:p>
        </p:txBody>
      </p:sp>
      <p:sp>
        <p:nvSpPr>
          <p:cNvPr id="6" name="Rectangle 5"/>
          <p:cNvSpPr/>
          <p:nvPr/>
        </p:nvSpPr>
        <p:spPr>
          <a:xfrm>
            <a:off x="424761" y="1205910"/>
            <a:ext cx="5996762" cy="1129989"/>
          </a:xfrm>
          <a:prstGeom prst="rect">
            <a:avLst/>
          </a:prstGeom>
        </p:spPr>
        <p:txBody>
          <a:bodyPr wrap="square">
            <a:spAutoFit/>
          </a:bodyPr>
          <a:lstStyle/>
          <a:p>
            <a:pPr marL="266700" algn="just">
              <a:lnSpc>
                <a:spcPct val="150000"/>
              </a:lnSpc>
            </a:pPr>
            <a:r>
              <a:rPr lang="vi-VN" sz="2400" dirty="0">
                <a:latin typeface="Times New Roman" panose="02020603050405020304" pitchFamily="18" charset="0"/>
                <a:cs typeface="Times New Roman" panose="02020603050405020304" pitchFamily="18" charset="0"/>
              </a:rPr>
              <a:t>Kiến không biết làm sao cho sóc biết mình rất nhớ bạn.</a:t>
            </a:r>
          </a:p>
        </p:txBody>
      </p:sp>
      <p:cxnSp>
        <p:nvCxnSpPr>
          <p:cNvPr id="7" name="Straight Connector 6"/>
          <p:cNvCxnSpPr/>
          <p:nvPr/>
        </p:nvCxnSpPr>
        <p:spPr>
          <a:xfrm flipH="1">
            <a:off x="5610263" y="1295407"/>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952320" y="1311096"/>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845921" y="2409379"/>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585428" y="2944299"/>
            <a:ext cx="230207" cy="470813"/>
            <a:chOff x="4944388" y="3399410"/>
            <a:chExt cx="230207" cy="470813"/>
          </a:xfrm>
        </p:grpSpPr>
        <p:cxnSp>
          <p:nvCxnSpPr>
            <p:cNvPr id="10" name="Straight Connector 9"/>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flipH="1">
            <a:off x="5579783" y="2435842"/>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4" name="Oval 13"/>
          <p:cNvSpPr/>
          <p:nvPr/>
        </p:nvSpPr>
        <p:spPr>
          <a:xfrm>
            <a:off x="471325" y="256562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2214652" y="1848576"/>
            <a:ext cx="230207" cy="470813"/>
            <a:chOff x="4944388" y="3399410"/>
            <a:chExt cx="230207" cy="470813"/>
          </a:xfrm>
        </p:grpSpPr>
        <p:cxnSp>
          <p:nvCxnSpPr>
            <p:cNvPr id="17" name="Straight Connector 16"/>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471862" y="369995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0" name="Rectangle 19"/>
          <p:cNvSpPr/>
          <p:nvPr/>
        </p:nvSpPr>
        <p:spPr>
          <a:xfrm>
            <a:off x="508641" y="3493008"/>
            <a:ext cx="5996762" cy="1129989"/>
          </a:xfrm>
          <a:prstGeom prst="rect">
            <a:avLst/>
          </a:prstGeom>
        </p:spPr>
        <p:txBody>
          <a:bodyPr wrap="square">
            <a:spAutoFit/>
          </a:bodyPr>
          <a:lstStyle/>
          <a:p>
            <a:pPr marL="266700" algn="just">
              <a:lnSpc>
                <a:spcPct val="150000"/>
              </a:lnSpc>
            </a:pPr>
            <a:r>
              <a:rPr lang="vi-VN" sz="2400" dirty="0">
                <a:latin typeface="Times New Roman" panose="02020603050405020304" pitchFamily="18" charset="0"/>
                <a:cs typeface="Times New Roman" panose="02020603050405020304" pitchFamily="18" charset="0"/>
              </a:rPr>
              <a:t>Không lâu sau, sóc nhận được một lá thư do kiến gửi đến.</a:t>
            </a:r>
          </a:p>
        </p:txBody>
      </p:sp>
      <p:cxnSp>
        <p:nvCxnSpPr>
          <p:cNvPr id="21" name="Straight Connector 20"/>
          <p:cNvCxnSpPr/>
          <p:nvPr/>
        </p:nvCxnSpPr>
        <p:spPr>
          <a:xfrm flipH="1">
            <a:off x="2766425" y="3551824"/>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987974" y="3634844"/>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444976" y="4105196"/>
            <a:ext cx="230207" cy="470813"/>
            <a:chOff x="4944388" y="3399410"/>
            <a:chExt cx="230207" cy="470813"/>
          </a:xfrm>
        </p:grpSpPr>
        <p:cxnSp>
          <p:nvCxnSpPr>
            <p:cNvPr id="24" name="Straight Connector 23"/>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6086" y="-138"/>
            <a:ext cx="5365827" cy="398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1" i="0" u="none" strike="noStrike" kern="0" cap="none" spc="0" normalizeH="0" baseline="0" noProof="0" dirty="0">
                <a:ln>
                  <a:noFill/>
                </a:ln>
                <a:solidFill>
                  <a:srgbClr val="FFAB40">
                    <a:lumMod val="50000"/>
                  </a:srgbClr>
                </a:solidFill>
                <a:effectLst/>
                <a:uLnTx/>
                <a:uFillTx/>
                <a:latin typeface="Times New Roman" panose="02020603050405020304" pitchFamily="18" charset="0"/>
                <a:cs typeface="Times New Roman" panose="02020603050405020304" pitchFamily="18" charset="0"/>
                <a:sym typeface="Arial" panose="020B0604020202020204"/>
              </a:rPr>
              <a:t>Tớ nhớ cậu</a:t>
            </a:r>
          </a:p>
        </p:txBody>
      </p:sp>
      <p:sp>
        <p:nvSpPr>
          <p:cNvPr id="6" name="TextBox 5"/>
          <p:cNvSpPr txBox="1"/>
          <p:nvPr/>
        </p:nvSpPr>
        <p:spPr>
          <a:xfrm>
            <a:off x="184730" y="313576"/>
            <a:ext cx="6456219" cy="5631180"/>
          </a:xfrm>
          <a:prstGeom prst="rect">
            <a:avLst/>
          </a:prstGeom>
          <a:noFill/>
        </p:spPr>
        <p:txBody>
          <a:bodyPr wrap="square" rtlCol="0">
            <a:spAutoFit/>
          </a:bodyPr>
          <a:lstStyle/>
          <a:p>
            <a:pPr marL="4445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Không lâu sau, sóc nhận được một lá thư do kiến gửi đến. Thư viết: “Sóc ơi, tớ cũng nhớ cậu!”.</a:t>
            </a:r>
          </a:p>
          <a:p>
            <a:pPr marL="26670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 Theo Tun Te-le-gan)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41" y="336436"/>
            <a:ext cx="304770" cy="288000"/>
          </a:xfrm>
          <a:prstGeom prst="rect">
            <a:avLst/>
          </a:prstGeom>
        </p:spPr>
      </p:pic>
      <p:pic>
        <p:nvPicPr>
          <p:cNvPr id="9" name="Picture 8"/>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06039" y="1499895"/>
            <a:ext cx="6119826" cy="622300"/>
          </a:xfrm>
          <a:prstGeom prst="rect">
            <a:avLst/>
          </a:prstGeom>
          <a:noFill/>
        </p:spPr>
        <p:txBody>
          <a:bodyPr wrap="square" rtlCol="0">
            <a:spAutoFit/>
          </a:bodyPr>
          <a:lstStyle/>
          <a:p>
            <a:pPr algn="just">
              <a:lnSpc>
                <a:spcPct val="150000"/>
              </a:lnSpc>
            </a:pPr>
            <a:r>
              <a:rPr lang="vi-VN" sz="2300" b="1" dirty="0">
                <a:solidFill>
                  <a:schemeClr val="accent6">
                    <a:lumMod val="75000"/>
                  </a:schemeClr>
                </a:solidFill>
                <a:latin typeface="Times New Roman" panose="02020603050405020304" pitchFamily="18" charset="0"/>
                <a:cs typeface="Times New Roman" panose="02020603050405020304" pitchFamily="18" charset="0"/>
              </a:rPr>
              <a:t>1. </a:t>
            </a:r>
            <a:r>
              <a:rPr lang="vi-VN" sz="2300" dirty="0">
                <a:latin typeface="Times New Roman" panose="02020603050405020304" pitchFamily="18" charset="0"/>
                <a:cs typeface="Times New Roman" panose="02020603050405020304" pitchFamily="18" charset="0"/>
              </a:rPr>
              <a:t>Khi chia tay sóc, kiến cảm thấy thế nào ?</a:t>
            </a:r>
          </a:p>
        </p:txBody>
      </p:sp>
      <p:sp>
        <p:nvSpPr>
          <p:cNvPr id="13" name="TextBox 12"/>
          <p:cNvSpPr txBox="1"/>
          <p:nvPr/>
        </p:nvSpPr>
        <p:spPr>
          <a:xfrm>
            <a:off x="506381" y="2366116"/>
            <a:ext cx="6119826" cy="622300"/>
          </a:xfrm>
          <a:prstGeom prst="rect">
            <a:avLst/>
          </a:prstGeom>
          <a:noFill/>
        </p:spPr>
        <p:txBody>
          <a:bodyPr wrap="square" rtlCol="0">
            <a:spAutoFit/>
          </a:bodyPr>
          <a:lstStyle/>
          <a:p>
            <a:pPr algn="just">
              <a:lnSpc>
                <a:spcPct val="150000"/>
              </a:lnSpc>
            </a:pPr>
            <a:r>
              <a:rPr lang="vi-VN" sz="2300" b="1" dirty="0">
                <a:solidFill>
                  <a:schemeClr val="accent6">
                    <a:lumMod val="75000"/>
                  </a:schemeClr>
                </a:solidFill>
                <a:latin typeface="Times New Roman" panose="02020603050405020304" pitchFamily="18" charset="0"/>
                <a:cs typeface="Times New Roman" panose="02020603050405020304" pitchFamily="18" charset="0"/>
              </a:rPr>
              <a:t>2. </a:t>
            </a:r>
            <a:r>
              <a:rPr lang="vi-VN" sz="2300" dirty="0">
                <a:latin typeface="Times New Roman" panose="02020603050405020304" pitchFamily="18" charset="0"/>
                <a:cs typeface="Times New Roman" panose="02020603050405020304" pitchFamily="18" charset="0"/>
              </a:rPr>
              <a:t>Sóc đồng ý với kiến điều gì ?</a:t>
            </a:r>
          </a:p>
        </p:txBody>
      </p:sp>
      <p:sp>
        <p:nvSpPr>
          <p:cNvPr id="14" name="TextBox 13"/>
          <p:cNvSpPr txBox="1"/>
          <p:nvPr/>
        </p:nvSpPr>
        <p:spPr>
          <a:xfrm>
            <a:off x="503841" y="1926541"/>
            <a:ext cx="6119826" cy="622300"/>
          </a:xfrm>
          <a:prstGeom prst="rect">
            <a:avLst/>
          </a:prstGeom>
          <a:noFill/>
        </p:spPr>
        <p:txBody>
          <a:bodyPr wrap="square" rtlCol="0">
            <a:spAutoFit/>
          </a:bodyPr>
          <a:lstStyle/>
          <a:p>
            <a:pPr algn="just">
              <a:lnSpc>
                <a:spcPct val="150000"/>
              </a:lnSpc>
            </a:pPr>
            <a:r>
              <a:rPr lang="vi-VN" sz="23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2300" dirty="0">
                <a:solidFill>
                  <a:schemeClr val="accent6">
                    <a:lumMod val="75000"/>
                  </a:schemeClr>
                </a:solidFill>
                <a:latin typeface="Times New Roman" panose="02020603050405020304" pitchFamily="18" charset="0"/>
                <a:cs typeface="Times New Roman" panose="02020603050405020304" pitchFamily="18" charset="0"/>
              </a:rPr>
              <a:t>Khi chia tay sóc, kiến ất buồn.</a:t>
            </a:r>
          </a:p>
        </p:txBody>
      </p:sp>
      <p:sp>
        <p:nvSpPr>
          <p:cNvPr id="15" name="TextBox 14"/>
          <p:cNvSpPr txBox="1"/>
          <p:nvPr/>
        </p:nvSpPr>
        <p:spPr>
          <a:xfrm>
            <a:off x="1688168" y="491298"/>
            <a:ext cx="4520127" cy="445135"/>
          </a:xfrm>
          <a:prstGeom prst="rect">
            <a:avLst/>
          </a:prstGeom>
          <a:noFill/>
        </p:spPr>
        <p:txBody>
          <a:bodyPr wrap="square" rtlCol="0">
            <a:spAutoFit/>
          </a:bodyPr>
          <a:lstStyle/>
          <a:p>
            <a:pPr algn="ctr"/>
            <a:r>
              <a:rPr lang="vi-VN" sz="2300" dirty="0">
                <a:solidFill>
                  <a:schemeClr val="accent2"/>
                </a:solidFill>
                <a:latin typeface="Times New Roman" panose="02020603050405020304" pitchFamily="18" charset="0"/>
                <a:cs typeface="Times New Roman" panose="02020603050405020304" pitchFamily="18" charset="0"/>
              </a:rPr>
              <a:t>TRẢ LỜI CÂU HỎI</a:t>
            </a:r>
          </a:p>
        </p:txBody>
      </p:sp>
      <p:sp>
        <p:nvSpPr>
          <p:cNvPr id="17" name="TextBox 16"/>
          <p:cNvSpPr txBox="1"/>
          <p:nvPr/>
        </p:nvSpPr>
        <p:spPr>
          <a:xfrm>
            <a:off x="506381" y="2861911"/>
            <a:ext cx="6119826" cy="622300"/>
          </a:xfrm>
          <a:prstGeom prst="rect">
            <a:avLst/>
          </a:prstGeom>
          <a:noFill/>
        </p:spPr>
        <p:txBody>
          <a:bodyPr wrap="square" rtlCol="0">
            <a:spAutoFit/>
          </a:bodyPr>
          <a:lstStyle/>
          <a:p>
            <a:pPr algn="just">
              <a:lnSpc>
                <a:spcPct val="150000"/>
              </a:lnSpc>
            </a:pPr>
            <a:r>
              <a:rPr lang="vi-VN" sz="23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2300" dirty="0">
                <a:solidFill>
                  <a:srgbClr val="FF0000"/>
                </a:solidFill>
                <a:latin typeface="Times New Roman" panose="02020603050405020304" pitchFamily="18" charset="0"/>
                <a:cs typeface="Times New Roman" panose="02020603050405020304" pitchFamily="18" charset="0"/>
              </a:rPr>
              <a:t>Sóc thường xuyên nhớ đến kiến.</a:t>
            </a:r>
          </a:p>
        </p:txBody>
      </p:sp>
      <p:pic>
        <p:nvPicPr>
          <p:cNvPr id="8" name="Picture 7"/>
          <p:cNvPicPr>
            <a:picLocks noChangeAspect="1"/>
          </p:cNvPicPr>
          <p:nvPr/>
        </p:nvPicPr>
        <p:blipFill rotWithShape="1">
          <a:blip r:embed="rId2"/>
          <a:srcRect l="26577" r="5150"/>
          <a:stretch>
            <a:fillRect/>
          </a:stretch>
        </p:blipFill>
        <p:spPr>
          <a:xfrm>
            <a:off x="345232" y="327271"/>
            <a:ext cx="1333605" cy="1309439"/>
          </a:xfrm>
          <a:prstGeom prst="ellipse">
            <a:avLst/>
          </a:prstGeom>
        </p:spPr>
      </p:pic>
      <p:sp>
        <p:nvSpPr>
          <p:cNvPr id="9" name="TextBox 8"/>
          <p:cNvSpPr txBox="1"/>
          <p:nvPr/>
        </p:nvSpPr>
        <p:spPr>
          <a:xfrm>
            <a:off x="348615" y="3366135"/>
            <a:ext cx="6277610" cy="622300"/>
          </a:xfrm>
          <a:prstGeom prst="rect">
            <a:avLst/>
          </a:prstGeom>
          <a:noFill/>
        </p:spPr>
        <p:txBody>
          <a:bodyPr wrap="square" rtlCol="0">
            <a:spAutoFit/>
          </a:bodyPr>
          <a:lstStyle/>
          <a:p>
            <a:pPr algn="just">
              <a:lnSpc>
                <a:spcPct val="150000"/>
              </a:lnSpc>
            </a:pPr>
            <a:r>
              <a:rPr lang="vi-VN" sz="2300" b="1" dirty="0">
                <a:solidFill>
                  <a:schemeClr val="accent6">
                    <a:lumMod val="75000"/>
                  </a:schemeClr>
                </a:solidFill>
                <a:latin typeface="Times New Roman" panose="02020603050405020304" pitchFamily="18" charset="0"/>
                <a:cs typeface="Times New Roman" panose="02020603050405020304" pitchFamily="18" charset="0"/>
              </a:rPr>
              <a:t>3. </a:t>
            </a:r>
            <a:r>
              <a:rPr lang="vi-VN" sz="2300" dirty="0">
                <a:latin typeface="Times New Roman" panose="02020603050405020304" pitchFamily="18" charset="0"/>
                <a:cs typeface="Times New Roman" panose="02020603050405020304" pitchFamily="18" charset="0"/>
              </a:rPr>
              <a:t>Vì sao kiến phải viết lại nhiều lần lá thư gửi sóc ?</a:t>
            </a:r>
          </a:p>
        </p:txBody>
      </p:sp>
      <p:sp>
        <p:nvSpPr>
          <p:cNvPr id="10" name="TextBox 9"/>
          <p:cNvSpPr txBox="1"/>
          <p:nvPr/>
        </p:nvSpPr>
        <p:spPr>
          <a:xfrm>
            <a:off x="503555" y="3944620"/>
            <a:ext cx="5822950" cy="798830"/>
          </a:xfrm>
          <a:prstGeom prst="rect">
            <a:avLst/>
          </a:prstGeom>
          <a:noFill/>
        </p:spPr>
        <p:txBody>
          <a:bodyPr wrap="square" rtlCol="0">
            <a:spAutoFit/>
          </a:bodyPr>
          <a:lstStyle/>
          <a:p>
            <a:pPr marL="316230" indent="-316230" algn="just">
              <a:lnSpc>
                <a:spcPct val="100000"/>
              </a:lnSpc>
            </a:pPr>
            <a:r>
              <a:rPr lang="vi-VN" sz="23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2300" dirty="0">
                <a:solidFill>
                  <a:srgbClr val="FF0000"/>
                </a:solidFill>
                <a:latin typeface="Times New Roman" panose="02020603050405020304" pitchFamily="18" charset="0"/>
                <a:cs typeface="Times New Roman" panose="02020603050405020304" pitchFamily="18" charset="0"/>
              </a:rPr>
              <a:t>Vì kiến không biết làm sao cho sóc biết nó rất nhớ bạn.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left)">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build="p"/>
      <p:bldP spid="9" grpId="0"/>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0386" y="1413646"/>
            <a:ext cx="5947038" cy="460375"/>
          </a:xfrm>
          <a:prstGeom prst="rect">
            <a:avLst/>
          </a:prstGeom>
          <a:noFill/>
        </p:spPr>
        <p:txBody>
          <a:bodyPr wrap="square" rtlCol="0">
            <a:spAutoFit/>
          </a:bodyPr>
          <a:lstStyle/>
          <a:p>
            <a:pPr algn="just">
              <a:lnSpc>
                <a:spcPct val="100000"/>
              </a:lnSpc>
            </a:pPr>
            <a:r>
              <a:rPr lang="vi-VN" sz="24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chemeClr val="accent6">
                    <a:lumMod val="75000"/>
                  </a:schemeClr>
                </a:solidFill>
                <a:latin typeface="Times New Roman" panose="02020603050405020304" pitchFamily="18" charset="0"/>
                <a:cs typeface="Times New Roman" panose="02020603050405020304" pitchFamily="18" charset="0"/>
              </a:rPr>
              <a:t>Tình bạn giữa hai bạn rất thân thiết, gắn bó.</a:t>
            </a:r>
          </a:p>
        </p:txBody>
      </p:sp>
      <p:sp>
        <p:nvSpPr>
          <p:cNvPr id="3" name="TextBox 2"/>
          <p:cNvSpPr txBox="1"/>
          <p:nvPr/>
        </p:nvSpPr>
        <p:spPr>
          <a:xfrm>
            <a:off x="1120386" y="604803"/>
            <a:ext cx="5298060" cy="829945"/>
          </a:xfrm>
          <a:prstGeom prst="rect">
            <a:avLst/>
          </a:prstGeom>
          <a:noFill/>
        </p:spPr>
        <p:txBody>
          <a:bodyPr wrap="square" rtlCol="0">
            <a:spAutoFit/>
          </a:bodyPr>
          <a:lstStyle/>
          <a:p>
            <a:pPr algn="just">
              <a:lnSpc>
                <a:spcPct val="100000"/>
              </a:lnSpc>
            </a:pPr>
            <a:r>
              <a:rPr lang="vi-VN" sz="2400" dirty="0">
                <a:latin typeface="Times New Roman" panose="02020603050405020304" pitchFamily="18" charset="0"/>
                <a:cs typeface="Times New Roman" panose="02020603050405020304" pitchFamily="18" charset="0"/>
              </a:rPr>
              <a:t>Việc kiến và sóc viết thư cho nhau thể hiện tình bạn như thế nào?</a:t>
            </a:r>
          </a:p>
        </p:txBody>
      </p:sp>
      <p:sp>
        <p:nvSpPr>
          <p:cNvPr id="7" name="TextBox 6"/>
          <p:cNvSpPr txBox="1"/>
          <p:nvPr/>
        </p:nvSpPr>
        <p:spPr>
          <a:xfrm>
            <a:off x="716437" y="2892748"/>
            <a:ext cx="5760620" cy="829945"/>
          </a:xfrm>
          <a:prstGeom prst="rect">
            <a:avLst/>
          </a:prstGeom>
          <a:noFill/>
        </p:spPr>
        <p:txBody>
          <a:bodyPr wrap="square" rtlCol="0">
            <a:spAutoFit/>
          </a:bodyPr>
          <a:lstStyle/>
          <a:p>
            <a:pPr marL="400050" indent="-354330" algn="just">
              <a:lnSpc>
                <a:spcPct val="100000"/>
              </a:lnSpc>
            </a:pPr>
            <a:r>
              <a:rPr lang="vi-VN" sz="2400" b="1" dirty="0">
                <a:solidFill>
                  <a:srgbClr val="FF0000"/>
                </a:solidFill>
                <a:latin typeface="Times New Roman" panose="02020603050405020304" pitchFamily="18" charset="0"/>
                <a:cs typeface="Times New Roman" panose="02020603050405020304" pitchFamily="18" charset="0"/>
              </a:rPr>
              <a:t>4.  </a:t>
            </a:r>
            <a:r>
              <a:rPr lang="vi-VN" sz="2400" dirty="0">
                <a:latin typeface="Times New Roman" panose="02020603050405020304" pitchFamily="18" charset="0"/>
                <a:cs typeface="Times New Roman" panose="02020603050405020304" pitchFamily="18" charset="0"/>
              </a:rPr>
              <a:t>Theo em, hai bạn sẽ cảm thấy thế nào nếu không nhận được thư của nhau? </a:t>
            </a:r>
          </a:p>
        </p:txBody>
      </p:sp>
      <p:pic>
        <p:nvPicPr>
          <p:cNvPr id="9" name="Picture 2"/>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a:fillRect/>
          </a:stretch>
        </p:blipFill>
        <p:spPr bwMode="auto">
          <a:xfrm>
            <a:off x="530018" y="537392"/>
            <a:ext cx="663531" cy="5718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20386" y="1975616"/>
            <a:ext cx="5298060" cy="829945"/>
          </a:xfrm>
          <a:prstGeom prst="rect">
            <a:avLst/>
          </a:prstGeom>
          <a:noFill/>
        </p:spPr>
        <p:txBody>
          <a:bodyPr wrap="square" rtlCol="0">
            <a:spAutoFit/>
          </a:bodyPr>
          <a:lstStyle/>
          <a:p>
            <a:pPr algn="just">
              <a:lnSpc>
                <a:spcPct val="100000"/>
              </a:lnSpc>
            </a:pPr>
            <a:r>
              <a:rPr lang="vi-VN" sz="2400" dirty="0">
                <a:latin typeface="Times New Roman" panose="02020603050405020304" pitchFamily="18" charset="0"/>
                <a:cs typeface="Times New Roman" panose="02020603050405020304" pitchFamily="18" charset="0"/>
              </a:rPr>
              <a:t>Em thường làm gì để thể hiện tình cảm thân thiết với bạn mình?</a:t>
            </a:r>
          </a:p>
        </p:txBody>
      </p:sp>
      <p:pic>
        <p:nvPicPr>
          <p:cNvPr id="11" name="Picture 2"/>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a:fillRect/>
          </a:stretch>
        </p:blipFill>
        <p:spPr bwMode="auto">
          <a:xfrm>
            <a:off x="530018" y="1934600"/>
            <a:ext cx="663531" cy="5718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20386" y="3873634"/>
            <a:ext cx="5298060" cy="829945"/>
          </a:xfrm>
          <a:prstGeom prst="rect">
            <a:avLst/>
          </a:prstGeom>
          <a:noFill/>
        </p:spPr>
        <p:txBody>
          <a:bodyPr wrap="square" rtlCol="0">
            <a:spAutoFit/>
          </a:bodyPr>
          <a:lstStyle/>
          <a:p>
            <a:pPr algn="just">
              <a:lnSpc>
                <a:spcPct val="100000"/>
              </a:lnSpc>
            </a:pPr>
            <a:r>
              <a:rPr lang="vi-VN" sz="2400" dirty="0">
                <a:latin typeface="Times New Roman" panose="02020603050405020304" pitchFamily="18" charset="0"/>
                <a:cs typeface="Times New Roman" panose="02020603050405020304" pitchFamily="18" charset="0"/>
              </a:rPr>
              <a:t>Tưởng tượng 1 năm sau, kiến và sóc gặp lại. Theo em hai bạn sẽ nói gì với nhau? </a:t>
            </a:r>
          </a:p>
        </p:txBody>
      </p:sp>
      <p:pic>
        <p:nvPicPr>
          <p:cNvPr id="13" name="Picture 2"/>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a:fillRect/>
          </a:stretch>
        </p:blipFill>
        <p:spPr bwMode="auto">
          <a:xfrm>
            <a:off x="530018" y="3811387"/>
            <a:ext cx="663531" cy="571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0"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1492</Words>
  <Application>Microsoft Office PowerPoint</Application>
  <PresentationFormat>Custom</PresentationFormat>
  <Paragraphs>125</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Times New Roman</vt:lpstr>
      <vt:lpstr>Montserrat</vt:lpstr>
      <vt:lpstr>Kalam</vt:lpstr>
      <vt:lpstr>Calibri</vt:lpstr>
      <vt:lpstr>UTM Avo</vt:lpstr>
      <vt:lpstr>UTM Cookies</vt:lpstr>
      <vt:lpstr>Wingdings</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86</cp:revision>
  <dcterms:created xsi:type="dcterms:W3CDTF">2023-11-08T01:48:02Z</dcterms:created>
  <dcterms:modified xsi:type="dcterms:W3CDTF">2024-11-22T02:52:28Z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418EE26633484774A6BBDC1B86A3198D_12</vt:lpwstr>
  </property>
  <property fmtid="{D5CDD505-2E9C-101B-9397-08002B2CF9AE}" pid="3" name="KSOProductBuildVer">
    <vt:lpwstr>1033-12.2.0.13266</vt:lpwstr>
  </property>
</Properties>
</file>