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77" r:id="rId6"/>
    <p:sldId id="278" r:id="rId7"/>
    <p:sldId id="279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84" r:id="rId21"/>
    <p:sldId id="276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B98D2-7836-46C9-9FD0-276BBFEC0EB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276C3-38CB-4013-B3A4-2C37485ACB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04730" y="572383"/>
            <a:ext cx="5828071" cy="582807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3505" y="2379345"/>
            <a:ext cx="2501265" cy="33826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421" y="0"/>
            <a:ext cx="4056441" cy="847978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>
              <a:fillRect/>
            </a:stretch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420" y="670622"/>
            <a:ext cx="9116579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>
              <a:lnSpc>
                <a:spcPct val="125000"/>
              </a:lnSpc>
              <a:buAutoNum type="arabi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2714265"/>
            <a:ext cx="2743560" cy="84758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3696802"/>
            <a:ext cx="2743560" cy="84758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4648200"/>
            <a:ext cx="2743560" cy="84758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65527"/>
            <a:ext cx="2743560" cy="84758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57060" y="2714265"/>
            <a:ext cx="5769176" cy="84758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22424" y="3732414"/>
            <a:ext cx="5921576" cy="811969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22424" y="4648200"/>
            <a:ext cx="5769176" cy="752626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57060" y="5565527"/>
            <a:ext cx="5769176" cy="1177963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>
            <a:stCxn id="3" idx="3"/>
            <a:endCxn id="20" idx="1"/>
          </p:cNvCxnSpPr>
          <p:nvPr/>
        </p:nvCxnSpPr>
        <p:spPr>
          <a:xfrm>
            <a:off x="2743560" y="3138056"/>
            <a:ext cx="478864" cy="1000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21" idx="1"/>
          </p:cNvCxnSpPr>
          <p:nvPr/>
        </p:nvCxnSpPr>
        <p:spPr>
          <a:xfrm>
            <a:off x="2743560" y="4120593"/>
            <a:ext cx="478864" cy="903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9" idx="1"/>
          </p:cNvCxnSpPr>
          <p:nvPr/>
        </p:nvCxnSpPr>
        <p:spPr>
          <a:xfrm flipV="1">
            <a:off x="2743560" y="3138056"/>
            <a:ext cx="513500" cy="1933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</p:cNvCxnSpPr>
          <p:nvPr/>
        </p:nvCxnSpPr>
        <p:spPr>
          <a:xfrm flipV="1">
            <a:off x="2743560" y="5989317"/>
            <a:ext cx="5135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17733" y="2133600"/>
            <a:ext cx="88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86400" y="2133600"/>
            <a:ext cx="88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4834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>
              <a:fillRect/>
            </a:stretch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993838"/>
            <a:ext cx="9144000" cy="146962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24200" y="1957661"/>
            <a:ext cx="3276600" cy="5243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4200" y="3091148"/>
            <a:ext cx="3276600" cy="5243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24200" y="4168896"/>
            <a:ext cx="3414251" cy="5243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24200" y="5334000"/>
            <a:ext cx="3414251" cy="5243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615940" y="2533483"/>
            <a:ext cx="215385" cy="557665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572000" y="3615536"/>
            <a:ext cx="226552" cy="553360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574048" y="4726670"/>
            <a:ext cx="226552" cy="607330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17" grpId="0" animBg="1"/>
      <p:bldP spid="9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60372" y="1828800"/>
            <a:ext cx="4485287" cy="4926917"/>
            <a:chOff x="2715721" y="1732729"/>
            <a:chExt cx="3363965" cy="2896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3760" t="16233" r="21000" b="23663"/>
            <a:stretch>
              <a:fillRect/>
            </a:stretch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970105" y="4674978"/>
            <a:ext cx="1375327" cy="1040022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000984" cy="28930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 rot="1039825">
            <a:off x="6209410" y="5247694"/>
            <a:ext cx="401260" cy="310987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build="p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>
              <a:fillRect/>
            </a:stretch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35176" y="844419"/>
            <a:ext cx="8102164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6178" y="4147191"/>
            <a:ext cx="3658317" cy="57720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13030" y="4147189"/>
            <a:ext cx="3658317" cy="57720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0094" y="3133552"/>
            <a:ext cx="1727341" cy="955795"/>
            <a:chOff x="479470" y="1678171"/>
            <a:chExt cx="1295506" cy="7168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>
              <a:fillRect/>
            </a:stretch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27754" y="2572390"/>
            <a:ext cx="2126071" cy="1033220"/>
            <a:chOff x="1426765" y="1257299"/>
            <a:chExt cx="1594553" cy="7749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>
              <a:fillRect/>
            </a:stretch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30564" y="3001352"/>
            <a:ext cx="2341141" cy="1140044"/>
            <a:chOff x="2581248" y="1579020"/>
            <a:chExt cx="1755856" cy="8550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>
              <a:fillRect/>
            </a:stretch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65688" y="3181991"/>
            <a:ext cx="2341141" cy="936947"/>
            <a:chOff x="4965966" y="1714500"/>
            <a:chExt cx="1755856" cy="70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>
              <a:fillRect/>
            </a:stretch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77125" y="2574737"/>
            <a:ext cx="1739968" cy="1024889"/>
            <a:chOff x="4138819" y="1259059"/>
            <a:chExt cx="1304976" cy="7686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>
              <a:fillRect/>
            </a:stretch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908130" y="827209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55" name="Google Shape;887;p39"/>
          <p:cNvSpPr/>
          <p:nvPr/>
        </p:nvSpPr>
        <p:spPr>
          <a:xfrm>
            <a:off x="1427371" y="699397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56" name="Google Shape;912;p39"/>
          <p:cNvGrpSpPr/>
          <p:nvPr/>
        </p:nvGrpSpPr>
        <p:grpSpPr>
          <a:xfrm>
            <a:off x="919323" y="623973"/>
            <a:ext cx="329101" cy="280904"/>
            <a:chOff x="6530133" y="2132672"/>
            <a:chExt cx="567275" cy="427077"/>
          </a:xfrm>
        </p:grpSpPr>
        <p:sp>
          <p:nvSpPr>
            <p:cNvPr id="57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6" name="Google Shape;915;p39"/>
          <p:cNvGrpSpPr/>
          <p:nvPr/>
        </p:nvGrpSpPr>
        <p:grpSpPr>
          <a:xfrm>
            <a:off x="1514668" y="1623857"/>
            <a:ext cx="343091" cy="329603"/>
            <a:chOff x="7047366" y="2801445"/>
            <a:chExt cx="753219" cy="723609"/>
          </a:xfrm>
        </p:grpSpPr>
        <p:sp>
          <p:nvSpPr>
            <p:cNvPr id="10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4" name="Google Shape;969;p39"/>
          <p:cNvGrpSpPr/>
          <p:nvPr/>
        </p:nvGrpSpPr>
        <p:grpSpPr>
          <a:xfrm rot="17930940">
            <a:off x="1009184" y="1858245"/>
            <a:ext cx="291767" cy="301043"/>
            <a:chOff x="6109266" y="2958701"/>
            <a:chExt cx="158099" cy="163114"/>
          </a:xfrm>
        </p:grpSpPr>
        <p:sp>
          <p:nvSpPr>
            <p:cNvPr id="13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8" name="Google Shape;887;p39"/>
          <p:cNvSpPr/>
          <p:nvPr/>
        </p:nvSpPr>
        <p:spPr>
          <a:xfrm>
            <a:off x="1248423" y="166110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39" name="Google Shape;969;p39"/>
          <p:cNvGrpSpPr/>
          <p:nvPr/>
        </p:nvGrpSpPr>
        <p:grpSpPr>
          <a:xfrm>
            <a:off x="528411" y="822672"/>
            <a:ext cx="291767" cy="301043"/>
            <a:chOff x="6109266" y="2958701"/>
            <a:chExt cx="158099" cy="163114"/>
          </a:xfrm>
        </p:grpSpPr>
        <p:sp>
          <p:nvSpPr>
            <p:cNvPr id="1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03912" y="853785"/>
            <a:ext cx="2177981" cy="780480"/>
            <a:chOff x="349504" y="617308"/>
            <a:chExt cx="1633486" cy="585360"/>
          </a:xfrm>
        </p:grpSpPr>
        <p:sp>
          <p:nvSpPr>
            <p:cNvPr id="144" name="TextBox 143"/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46" name="Google Shape;887;p39"/>
          <p:cNvSpPr/>
          <p:nvPr/>
        </p:nvSpPr>
        <p:spPr>
          <a:xfrm>
            <a:off x="1884031" y="702475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47" name="Google Shape;887;p39"/>
          <p:cNvSpPr/>
          <p:nvPr/>
        </p:nvSpPr>
        <p:spPr>
          <a:xfrm>
            <a:off x="768035" y="1625406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885" y="532029"/>
            <a:ext cx="6142665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G</a:t>
            </a:r>
            <a:endParaRPr lang="en-US" sz="53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026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>
            <a:fillRect/>
          </a:stretch>
        </p:blipFill>
        <p:spPr bwMode="auto">
          <a:xfrm>
            <a:off x="2109099" y="1877137"/>
            <a:ext cx="3341903" cy="459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02" y="3046975"/>
            <a:ext cx="1671253" cy="283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87;p39"/>
          <p:cNvSpPr/>
          <p:nvPr/>
        </p:nvSpPr>
        <p:spPr>
          <a:xfrm>
            <a:off x="1427371" y="699397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1" name="Google Shape;912;p39"/>
          <p:cNvGrpSpPr/>
          <p:nvPr/>
        </p:nvGrpSpPr>
        <p:grpSpPr>
          <a:xfrm>
            <a:off x="919323" y="623973"/>
            <a:ext cx="329101" cy="280904"/>
            <a:chOff x="6530133" y="2132672"/>
            <a:chExt cx="567275" cy="427077"/>
          </a:xfrm>
        </p:grpSpPr>
        <p:sp>
          <p:nvSpPr>
            <p:cNvPr id="14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" name="Google Shape;915;p39"/>
          <p:cNvGrpSpPr/>
          <p:nvPr/>
        </p:nvGrpSpPr>
        <p:grpSpPr>
          <a:xfrm>
            <a:off x="1514668" y="1623857"/>
            <a:ext cx="343091" cy="329603"/>
            <a:chOff x="7047366" y="2801445"/>
            <a:chExt cx="753219" cy="723609"/>
          </a:xfrm>
        </p:grpSpPr>
        <p:sp>
          <p:nvSpPr>
            <p:cNvPr id="1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oogle Shape;969;p39"/>
          <p:cNvGrpSpPr/>
          <p:nvPr/>
        </p:nvGrpSpPr>
        <p:grpSpPr>
          <a:xfrm rot="17930940">
            <a:off x="1009184" y="1858245"/>
            <a:ext cx="291767" cy="301043"/>
            <a:chOff x="6109266" y="2958701"/>
            <a:chExt cx="158099" cy="163114"/>
          </a:xfrm>
        </p:grpSpPr>
        <p:sp>
          <p:nvSpPr>
            <p:cNvPr id="4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" name="Google Shape;887;p39"/>
          <p:cNvSpPr/>
          <p:nvPr/>
        </p:nvSpPr>
        <p:spPr>
          <a:xfrm>
            <a:off x="1248423" y="166110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9" name="Google Shape;969;p39"/>
          <p:cNvGrpSpPr/>
          <p:nvPr/>
        </p:nvGrpSpPr>
        <p:grpSpPr>
          <a:xfrm>
            <a:off x="528411" y="822672"/>
            <a:ext cx="291767" cy="301043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1884031" y="702475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54" name="Google Shape;887;p39"/>
          <p:cNvSpPr/>
          <p:nvPr/>
        </p:nvSpPr>
        <p:spPr>
          <a:xfrm>
            <a:off x="768035" y="1625406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55" name="Group 54"/>
          <p:cNvGrpSpPr/>
          <p:nvPr/>
        </p:nvGrpSpPr>
        <p:grpSpPr>
          <a:xfrm>
            <a:off x="403912" y="853785"/>
            <a:ext cx="2177981" cy="780480"/>
            <a:chOff x="349504" y="617308"/>
            <a:chExt cx="1633486" cy="585360"/>
          </a:xfrm>
        </p:grpSpPr>
        <p:sp>
          <p:nvSpPr>
            <p:cNvPr id="56" name="TextBox 55"/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6359" y="483375"/>
            <a:ext cx="7154436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930076" y="1714481"/>
            <a:ext cx="5207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B163A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6"/>
          <a:stretch>
            <a:fillRect/>
          </a:stretch>
        </p:blipFill>
        <p:spPr>
          <a:xfrm>
            <a:off x="2042924" y="1458242"/>
            <a:ext cx="4809067" cy="4942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1948" y="1511553"/>
            <a:ext cx="2871019" cy="292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81814" y="1867831"/>
            <a:ext cx="734143" cy="759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8305" y="377269"/>
            <a:ext cx="7154436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00396" y="1868604"/>
            <a:ext cx="5874569" cy="4424361"/>
            <a:chOff x="1417547" y="1264224"/>
            <a:chExt cx="4405927" cy="33182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9745" y="3179483"/>
              <a:ext cx="374506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33588" y="269034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08130" y="827209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17" name="Google Shape;887;p39"/>
          <p:cNvSpPr/>
          <p:nvPr/>
        </p:nvSpPr>
        <p:spPr>
          <a:xfrm>
            <a:off x="1427371" y="699397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8" name="Google Shape;912;p39"/>
          <p:cNvGrpSpPr/>
          <p:nvPr/>
        </p:nvGrpSpPr>
        <p:grpSpPr>
          <a:xfrm>
            <a:off x="919323" y="623973"/>
            <a:ext cx="329101" cy="280904"/>
            <a:chOff x="6530133" y="2132672"/>
            <a:chExt cx="567275" cy="427077"/>
          </a:xfrm>
        </p:grpSpPr>
        <p:sp>
          <p:nvSpPr>
            <p:cNvPr id="1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915;p39"/>
          <p:cNvGrpSpPr/>
          <p:nvPr/>
        </p:nvGrpSpPr>
        <p:grpSpPr>
          <a:xfrm>
            <a:off x="1514668" y="1623857"/>
            <a:ext cx="343091" cy="329603"/>
            <a:chOff x="7047366" y="2801445"/>
            <a:chExt cx="753219" cy="723609"/>
          </a:xfrm>
        </p:grpSpPr>
        <p:sp>
          <p:nvSpPr>
            <p:cNvPr id="2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" name="Google Shape;969;p39"/>
          <p:cNvGrpSpPr/>
          <p:nvPr/>
        </p:nvGrpSpPr>
        <p:grpSpPr>
          <a:xfrm rot="17930940">
            <a:off x="1009184" y="1858245"/>
            <a:ext cx="291767" cy="301043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1248423" y="166110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54" name="Google Shape;969;p39"/>
          <p:cNvGrpSpPr/>
          <p:nvPr/>
        </p:nvGrpSpPr>
        <p:grpSpPr>
          <a:xfrm>
            <a:off x="528411" y="822672"/>
            <a:ext cx="291767" cy="301043"/>
            <a:chOff x="6109266" y="2958701"/>
            <a:chExt cx="158099" cy="163114"/>
          </a:xfrm>
        </p:grpSpPr>
        <p:sp>
          <p:nvSpPr>
            <p:cNvPr id="5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3912" y="853785"/>
            <a:ext cx="2177981" cy="780480"/>
            <a:chOff x="349504" y="617308"/>
            <a:chExt cx="1633486" cy="585360"/>
          </a:xfrm>
        </p:grpSpPr>
        <p:sp>
          <p:nvSpPr>
            <p:cNvPr id="59" name="TextBox 58"/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61" name="Google Shape;887;p39"/>
          <p:cNvSpPr/>
          <p:nvPr/>
        </p:nvSpPr>
        <p:spPr>
          <a:xfrm>
            <a:off x="1884031" y="702475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2" name="Google Shape;887;p39"/>
          <p:cNvSpPr/>
          <p:nvPr/>
        </p:nvSpPr>
        <p:spPr>
          <a:xfrm>
            <a:off x="768035" y="1625406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407" y="98533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96" t="23367" r="48459" b="51547"/>
          <a:stretch>
            <a:fillRect/>
          </a:stretch>
        </p:blipFill>
        <p:spPr>
          <a:xfrm>
            <a:off x="152401" y="1295400"/>
            <a:ext cx="4493974" cy="2667000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35" t="24197" r="22120" b="51383"/>
          <a:stretch>
            <a:fillRect/>
          </a:stretch>
        </p:blipFill>
        <p:spPr>
          <a:xfrm>
            <a:off x="4661536" y="1300984"/>
            <a:ext cx="4482464" cy="2596351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860" t="57590" r="47992" b="17324"/>
          <a:stretch>
            <a:fillRect/>
          </a:stretch>
        </p:blipFill>
        <p:spPr>
          <a:xfrm>
            <a:off x="152401" y="3962400"/>
            <a:ext cx="4570131" cy="2667000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542" t="57920" r="23629" b="17660"/>
          <a:stretch>
            <a:fillRect/>
          </a:stretch>
        </p:blipFill>
        <p:spPr>
          <a:xfrm>
            <a:off x="4609396" y="3993383"/>
            <a:ext cx="4278735" cy="2596351"/>
          </a:xfrm>
          <a:prstGeom prst="roundRect">
            <a:avLst>
              <a:gd name="adj" fmla="val 13047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556932" y="755123"/>
            <a:ext cx="8331200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en-US" dirty="0">
                <a:latin typeface="UTM Avo" panose="02040603050506020204" pitchFamily="18" charset="0"/>
              </a:rPr>
              <a:t>(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>
                <a:latin typeface="UTM Avo" panose="02040603050506020204" pitchFamily="18" charset="0"/>
              </a:rPr>
              <a:t>100 </a:t>
            </a:r>
            <a:r>
              <a:rPr lang="en-US" i="1" dirty="0" err="1">
                <a:latin typeface="UTM Avo" panose="02040603050506020204" pitchFamily="18" charset="0"/>
              </a:rPr>
              <a:t>truyện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ngụ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ngôn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về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đạo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đức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8130" y="304800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" y="362520"/>
            <a:ext cx="2177981" cy="780480"/>
            <a:chOff x="349504" y="617308"/>
            <a:chExt cx="1633486" cy="585360"/>
          </a:xfrm>
        </p:grpSpPr>
        <p:sp>
          <p:nvSpPr>
            <p:cNvPr id="3" name="TextBox 2"/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88178" y="2756571"/>
            <a:ext cx="3734689" cy="45550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>
            <a:fillRect/>
          </a:stretch>
        </p:blipFill>
        <p:spPr bwMode="auto">
          <a:xfrm>
            <a:off x="3733800" y="1142220"/>
            <a:ext cx="4931697" cy="53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7355597" y="1195559"/>
            <a:ext cx="943896" cy="58804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2372672" y="1489583"/>
            <a:ext cx="4982925" cy="194308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864134" y="2766727"/>
            <a:ext cx="3289266" cy="17507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flipH="1">
            <a:off x="2711381" y="3642089"/>
            <a:ext cx="2152753" cy="8753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843253" y="5754211"/>
            <a:ext cx="1310147" cy="71383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1" idx="2"/>
          </p:cNvCxnSpPr>
          <p:nvPr/>
        </p:nvCxnSpPr>
        <p:spPr>
          <a:xfrm flipH="1" flipV="1">
            <a:off x="3526505" y="5754211"/>
            <a:ext cx="3316748" cy="35691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 build="p"/>
      <p:bldP spid="45" grpId="0" animBg="1"/>
      <p:bldP spid="58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HỌA MI VẸT VÀ QUẠ   KỂ CHUYỆN LỚP 2   SÁCH KẾT NỐI TRI THỨ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8534399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9" y="5996132"/>
            <a:ext cx="9220200" cy="520700"/>
          </a:xfrm>
          <a:prstGeom prst="rect">
            <a:avLst/>
          </a:prstGeom>
          <a:solidFill>
            <a:srgbClr val="F4E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548" y="0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96" t="23367" r="48459" b="51547"/>
          <a:stretch>
            <a:fillRect/>
          </a:stretch>
        </p:blipFill>
        <p:spPr>
          <a:xfrm>
            <a:off x="304800" y="1066800"/>
            <a:ext cx="8305800" cy="4776932"/>
          </a:xfrm>
          <a:prstGeom prst="roundRect">
            <a:avLst>
              <a:gd name="adj" fmla="val 11268"/>
            </a:avLst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47800" y="5638800"/>
            <a:ext cx="6411362" cy="692149"/>
          </a:xfrm>
          <a:prstGeom prst="roundRect">
            <a:avLst>
              <a:gd name="adj" fmla="val 22172"/>
            </a:avLst>
          </a:prstGeom>
          <a:solidFill>
            <a:srgbClr val="F4E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548" y="0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35" t="24197" r="22120" b="51383"/>
          <a:stretch>
            <a:fillRect/>
          </a:stretch>
        </p:blipFill>
        <p:spPr>
          <a:xfrm>
            <a:off x="108978" y="834066"/>
            <a:ext cx="8839200" cy="4548425"/>
          </a:xfrm>
          <a:prstGeom prst="roundRect">
            <a:avLst>
              <a:gd name="adj" fmla="val 13047"/>
            </a:avLst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31548" y="0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8379" y="6075218"/>
            <a:ext cx="7360397" cy="457200"/>
          </a:xfrm>
          <a:prstGeom prst="rect">
            <a:avLst/>
          </a:prstGeom>
          <a:solidFill>
            <a:srgbClr val="F4E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860" t="57590" r="47992" b="17324"/>
          <a:stretch>
            <a:fillRect/>
          </a:stretch>
        </p:blipFill>
        <p:spPr>
          <a:xfrm>
            <a:off x="228600" y="861776"/>
            <a:ext cx="8763000" cy="5196124"/>
          </a:xfrm>
          <a:prstGeom prst="roundRect">
            <a:avLst>
              <a:gd name="adj" fmla="val 11268"/>
            </a:avLst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31548" y="0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65564" y="6008255"/>
            <a:ext cx="6420365" cy="457200"/>
          </a:xfrm>
          <a:prstGeom prst="rect">
            <a:avLst/>
          </a:prstGeom>
          <a:solidFill>
            <a:srgbClr val="F4E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542" t="57920" r="23629" b="17660"/>
          <a:stretch>
            <a:fillRect/>
          </a:stretch>
        </p:blipFill>
        <p:spPr>
          <a:xfrm>
            <a:off x="302952" y="990600"/>
            <a:ext cx="8536248" cy="4876800"/>
          </a:xfrm>
          <a:prstGeom prst="roundRect">
            <a:avLst>
              <a:gd name="adj" fmla="val 13047"/>
            </a:avLst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407" y="98533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96" t="23367" r="48459" b="51547"/>
          <a:stretch>
            <a:fillRect/>
          </a:stretch>
        </p:blipFill>
        <p:spPr>
          <a:xfrm>
            <a:off x="152401" y="1295400"/>
            <a:ext cx="4493974" cy="2667000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35" t="24197" r="22120" b="51383"/>
          <a:stretch>
            <a:fillRect/>
          </a:stretch>
        </p:blipFill>
        <p:spPr>
          <a:xfrm>
            <a:off x="4661536" y="1300984"/>
            <a:ext cx="4482464" cy="2596351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860" t="57590" r="47992" b="17324"/>
          <a:stretch>
            <a:fillRect/>
          </a:stretch>
        </p:blipFill>
        <p:spPr>
          <a:xfrm>
            <a:off x="152401" y="3962400"/>
            <a:ext cx="4570131" cy="2667000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542" t="57920" r="23629" b="17660"/>
          <a:stretch>
            <a:fillRect/>
          </a:stretch>
        </p:blipFill>
        <p:spPr>
          <a:xfrm>
            <a:off x="4609396" y="3993383"/>
            <a:ext cx="4278735" cy="2596351"/>
          </a:xfrm>
          <a:prstGeom prst="roundRect">
            <a:avLst>
              <a:gd name="adj" fmla="val 1304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908130" y="827209"/>
            <a:ext cx="719406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61" name="Google Shape;887;p39"/>
          <p:cNvSpPr/>
          <p:nvPr/>
        </p:nvSpPr>
        <p:spPr>
          <a:xfrm>
            <a:off x="1427371" y="699397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2" name="Google Shape;912;p39"/>
          <p:cNvGrpSpPr/>
          <p:nvPr/>
        </p:nvGrpSpPr>
        <p:grpSpPr>
          <a:xfrm>
            <a:off x="919323" y="623973"/>
            <a:ext cx="329101" cy="280904"/>
            <a:chOff x="6530133" y="2132672"/>
            <a:chExt cx="567275" cy="427077"/>
          </a:xfrm>
        </p:grpSpPr>
        <p:sp>
          <p:nvSpPr>
            <p:cNvPr id="6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5" name="Google Shape;915;p39"/>
          <p:cNvGrpSpPr/>
          <p:nvPr/>
        </p:nvGrpSpPr>
        <p:grpSpPr>
          <a:xfrm>
            <a:off x="1514668" y="1623857"/>
            <a:ext cx="343091" cy="329603"/>
            <a:chOff x="7047366" y="2801445"/>
            <a:chExt cx="753219" cy="723609"/>
          </a:xfrm>
        </p:grpSpPr>
        <p:sp>
          <p:nvSpPr>
            <p:cNvPr id="66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3" name="Google Shape;969;p39"/>
          <p:cNvGrpSpPr/>
          <p:nvPr/>
        </p:nvGrpSpPr>
        <p:grpSpPr>
          <a:xfrm rot="17930940">
            <a:off x="1009184" y="1858245"/>
            <a:ext cx="291767" cy="301043"/>
            <a:chOff x="6109266" y="2958701"/>
            <a:chExt cx="158099" cy="163114"/>
          </a:xfrm>
        </p:grpSpPr>
        <p:sp>
          <p:nvSpPr>
            <p:cNvPr id="94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" name="Google Shape;887;p39"/>
          <p:cNvSpPr/>
          <p:nvPr/>
        </p:nvSpPr>
        <p:spPr>
          <a:xfrm>
            <a:off x="1248423" y="166110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98" name="Google Shape;969;p39"/>
          <p:cNvGrpSpPr/>
          <p:nvPr/>
        </p:nvGrpSpPr>
        <p:grpSpPr>
          <a:xfrm>
            <a:off x="528411" y="822672"/>
            <a:ext cx="291767" cy="301043"/>
            <a:chOff x="6109266" y="2958701"/>
            <a:chExt cx="158099" cy="163114"/>
          </a:xfrm>
        </p:grpSpPr>
        <p:sp>
          <p:nvSpPr>
            <p:cNvPr id="99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03912" y="853785"/>
            <a:ext cx="2177981" cy="780480"/>
            <a:chOff x="349504" y="617308"/>
            <a:chExt cx="1633486" cy="585360"/>
          </a:xfrm>
        </p:grpSpPr>
        <p:sp>
          <p:nvSpPr>
            <p:cNvPr id="103" name="TextBox 102"/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05" name="Google Shape;887;p39"/>
          <p:cNvSpPr/>
          <p:nvPr/>
        </p:nvSpPr>
        <p:spPr>
          <a:xfrm>
            <a:off x="1884031" y="702475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06" name="Google Shape;887;p39"/>
          <p:cNvSpPr/>
          <p:nvPr/>
        </p:nvSpPr>
        <p:spPr>
          <a:xfrm>
            <a:off x="768035" y="1625406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8027" y="1180321"/>
            <a:ext cx="8501113" cy="56630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700" dirty="0">
                <a:latin typeface="UTM Avo" panose="02040603050506020204" pitchFamily="18" charset="0"/>
              </a:rPr>
              <a:t>    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9873" y="141169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143462" y="152400"/>
            <a:ext cx="776411" cy="700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5345" y="296485"/>
            <a:ext cx="7154436" cy="9358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0"/>
            <a:ext cx="9144000" cy="704807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8027" y="1180321"/>
            <a:ext cx="8501113" cy="56630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700" dirty="0">
                <a:latin typeface="UTM Avo" panose="02040603050506020204" pitchFamily="18" charset="0"/>
              </a:rPr>
              <a:t>    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9873" y="141169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143462" y="152400"/>
            <a:ext cx="776411" cy="700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5345" y="296485"/>
            <a:ext cx="7154436" cy="9358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3" y="1390533"/>
            <a:ext cx="590071" cy="557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4" y="4724400"/>
            <a:ext cx="536400" cy="53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0"/>
            <a:ext cx="9144000" cy="704807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25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9" y="152400"/>
            <a:ext cx="492863" cy="492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>
            <a:fillRect/>
          </a:stretch>
        </p:blipFill>
        <p:spPr>
          <a:xfrm>
            <a:off x="411753" y="2286000"/>
            <a:ext cx="546569" cy="556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1074" y="223551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331453" y="200426"/>
            <a:ext cx="776411" cy="700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7864" y="609600"/>
            <a:ext cx="7154436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5395" y="1600200"/>
            <a:ext cx="8558760" cy="2400656"/>
            <a:chOff x="452448" y="1415532"/>
            <a:chExt cx="6419070" cy="1800492"/>
          </a:xfrm>
        </p:grpSpPr>
        <p:sp>
          <p:nvSpPr>
            <p:cNvPr id="45" name="Rectangle 44"/>
            <p:cNvSpPr/>
            <p:nvPr/>
          </p:nvSpPr>
          <p:spPr>
            <a:xfrm>
              <a:off x="686364" y="1415532"/>
              <a:ext cx="6185154" cy="1800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24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  <a:endParaRPr lang="vi-VN" sz="24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452448" y="1681523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5395" y="4006389"/>
            <a:ext cx="8447880" cy="2328523"/>
            <a:chOff x="266865" y="992735"/>
            <a:chExt cx="6335910" cy="1746392"/>
          </a:xfrm>
        </p:grpSpPr>
        <p:sp>
          <p:nvSpPr>
            <p:cNvPr id="48" name="Rectangle 47"/>
            <p:cNvSpPr/>
            <p:nvPr/>
          </p:nvSpPr>
          <p:spPr>
            <a:xfrm>
              <a:off x="603204" y="992735"/>
              <a:ext cx="5999571" cy="1746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24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66865" y="1179110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9" name="Straight Connector 18"/>
          <p:cNvCxnSpPr/>
          <p:nvPr/>
        </p:nvCxnSpPr>
        <p:spPr>
          <a:xfrm flipH="1">
            <a:off x="2667000" y="1693897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59592" y="2507608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924800" y="2537226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11176" y="32766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560620" y="32766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867400" y="4117913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371600" y="487773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629400" y="487773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13424" y="5638800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248400" y="5638799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08753" y="5652655"/>
            <a:ext cx="148416" cy="585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5432" y="164207"/>
            <a:ext cx="1861191" cy="740289"/>
            <a:chOff x="635794" y="460493"/>
            <a:chExt cx="1395893" cy="555217"/>
          </a:xfrm>
        </p:grpSpPr>
        <p:sp>
          <p:nvSpPr>
            <p:cNvPr id="2" name="TextBox 1"/>
            <p:cNvSpPr txBox="1"/>
            <p:nvPr/>
          </p:nvSpPr>
          <p:spPr>
            <a:xfrm>
              <a:off x="1218102" y="460493"/>
              <a:ext cx="81358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34140" y="810537"/>
            <a:ext cx="7154436" cy="8204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" y="1828800"/>
            <a:ext cx="2482007" cy="861775"/>
            <a:chOff x="57149" y="1243778"/>
            <a:chExt cx="1861505" cy="646331"/>
          </a:xfrm>
        </p:grpSpPr>
        <p:sp>
          <p:nvSpPr>
            <p:cNvPr id="5" name="Rectangle 4"/>
            <p:cNvSpPr/>
            <p:nvPr/>
          </p:nvSpPr>
          <p:spPr>
            <a:xfrm>
              <a:off x="57149" y="1243778"/>
              <a:ext cx="18615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82498" y="1488658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vi-V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" y="2965858"/>
            <a:ext cx="3810000" cy="861775"/>
            <a:chOff x="1" y="2086415"/>
            <a:chExt cx="2857500" cy="646331"/>
          </a:xfrm>
        </p:grpSpPr>
        <p:sp>
          <p:nvSpPr>
            <p:cNvPr id="6" name="Rectangle 5"/>
            <p:cNvSpPr/>
            <p:nvPr/>
          </p:nvSpPr>
          <p:spPr>
            <a:xfrm>
              <a:off x="1" y="2086415"/>
              <a:ext cx="2857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76755" y="2325313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vi-V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57400" y="1818877"/>
            <a:ext cx="6020907" cy="8204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8890" y="2957312"/>
            <a:ext cx="6282685" cy="8204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4114800"/>
            <a:ext cx="7995684" cy="789640"/>
            <a:chOff x="0" y="2179073"/>
            <a:chExt cx="5996762" cy="592230"/>
          </a:xfrm>
        </p:grpSpPr>
        <p:sp>
          <p:nvSpPr>
            <p:cNvPr id="17" name="Rectangle 16"/>
            <p:cNvSpPr/>
            <p:nvPr/>
          </p:nvSpPr>
          <p:spPr>
            <a:xfrm>
              <a:off x="0" y="2179073"/>
              <a:ext cx="5996762" cy="592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76755" y="2440621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endParaRPr lang="vi-V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51715" y="4114800"/>
            <a:ext cx="6739885" cy="15898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Microsoft Office PowerPoint</Application>
  <PresentationFormat>On-screen Show (4:3)</PresentationFormat>
  <Paragraphs>97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HP001 5 hàng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23</cp:revision>
  <dcterms:created xsi:type="dcterms:W3CDTF">2022-10-22T12:59:00Z</dcterms:created>
  <dcterms:modified xsi:type="dcterms:W3CDTF">2024-11-02T01:15:30Z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07D895A3CF1241CB8949B35D51975E95_12</vt:lpwstr>
  </property>
  <property fmtid="{D5CDD505-2E9C-101B-9397-08002B2CF9AE}" pid="3" name="KSOProductBuildVer">
    <vt:lpwstr>1033-12.2.0.13266</vt:lpwstr>
  </property>
</Properties>
</file>