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457" r:id="rId3"/>
    <p:sldId id="403" r:id="rId4"/>
    <p:sldId id="404" r:id="rId5"/>
    <p:sldId id="405" r:id="rId6"/>
    <p:sldId id="411" r:id="rId7"/>
    <p:sldId id="458" r:id="rId8"/>
    <p:sldId id="406" r:id="rId9"/>
    <p:sldId id="415" r:id="rId10"/>
    <p:sldId id="412" r:id="rId11"/>
    <p:sldId id="414" r:id="rId12"/>
    <p:sldId id="459" r:id="rId13"/>
    <p:sldId id="408" r:id="rId14"/>
    <p:sldId id="460" r:id="rId15"/>
    <p:sldId id="409" r:id="rId16"/>
    <p:sldId id="462" r:id="rId17"/>
    <p:sldId id="449" r:id="rId18"/>
    <p:sldId id="450" r:id="rId19"/>
    <p:sldId id="463" r:id="rId20"/>
    <p:sldId id="410" r:id="rId21"/>
    <p:sldId id="455" r:id="rId22"/>
    <p:sldId id="451" r:id="rId23"/>
    <p:sldId id="323" r:id="rId24"/>
    <p:sldId id="378" r:id="rId25"/>
    <p:sldId id="461" r:id="rId26"/>
    <p:sldId id="379" r:id="rId27"/>
    <p:sldId id="452" r:id="rId28"/>
    <p:sldId id="453" r:id="rId29"/>
    <p:sldId id="500" r:id="rId30"/>
    <p:sldId id="454" r:id="rId31"/>
    <p:sldId id="360" r:id="rId32"/>
    <p:sldId id="327" r:id="rId33"/>
    <p:sldId id="340" r:id="rId34"/>
    <p:sldId id="341" r:id="rId35"/>
    <p:sldId id="344" r:id="rId36"/>
    <p:sldId id="361" r:id="rId37"/>
    <p:sldId id="362" r:id="rId38"/>
    <p:sldId id="345" r:id="rId39"/>
    <p:sldId id="364" r:id="rId40"/>
    <p:sldId id="384" r:id="rId41"/>
    <p:sldId id="385" r:id="rId42"/>
    <p:sldId id="349" r:id="rId43"/>
    <p:sldId id="368" r:id="rId44"/>
    <p:sldId id="386" r:id="rId45"/>
    <p:sldId id="351" r:id="rId46"/>
  </p:sldIdLst>
  <p:sldSz cx="6858000" cy="5143500"/>
  <p:notesSz cx="6858000" cy="9144000"/>
  <p:embeddedFontLst>
    <p:embeddedFont>
      <p:font typeface="Kalam" panose="02000000000000000000"/>
      <p:regular r:id="rId51"/>
    </p:embeddedFont>
    <p:embeddedFont>
      <p:font typeface="Montserrat" panose="02000505000000020004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574"/>
    <a:srgbClr val="000000"/>
    <a:srgbClr val="FB5B53"/>
    <a:srgbClr val="FB4C43"/>
    <a:srgbClr val="969696"/>
    <a:srgbClr val="CC7500"/>
    <a:srgbClr val="1E5CC1"/>
    <a:srgbClr val="6FC9C7"/>
    <a:srgbClr val="FFCC00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114" d="100"/>
          <a:sy n="114" d="100"/>
        </p:scale>
        <p:origin x="13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notesMaster" Target="notesMasters/notesMaster1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8.jpe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microsoft.com/office/2007/relationships/hdphoto" Target="../media/image24.wdp"/><Relationship Id="rId1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8.wdp"/><Relationship Id="rId1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28.wdp"/><Relationship Id="rId1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53" y="-95976"/>
            <a:ext cx="53658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311860" y="562097"/>
            <a:ext cx="374915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ản mạn: Cánh diều mơ ướ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9" y="1392041"/>
            <a:ext cx="6538632" cy="369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4029" y="184903"/>
            <a:ext cx="53658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672182" y="30673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863442" y="1870327"/>
            <a:ext cx="95250" cy="417195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63442" y="1238502"/>
            <a:ext cx="73660" cy="460375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987392" y="24589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67252" y="24589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290315" y="1225628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078832" y="30673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22012" y="30673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267427" y="187032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26972" y="1102017"/>
            <a:ext cx="45681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4029" y="184903"/>
            <a:ext cx="53658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179922" y="24589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122012" y="30673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22012" y="126453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47412" y="30673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683987" y="184619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0"/>
          <p:cNvSpPr txBox="1"/>
          <p:nvPr/>
        </p:nvSpPr>
        <p:spPr>
          <a:xfrm>
            <a:off x="1529080" y="1119505"/>
            <a:ext cx="48666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6593" y="-91977"/>
            <a:ext cx="53658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201" y="432287"/>
            <a:ext cx="19786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rass blowing in the wind. on Make a GIF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5201" y="1438835"/>
            <a:ext cx="6340288" cy="3547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086" y="-93698"/>
            <a:ext cx="53658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83" y="385989"/>
            <a:ext cx="19786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ếng ve kêu râm ran mùa hè !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9793" y="1215934"/>
            <a:ext cx="6118412" cy="3622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4029" y="184903"/>
            <a:ext cx="53658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373347" y="25720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337662" y="313651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835627" y="127406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827497" y="257200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239612" y="191541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1"/>
          <p:cNvSpPr txBox="1"/>
          <p:nvPr/>
        </p:nvSpPr>
        <p:spPr>
          <a:xfrm>
            <a:off x="1664970" y="1141730"/>
            <a:ext cx="46736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785462" y="313651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744187" y="3136517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003" y="0"/>
            <a:ext cx="654199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188" y="102721"/>
            <a:ext cx="423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24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5" t="20433" r="84827" b="75049"/>
          <a:stretch>
            <a:fillRect/>
          </a:stretch>
        </p:blipFill>
        <p:spPr bwMode="auto">
          <a:xfrm>
            <a:off x="141194" y="0"/>
            <a:ext cx="747713" cy="728662"/>
          </a:xfrm>
          <a:prstGeom prst="roundRect">
            <a:avLst>
              <a:gd name="adj" fmla="val 330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807"/>
            <a:ext cx="6716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438380"/>
            <a:ext cx="6716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>
            <a:fillRect/>
          </a:stretch>
        </p:blipFill>
        <p:spPr bwMode="auto">
          <a:xfrm>
            <a:off x="396342" y="2436542"/>
            <a:ext cx="4695825" cy="199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" y="1884757"/>
            <a:ext cx="6784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135" y="4369696"/>
            <a:ext cx="650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9" grpId="0" uiExpand="1" build="p"/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696" y="306507"/>
            <a:ext cx="6095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3847" y="3070028"/>
            <a:ext cx="38930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3847" y="1254146"/>
            <a:ext cx="42561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539" y="2949388"/>
            <a:ext cx="3159361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55539" y="3485590"/>
            <a:ext cx="2950932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55539" y="3901617"/>
            <a:ext cx="303161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4796" y="1344274"/>
            <a:ext cx="4448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034" y="456825"/>
            <a:ext cx="6098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16306" y="2190750"/>
            <a:ext cx="2339788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52851" y="2632551"/>
            <a:ext cx="3967167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52851" y="3053892"/>
            <a:ext cx="3046043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7965" y="539134"/>
            <a:ext cx="419888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ảng Ninh: “Mãn nhãn” với thú chơi thuyền buồm lưới trên vịnh Hạ L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" y="1285875"/>
            <a:ext cx="6716806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>
            <a:fillRect/>
          </a:stretch>
        </p:blipFill>
        <p:spPr bwMode="auto">
          <a:xfrm>
            <a:off x="1189432" y="1263671"/>
            <a:ext cx="4695825" cy="199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26" y="298728"/>
            <a:ext cx="5592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4288" y="3028890"/>
            <a:ext cx="4549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069" y="632137"/>
            <a:ext cx="34683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69" y="2693207"/>
            <a:ext cx="3429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5334" y="633098"/>
            <a:ext cx="370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5334" y="2692246"/>
            <a:ext cx="3789045" cy="18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69" y="47297"/>
            <a:ext cx="650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01632" y="2438400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24579" y="3108512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25432" y="3558989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85570" y="4016188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43710" y="4480112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92214" y="1057836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09956" y="2438400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09856" y="3108512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81582" y="3558989"/>
            <a:ext cx="50517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02156" y="4031876"/>
            <a:ext cx="56344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4595" y="701856"/>
            <a:ext cx="46355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VẼ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" y="1208972"/>
            <a:ext cx="34683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" y="3324792"/>
            <a:ext cx="3429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5335" y="1208972"/>
            <a:ext cx="370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5335" y="3324792"/>
            <a:ext cx="3789045" cy="18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743" y="105125"/>
            <a:ext cx="409348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5260" y="1208972"/>
            <a:ext cx="34683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" y="3282484"/>
            <a:ext cx="3429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5335" y="1208972"/>
            <a:ext cx="370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5335" y="3324792"/>
            <a:ext cx="3789045" cy="18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>
            <a:fillRect/>
          </a:stretch>
        </p:blipFill>
        <p:spPr bwMode="auto">
          <a:xfrm>
            <a:off x="26071" y="0"/>
            <a:ext cx="747486" cy="887228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3348" y="-48251"/>
            <a:ext cx="242498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71" y="618238"/>
            <a:ext cx="607662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98034" y="1628215"/>
            <a:ext cx="921684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3557" y="2078692"/>
            <a:ext cx="131073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98034" y="2078692"/>
            <a:ext cx="97547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60662" y="2571750"/>
            <a:ext cx="5277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18957" y="2999815"/>
            <a:ext cx="143267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1964" y="3685616"/>
            <a:ext cx="10964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1964" y="4641477"/>
            <a:ext cx="1170454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13087" y="5077386"/>
            <a:ext cx="115524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11681" y="1628215"/>
            <a:ext cx="8678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424045" y="2078692"/>
            <a:ext cx="1257337" cy="112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24045" y="2559424"/>
            <a:ext cx="137163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466907" y="3000936"/>
            <a:ext cx="58580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61305" y="3746127"/>
            <a:ext cx="163437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702511" y="4176432"/>
            <a:ext cx="167811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067138" y="4653803"/>
            <a:ext cx="1325133" cy="7844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936626" y="5109881"/>
            <a:ext cx="41349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03381" y="4168589"/>
            <a:ext cx="54824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247820" y="4584328"/>
            <a:ext cx="52051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5923" y="4155142"/>
            <a:ext cx="109649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4615" y="604520"/>
            <a:ext cx="67633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6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ĐỌC:</a:t>
            </a:r>
            <a:r>
              <a:rPr lang="en-US" sz="6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HỌC VẼ</a:t>
            </a:r>
            <a:endParaRPr lang="en-US" sz="6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>
              <a:fillRect/>
            </a:stretch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23387" y="627964"/>
              <a:ext cx="2424984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0059" y="856454"/>
            <a:ext cx="607662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2527" y="1594794"/>
            <a:ext cx="1489710" cy="4114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03515" y="1594794"/>
            <a:ext cx="1489710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4503" y="1594794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4156" y="2321650"/>
            <a:ext cx="352603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3704" y="2836804"/>
            <a:ext cx="112167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2792044" y="2177681"/>
            <a:ext cx="219074" cy="1378688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9342" y="2836804"/>
            <a:ext cx="129555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4056449" y="2365760"/>
            <a:ext cx="219074" cy="1002529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3456" y="3298469"/>
            <a:ext cx="368590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2659263" y="2308134"/>
            <a:ext cx="219074" cy="21458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Brace 16"/>
          <p:cNvSpPr/>
          <p:nvPr/>
        </p:nvSpPr>
        <p:spPr>
          <a:xfrm rot="5400000">
            <a:off x="4374965" y="2880581"/>
            <a:ext cx="219074" cy="1002529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/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2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377" y="599400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Nghe</a:t>
            </a:r>
            <a:r>
              <a:rPr lang="en-US" sz="1600" dirty="0">
                <a:latin typeface="UTM Avo" panose="02040603050506020204" pitchFamily="18" charset="0"/>
              </a:rPr>
              <a:t> –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6475" y="5736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2681" y="1339001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Hôm</a:t>
            </a:r>
            <a:r>
              <a:rPr lang="en-US" sz="1600" dirty="0">
                <a:latin typeface="UTM Avo" panose="02040603050506020204" pitchFamily="18" charset="0"/>
              </a:rPr>
              <a:t> nay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lớp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học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trắng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bút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màu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Nắn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vẽ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Lung </a:t>
            </a:r>
            <a:r>
              <a:rPr lang="en-US" sz="1600" dirty="0" err="1">
                <a:latin typeface="UTM Avo" panose="02040603050506020204" pitchFamily="18" charset="0"/>
              </a:rPr>
              <a:t>linh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bầu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02680" y="2961433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Vẽ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trăng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Rải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đầy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ngõ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Vẽ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diều</a:t>
            </a:r>
            <a:r>
              <a:rPr lang="en-US" sz="1600" dirty="0">
                <a:latin typeface="UTM Avo" panose="02040603050506020204" pitchFamily="18" charset="0"/>
              </a:rPr>
              <a:t> no </a:t>
            </a:r>
            <a:r>
              <a:rPr lang="en-US" sz="1600" dirty="0" err="1">
                <a:latin typeface="UTM Avo" panose="02040603050506020204" pitchFamily="18" charset="0"/>
              </a:rPr>
              <a:t>gió</a:t>
            </a:r>
            <a:endParaRPr lang="en-US" sz="16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Vi vu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xanh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3427" y="1314054"/>
            <a:ext cx="195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>
                <a:latin typeface="UTM Avo" panose="02040603050506020204" pitchFamily="18" charset="0"/>
              </a:rPr>
              <a:t>lung </a:t>
            </a:r>
            <a:r>
              <a:rPr lang="en-US" sz="2400" dirty="0" err="1">
                <a:latin typeface="UTM Avo" panose="02040603050506020204" pitchFamily="18" charset="0"/>
              </a:rPr>
              <a:t>linh</a:t>
            </a:r>
            <a:endParaRPr lang="vi-VN" sz="2400" dirty="0"/>
          </a:p>
        </p:txBody>
      </p:sp>
      <p:sp>
        <p:nvSpPr>
          <p:cNvPr id="4" name="Oval 3"/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nắn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nót</a:t>
            </a:r>
            <a:endParaRPr lang="vi-VN" sz="2400" dirty="0"/>
          </a:p>
        </p:txBody>
      </p:sp>
      <p:sp>
        <p:nvSpPr>
          <p:cNvPr id="6" name="Oval 5"/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cánh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diều</a:t>
            </a:r>
            <a:endParaRPr lang="vi-VN" sz="2400" dirty="0"/>
          </a:p>
        </p:txBody>
      </p:sp>
      <p:sp>
        <p:nvSpPr>
          <p:cNvPr id="8" name="Oval 7"/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lộng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gió</a:t>
            </a:r>
            <a:endParaRPr lang="vi-VN" sz="2400" dirty="0"/>
          </a:p>
        </p:txBody>
      </p:sp>
      <p:sp>
        <p:nvSpPr>
          <p:cNvPr id="10" name="Oval 9"/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2905125" y="1557746"/>
            <a:ext cx="3505200" cy="1176888"/>
            <a:chOff x="2905125" y="1557746"/>
            <a:chExt cx="3505200" cy="1176888"/>
          </a:xfrm>
        </p:grpSpPr>
        <p:sp>
          <p:nvSpPr>
            <p:cNvPr id="11" name="Rectangle 10"/>
            <p:cNvSpPr/>
            <p:nvPr/>
          </p:nvSpPr>
          <p:spPr>
            <a:xfrm>
              <a:off x="3124201" y="1619177"/>
              <a:ext cx="3067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>
                  <a:latin typeface="UTM Avo" panose="02040603050506020204" pitchFamily="18" charset="0"/>
                </a:rPr>
                <a:t>Chú</a:t>
              </a:r>
              <a:r>
                <a:rPr lang="en-US" sz="2000" b="1" dirty="0">
                  <a:latin typeface="UTM Avo" panose="02040603050506020204" pitchFamily="18" charset="0"/>
                </a:rPr>
                <a:t> ý: </a:t>
              </a:r>
              <a:r>
                <a:rPr lang="en-US" sz="2000" dirty="0" err="1">
                  <a:latin typeface="UTM Avo" panose="02040603050506020204" pitchFamily="18" charset="0"/>
                </a:rPr>
                <a:t>viết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đầu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mỗi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câu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thơ</a:t>
              </a:r>
              <a:r>
                <a:rPr lang="en-US" sz="2000" dirty="0">
                  <a:latin typeface="UTM Avo" panose="02040603050506020204" pitchFamily="18" charset="0"/>
                </a:rPr>
                <a:t>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674" y="504150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2. </a:t>
            </a:r>
            <a:r>
              <a:rPr lang="en-US" sz="2000" dirty="0" err="1">
                <a:latin typeface="UTM Avo" panose="02040603050506020204" pitchFamily="18" charset="0"/>
              </a:rPr>
              <a:t>Chọn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>
                <a:latin typeface="UTM Avo" panose="02040603050506020204" pitchFamily="18" charset="0"/>
              </a:rPr>
              <a:t>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hoặc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i="1" dirty="0" err="1">
                <a:latin typeface="UTM Avo" panose="02040603050506020204" pitchFamily="18" charset="0"/>
              </a:rPr>
              <a:t>ngh</a:t>
            </a:r>
            <a:r>
              <a:rPr lang="en-US" sz="2000" i="1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thay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ô </a:t>
            </a:r>
            <a:r>
              <a:rPr lang="en-US" sz="2000" dirty="0" err="1">
                <a:latin typeface="UTM Avo" panose="02040603050506020204" pitchFamily="18" charset="0"/>
              </a:rPr>
              <a:t>vuông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790" y="1086467"/>
            <a:ext cx="502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cha, </a:t>
            </a:r>
            <a:r>
              <a:rPr lang="en-US" sz="2000" b="1" dirty="0" err="1">
                <a:solidFill>
                  <a:srgbClr val="FB5B53"/>
                </a:solidFill>
                <a:latin typeface="UTM Avo" panose="02040603050506020204" pitchFamily="18" charset="0"/>
              </a:rPr>
              <a:t>ngh</a:t>
            </a:r>
            <a:r>
              <a:rPr lang="en-US" sz="2000" b="1" dirty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ĩa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mẹ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ơn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thầy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en-US" sz="2000" dirty="0">
              <a:latin typeface="UTM Avo" panose="020406030505060202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mài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sắt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b="1" dirty="0">
                <a:solidFill>
                  <a:srgbClr val="FB5B53"/>
                </a:solidFill>
                <a:latin typeface="UTM Avo" panose="02040603050506020204" pitchFamily="18" charset="0"/>
              </a:rPr>
              <a:t>ng </a:t>
            </a:r>
            <a:r>
              <a:rPr lang="en-US" sz="2000" dirty="0" err="1">
                <a:latin typeface="UTM Avo" panose="02040603050506020204" pitchFamily="18" charset="0"/>
              </a:rPr>
              <a:t>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kim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9734" y="1235076"/>
            <a:ext cx="5135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39409" y="1733551"/>
            <a:ext cx="3738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4674" y="2216430"/>
            <a:ext cx="5886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a.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riếng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r, d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gi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Chậm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Nhanh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Nắng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tốt</a:t>
            </a:r>
            <a:r>
              <a:rPr lang="en-US" sz="1800" dirty="0">
                <a:latin typeface="UTM Avo" panose="02040603050506020204" pitchFamily="18" charset="0"/>
              </a:rPr>
              <a:t>               </a:t>
            </a:r>
            <a:r>
              <a:rPr lang="en-US" sz="1800" dirty="0" err="1">
                <a:latin typeface="UTM Avo" panose="02040603050506020204" pitchFamily="18" charset="0"/>
              </a:rPr>
              <a:t>mưa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tốt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lúa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>
            <a:fillRect/>
          </a:stretch>
        </p:blipFill>
        <p:spPr bwMode="auto">
          <a:xfrm>
            <a:off x="2299314" y="313976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>
            <a:fillRect/>
          </a:stretch>
        </p:blipFill>
        <p:spPr bwMode="auto">
          <a:xfrm>
            <a:off x="2299314" y="367101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>
            <a:fillRect/>
          </a:stretch>
        </p:blipFill>
        <p:spPr bwMode="auto">
          <a:xfrm>
            <a:off x="1965939" y="419762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223114" y="3112203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rùa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23114" y="3654915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gió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1163" y="4188246"/>
            <a:ext cx="952501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dưa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9" grpId="1"/>
      <p:bldP spid="10" grpId="0" animBg="1"/>
      <p:bldP spid="10" grpId="1" animBg="1"/>
      <p:bldP spid="13" grpId="0" animBg="1"/>
      <p:bldP spid="13" grpId="1" animBg="1"/>
      <p:bldP spid="14" grpId="0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74674" y="501930"/>
            <a:ext cx="5886451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b.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chứa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>
                <a:latin typeface="UTM Avo" panose="02040603050506020204" pitchFamily="18" charset="0"/>
              </a:rPr>
              <a:t>an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i="1" dirty="0" err="1">
                <a:latin typeface="UTM Avo" panose="02040603050506020204" pitchFamily="18" charset="0"/>
              </a:rPr>
              <a:t>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gọi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10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>
            <a:fillRect/>
          </a:stretch>
        </p:blipFill>
        <p:spPr bwMode="auto">
          <a:xfrm>
            <a:off x="630236" y="1655404"/>
            <a:ext cx="5775326" cy="14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83360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73044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28768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61" name="TextBox 60"/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4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6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1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2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7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>
            <a:fillRect/>
          </a:stretch>
        </p:blipFill>
        <p:spPr bwMode="auto">
          <a:xfrm>
            <a:off x="466787" y="1141089"/>
            <a:ext cx="6000688" cy="35547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 rot="20494451">
            <a:off x="1329557" y="3046491"/>
            <a:ext cx="771904" cy="2412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đèn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1304156">
            <a:off x="2129786" y="2688309"/>
            <a:ext cx="743550" cy="2642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ống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304156">
            <a:off x="3269991" y="2545211"/>
            <a:ext cx="394279" cy="2232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vở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51670" y="2133939"/>
            <a:ext cx="451805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1536">
            <a:off x="4375838" y="1423639"/>
            <a:ext cx="788249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giá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161536">
            <a:off x="4059989" y="2091793"/>
            <a:ext cx="401148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cốc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07250" y="1141933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bức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tranh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955" y="3662165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20409025">
            <a:off x="2665944" y="3948454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ngăn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kéo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80638" y="3839115"/>
            <a:ext cx="959850" cy="2404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cặp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20581587">
            <a:off x="5276473" y="2785007"/>
            <a:ext cx="802364" cy="2404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ghế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20820592">
            <a:off x="1852984" y="1621694"/>
            <a:ext cx="712744" cy="439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thước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9" y="544983"/>
            <a:ext cx="5111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dụng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đồ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" y="1678021"/>
          <a:ext cx="5667375" cy="185420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000125"/>
                <a:gridCol w="1323975"/>
                <a:gridCol w="33432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1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tự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Từ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Câu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1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màu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màu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dùng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vẽ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tranh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.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2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mực</a:t>
                      </a:r>
                      <a:endParaRPr lang="en-US" sz="1400" baseline="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mực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dùng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ghi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bài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.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3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quyển</a:t>
                      </a:r>
                      <a:r>
                        <a:rPr lang="en-US" sz="1400" baseline="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>
                          <a:latin typeface="UTM Avo" panose="02040603050506020204" pitchFamily="18" charset="0"/>
                        </a:rPr>
                        <a:t>vở</a:t>
                      </a:r>
                      <a:endParaRPr lang="en-US" sz="1400" baseline="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6" name="Google Shape;1156;p45"/>
          <p:cNvGrpSpPr/>
          <p:nvPr/>
        </p:nvGrpSpPr>
        <p:grpSpPr>
          <a:xfrm>
            <a:off x="595194" y="3844543"/>
            <a:ext cx="877924" cy="914396"/>
            <a:chOff x="4022111" y="879761"/>
            <a:chExt cx="1373687" cy="1426738"/>
          </a:xfrm>
        </p:grpSpPr>
        <p:sp>
          <p:nvSpPr>
            <p:cNvPr id="7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" name="Google Shape;1160;p45"/>
          <p:cNvGrpSpPr/>
          <p:nvPr/>
        </p:nvGrpSpPr>
        <p:grpSpPr>
          <a:xfrm rot="506022">
            <a:off x="4251118" y="3900622"/>
            <a:ext cx="914345" cy="605774"/>
            <a:chOff x="7328322" y="3673510"/>
            <a:chExt cx="1126909" cy="745122"/>
          </a:xfrm>
        </p:grpSpPr>
        <p:sp>
          <p:nvSpPr>
            <p:cNvPr id="11" name="Google Shape;1161;p45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162;p45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163;p45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" name="Google Shape;1206;p46"/>
          <p:cNvGrpSpPr/>
          <p:nvPr/>
        </p:nvGrpSpPr>
        <p:grpSpPr>
          <a:xfrm>
            <a:off x="1620758" y="3801034"/>
            <a:ext cx="743478" cy="892966"/>
            <a:chOff x="6192911" y="156630"/>
            <a:chExt cx="2526260" cy="3034202"/>
          </a:xfrm>
        </p:grpSpPr>
        <p:sp>
          <p:nvSpPr>
            <p:cNvPr id="15" name="Google Shape;1207;p46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208;p46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209;p46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210;p46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211;p46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212;p46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213;p46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214;p46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215;p46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" name="Google Shape;96;p7"/>
          <p:cNvGrpSpPr/>
          <p:nvPr/>
        </p:nvGrpSpPr>
        <p:grpSpPr>
          <a:xfrm rot="-424879">
            <a:off x="2595013" y="4226189"/>
            <a:ext cx="760925" cy="385130"/>
            <a:chOff x="6348021" y="1029754"/>
            <a:chExt cx="2339285" cy="1183990"/>
          </a:xfrm>
        </p:grpSpPr>
        <p:sp>
          <p:nvSpPr>
            <p:cNvPr id="25" name="Google Shape;97;p7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98;p7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99;p7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00;p7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01;p7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102;p7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103;p7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4;p7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5;p7"/>
          <p:cNvGrpSpPr/>
          <p:nvPr/>
        </p:nvGrpSpPr>
        <p:grpSpPr>
          <a:xfrm rot="-4027023">
            <a:off x="3525776" y="3877520"/>
            <a:ext cx="546241" cy="867982"/>
            <a:chOff x="6712570" y="2317359"/>
            <a:chExt cx="1863208" cy="2960654"/>
          </a:xfrm>
        </p:grpSpPr>
        <p:sp>
          <p:nvSpPr>
            <p:cNvPr id="34" name="Google Shape;106;p7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7;p7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8;p7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9;p7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10;p7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" name="Google Shape;1993;p71"/>
          <p:cNvGrpSpPr/>
          <p:nvPr/>
        </p:nvGrpSpPr>
        <p:grpSpPr>
          <a:xfrm>
            <a:off x="5228423" y="3787868"/>
            <a:ext cx="1085667" cy="687386"/>
            <a:chOff x="5375905" y="267889"/>
            <a:chExt cx="3753524" cy="2387283"/>
          </a:xfrm>
        </p:grpSpPr>
        <p:sp>
          <p:nvSpPr>
            <p:cNvPr id="40" name="Google Shape;1994;p71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995;p71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996;p71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997;p71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998;p71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999;p71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000;p71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001;p71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002;p71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2003;p71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2004;p71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2005;p71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2006;p71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2007;p71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2008;p71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2009;p71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791047" y="2534223"/>
            <a:ext cx="999778" cy="218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405187" y="2499721"/>
            <a:ext cx="2315297" cy="253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791047" y="2881067"/>
            <a:ext cx="999778" cy="218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4595" y="-51186"/>
            <a:ext cx="46355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VẼ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" y="455930"/>
            <a:ext cx="34683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" y="2571750"/>
            <a:ext cx="3429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5335" y="455930"/>
            <a:ext cx="370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5335" y="2571750"/>
            <a:ext cx="378904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(Phan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8" y="544983"/>
            <a:ext cx="575187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dấu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chấm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dấu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chấm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hỏi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>
            <a:fillRect/>
          </a:stretch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>
            <a:fillRect/>
          </a:stretch>
        </p:blipFill>
        <p:spPr bwMode="auto">
          <a:xfrm>
            <a:off x="647762" y="3176483"/>
            <a:ext cx="5574890" cy="1560208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7262" y="1141089"/>
            <a:ext cx="57518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Bút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chì</a:t>
            </a:r>
            <a:r>
              <a:rPr lang="en-US" sz="1800" dirty="0">
                <a:latin typeface="UTM Avo" panose="02040603050506020204" pitchFamily="18" charset="0"/>
              </a:rPr>
              <a:t>: - </a:t>
            </a:r>
            <a:r>
              <a:rPr lang="en-US" sz="1800" dirty="0" err="1">
                <a:latin typeface="UTM Avo" panose="02040603050506020204" pitchFamily="18" charset="0"/>
              </a:rPr>
              <a:t>Tẩy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ơi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giúp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không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Tẩy</a:t>
            </a:r>
            <a:r>
              <a:rPr lang="en-US" sz="1800" dirty="0">
                <a:latin typeface="UTM Avo" panose="02040603050506020204" pitchFamily="18" charset="0"/>
              </a:rPr>
              <a:t>:       -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giúp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Bút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chì</a:t>
            </a:r>
            <a:r>
              <a:rPr lang="en-US" sz="1800" dirty="0">
                <a:latin typeface="UTM Avo" panose="02040603050506020204" pitchFamily="18" charset="0"/>
              </a:rPr>
              <a:t>: - </a:t>
            </a:r>
            <a:r>
              <a:rPr lang="en-US" sz="1800" dirty="0" err="1">
                <a:latin typeface="UTM Avo" panose="02040603050506020204" pitchFamily="18" charset="0"/>
              </a:rPr>
              <a:t>Tớ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xóa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vẽ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này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Tẩy</a:t>
            </a:r>
            <a:r>
              <a:rPr lang="en-US" sz="1800" dirty="0">
                <a:latin typeface="UTM Avo" panose="02040603050506020204" pitchFamily="18" charset="0"/>
              </a:rPr>
              <a:t>:       - </a:t>
            </a:r>
            <a:r>
              <a:rPr lang="en-US" sz="1800" dirty="0" err="1">
                <a:latin typeface="UTM Avo" panose="02040603050506020204" pitchFamily="18" charset="0"/>
              </a:rPr>
              <a:t>Tớ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sẽ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giúp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Bút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chì</a:t>
            </a:r>
            <a:r>
              <a:rPr lang="en-US" sz="1800" dirty="0">
                <a:latin typeface="UTM Avo" panose="02040603050506020204" pitchFamily="18" charset="0"/>
              </a:rPr>
              <a:t>: - </a:t>
            </a:r>
            <a:r>
              <a:rPr lang="en-US" sz="1800" dirty="0" err="1">
                <a:latin typeface="UTM Avo" panose="02040603050506020204" pitchFamily="18" charset="0"/>
              </a:rPr>
              <a:t>Tớ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cảm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7344" y="1199681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4744" y="164752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94744" y="201575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38976" y="2463595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15176" y="2854690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47344" y="1141088"/>
            <a:ext cx="26319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? 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94744" y="1553025"/>
            <a:ext cx="26319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? 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33566" y="1765953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80634" y="2208194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9285" y="2590479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/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2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8578" y="554294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Nhìn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đồ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dụng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4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3" t="65500" r="4941" b="7750"/>
          <a:stretch>
            <a:fillRect/>
          </a:stretch>
        </p:blipFill>
        <p:spPr bwMode="auto">
          <a:xfrm>
            <a:off x="429008" y="1524001"/>
            <a:ext cx="6092880" cy="25367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>
            <a:fillRect/>
          </a:stretch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92148" y="2374924"/>
            <a:ext cx="870019" cy="29945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vở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vẽ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5028" y="2308531"/>
            <a:ext cx="988062" cy="2994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học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05028" y="2825954"/>
            <a:ext cx="988062" cy="2994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thước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51389" y="2727635"/>
            <a:ext cx="421555" cy="2994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tẩy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85686" y="3261942"/>
            <a:ext cx="879372" cy="299454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màu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vẽ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96076" y="3285757"/>
            <a:ext cx="879372" cy="29945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chì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7.40741E-7 L -0.42477 0.3574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2.22222E-6 L -0.50741 0.3703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0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4.93827E-6 L -0.35394 0.2706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7361 0.2888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-1.60494E-6 L -0.05139 0.185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23457E-6 L 0.39422 0.1817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99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78" y="554294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3-4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đồ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dùng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vẽ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>
            <a:fillRect/>
          </a:stretch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0222" r="6689" b="53198"/>
          <a:stretch>
            <a:fillRect/>
          </a:stretch>
        </p:blipFill>
        <p:spPr bwMode="auto">
          <a:xfrm>
            <a:off x="704849" y="1377303"/>
            <a:ext cx="5610226" cy="338764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943" y="4827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  <a:endParaRPr lang="en-US" sz="1800" b="1" dirty="0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3356" y="1643513"/>
            <a:ext cx="2390775" cy="2950037"/>
            <a:chOff x="-180243" y="1533525"/>
            <a:chExt cx="2390775" cy="2950037"/>
          </a:xfrm>
        </p:grpSpPr>
        <p:pic>
          <p:nvPicPr>
            <p:cNvPr id="9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t="60249" r="51761" b="13627"/>
            <a:stretch>
              <a:fillRect/>
            </a:stretch>
          </p:blipFill>
          <p:spPr bwMode="auto">
            <a:xfrm>
              <a:off x="-180243" y="1629445"/>
              <a:ext cx="2390775" cy="2854117"/>
            </a:xfrm>
            <a:prstGeom prst="roundRect">
              <a:avLst>
                <a:gd name="adj" fmla="val 1968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204716" y="1533525"/>
              <a:ext cx="1005816" cy="323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25217" y="1953296"/>
              <a:ext cx="685315" cy="1170905"/>
            </a:xfrm>
            <a:custGeom>
              <a:avLst/>
              <a:gdLst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0 w 685315"/>
                <a:gd name="connsiteY3" fmla="*/ 1170905 h 1170905"/>
                <a:gd name="connsiteX4" fmla="*/ 0 w 685315"/>
                <a:gd name="connsiteY4" fmla="*/ 0 h 1170905"/>
                <a:gd name="connsiteX0-1" fmla="*/ 0 w 685315"/>
                <a:gd name="connsiteY0-2" fmla="*/ 0 h 1170905"/>
                <a:gd name="connsiteX1-3" fmla="*/ 685315 w 685315"/>
                <a:gd name="connsiteY1-4" fmla="*/ 0 h 1170905"/>
                <a:gd name="connsiteX2-5" fmla="*/ 685315 w 685315"/>
                <a:gd name="connsiteY2-6" fmla="*/ 1170905 h 1170905"/>
                <a:gd name="connsiteX3-7" fmla="*/ 171450 w 685315"/>
                <a:gd name="connsiteY3-8" fmla="*/ 1161380 h 1170905"/>
                <a:gd name="connsiteX4-9" fmla="*/ 0 w 685315"/>
                <a:gd name="connsiteY4-10" fmla="*/ 0 h 1170905"/>
                <a:gd name="connsiteX0-11" fmla="*/ 0 w 685315"/>
                <a:gd name="connsiteY0-12" fmla="*/ 0 h 1332830"/>
                <a:gd name="connsiteX1-13" fmla="*/ 685315 w 685315"/>
                <a:gd name="connsiteY1-14" fmla="*/ 0 h 1332830"/>
                <a:gd name="connsiteX2-15" fmla="*/ 685315 w 685315"/>
                <a:gd name="connsiteY2-16" fmla="*/ 1170905 h 1332830"/>
                <a:gd name="connsiteX3-17" fmla="*/ 285750 w 685315"/>
                <a:gd name="connsiteY3-18" fmla="*/ 1332830 h 1332830"/>
                <a:gd name="connsiteX4-19" fmla="*/ 0 w 685315"/>
                <a:gd name="connsiteY4-20" fmla="*/ 0 h 1332830"/>
                <a:gd name="connsiteX0-21" fmla="*/ 0 w 685315"/>
                <a:gd name="connsiteY0-22" fmla="*/ 0 h 1361405"/>
                <a:gd name="connsiteX1-23" fmla="*/ 685315 w 685315"/>
                <a:gd name="connsiteY1-24" fmla="*/ 0 h 1361405"/>
                <a:gd name="connsiteX2-25" fmla="*/ 685315 w 685315"/>
                <a:gd name="connsiteY2-26" fmla="*/ 1170905 h 1361405"/>
                <a:gd name="connsiteX3-27" fmla="*/ 266700 w 685315"/>
                <a:gd name="connsiteY3-28" fmla="*/ 1361405 h 1361405"/>
                <a:gd name="connsiteX4-29" fmla="*/ 0 w 685315"/>
                <a:gd name="connsiteY4-30" fmla="*/ 0 h 1361405"/>
                <a:gd name="connsiteX0-31" fmla="*/ 0 w 685315"/>
                <a:gd name="connsiteY0-32" fmla="*/ 0 h 1170905"/>
                <a:gd name="connsiteX1-33" fmla="*/ 685315 w 685315"/>
                <a:gd name="connsiteY1-34" fmla="*/ 0 h 1170905"/>
                <a:gd name="connsiteX2-35" fmla="*/ 685315 w 685315"/>
                <a:gd name="connsiteY2-36" fmla="*/ 1170905 h 1170905"/>
                <a:gd name="connsiteX3-37" fmla="*/ 285750 w 685315"/>
                <a:gd name="connsiteY3-38" fmla="*/ 1104230 h 1170905"/>
                <a:gd name="connsiteX4-39" fmla="*/ 0 w 685315"/>
                <a:gd name="connsiteY4-40" fmla="*/ 0 h 1170905"/>
                <a:gd name="connsiteX0-41" fmla="*/ 0 w 685315"/>
                <a:gd name="connsiteY0-42" fmla="*/ 0 h 1170905"/>
                <a:gd name="connsiteX1-43" fmla="*/ 685315 w 685315"/>
                <a:gd name="connsiteY1-44" fmla="*/ 0 h 1170905"/>
                <a:gd name="connsiteX2-45" fmla="*/ 685315 w 685315"/>
                <a:gd name="connsiteY2-46" fmla="*/ 1170905 h 1170905"/>
                <a:gd name="connsiteX3-47" fmla="*/ 295275 w 685315"/>
                <a:gd name="connsiteY3-48" fmla="*/ 1056605 h 1170905"/>
                <a:gd name="connsiteX4-49" fmla="*/ 0 w 685315"/>
                <a:gd name="connsiteY4-50" fmla="*/ 0 h 11709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5315" h="117090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11593" y="1643511"/>
            <a:ext cx="4439264" cy="1876437"/>
            <a:chOff x="2340080" y="1282923"/>
            <a:chExt cx="4439264" cy="1876437"/>
          </a:xfrm>
        </p:grpSpPr>
        <p:sp>
          <p:nvSpPr>
            <p:cNvPr id="21" name="TextBox 20"/>
            <p:cNvSpPr txBox="1"/>
            <p:nvPr/>
          </p:nvSpPr>
          <p:spPr>
            <a:xfrm>
              <a:off x="2875583" y="1406271"/>
              <a:ext cx="39037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- </a:t>
              </a:r>
              <a:r>
                <a:rPr lang="en-US" sz="1600" dirty="0" err="1">
                  <a:latin typeface="UTM Avo" panose="02040603050506020204" pitchFamily="18" charset="0"/>
                </a:rPr>
                <a:t>Tên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câu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chuyện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là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gì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- </a:t>
              </a:r>
              <a:r>
                <a:rPr lang="en-US" sz="1600" dirty="0" err="1">
                  <a:latin typeface="UTM Avo" panose="02040603050506020204" pitchFamily="18" charset="0"/>
                </a:rPr>
                <a:t>Câu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chuyện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mở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đầu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như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thế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nào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- </a:t>
              </a:r>
              <a:r>
                <a:rPr lang="en-US" sz="1600" dirty="0" err="1">
                  <a:latin typeface="UTM Avo" panose="02040603050506020204" pitchFamily="18" charset="0"/>
                </a:rPr>
                <a:t>Điều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gì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diễn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ra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tiếp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theo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UTM Avo" panose="02040603050506020204" pitchFamily="18" charset="0"/>
                </a:rPr>
                <a:t>- </a:t>
              </a:r>
              <a:r>
                <a:rPr lang="en-US" sz="1600" dirty="0" err="1">
                  <a:latin typeface="UTM Avo" panose="02040603050506020204" pitchFamily="18" charset="0"/>
                </a:rPr>
                <a:t>Câu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chuyện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kết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thúc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ra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sao</a:t>
              </a:r>
              <a:r>
                <a:rPr lang="en-US" sz="1600" dirty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</p:txBody>
        </p:sp>
        <p:grpSp>
          <p:nvGrpSpPr>
            <p:cNvPr id="13" name="Google Shape;2028;p71"/>
            <p:cNvGrpSpPr/>
            <p:nvPr/>
          </p:nvGrpSpPr>
          <p:grpSpPr>
            <a:xfrm rot="5400000">
              <a:off x="3572182" y="50821"/>
              <a:ext cx="1876437" cy="4340642"/>
              <a:chOff x="4083593" y="2224920"/>
              <a:chExt cx="829673" cy="1786312"/>
            </a:xfrm>
          </p:grpSpPr>
          <p:sp>
            <p:nvSpPr>
              <p:cNvPr id="17" name="Google Shape;2029;p71"/>
              <p:cNvSpPr/>
              <p:nvPr/>
            </p:nvSpPr>
            <p:spPr>
              <a:xfrm>
                <a:off x="4083593" y="2224920"/>
                <a:ext cx="829673" cy="1786312"/>
              </a:xfrm>
              <a:custGeom>
                <a:avLst/>
                <a:gdLst/>
                <a:ahLst/>
                <a:cxnLst/>
                <a:rect l="l" t="t" r="r" b="b"/>
                <a:pathLst>
                  <a:path w="49926" h="103791" extrusionOk="0">
                    <a:moveTo>
                      <a:pt x="25713" y="1603"/>
                    </a:moveTo>
                    <a:cubicBezTo>
                      <a:pt x="27917" y="1603"/>
                      <a:pt x="30102" y="1668"/>
                      <a:pt x="32226" y="1757"/>
                    </a:cubicBezTo>
                    <a:cubicBezTo>
                      <a:pt x="36202" y="1882"/>
                      <a:pt x="40470" y="1799"/>
                      <a:pt x="43484" y="4770"/>
                    </a:cubicBezTo>
                    <a:cubicBezTo>
                      <a:pt x="46204" y="7449"/>
                      <a:pt x="47083" y="11257"/>
                      <a:pt x="47292" y="14940"/>
                    </a:cubicBezTo>
                    <a:cubicBezTo>
                      <a:pt x="47711" y="22013"/>
                      <a:pt x="47125" y="29253"/>
                      <a:pt x="47083" y="36326"/>
                    </a:cubicBezTo>
                    <a:cubicBezTo>
                      <a:pt x="46957" y="52313"/>
                      <a:pt x="48004" y="68259"/>
                      <a:pt x="47753" y="84204"/>
                    </a:cubicBezTo>
                    <a:cubicBezTo>
                      <a:pt x="47753" y="84309"/>
                      <a:pt x="47768" y="84403"/>
                      <a:pt x="47797" y="84488"/>
                    </a:cubicBezTo>
                    <a:lnTo>
                      <a:pt x="47797" y="84488"/>
                    </a:lnTo>
                    <a:cubicBezTo>
                      <a:pt x="47846" y="87115"/>
                      <a:pt x="48500" y="90295"/>
                      <a:pt x="46037" y="92072"/>
                    </a:cubicBezTo>
                    <a:cubicBezTo>
                      <a:pt x="44809" y="92965"/>
                      <a:pt x="43284" y="93170"/>
                      <a:pt x="41758" y="93170"/>
                    </a:cubicBezTo>
                    <a:cubicBezTo>
                      <a:pt x="40996" y="93170"/>
                      <a:pt x="40233" y="93118"/>
                      <a:pt x="39508" y="93077"/>
                    </a:cubicBezTo>
                    <a:cubicBezTo>
                      <a:pt x="35825" y="92825"/>
                      <a:pt x="32184" y="92825"/>
                      <a:pt x="28501" y="92742"/>
                    </a:cubicBezTo>
                    <a:cubicBezTo>
                      <a:pt x="28124" y="92742"/>
                      <a:pt x="27831" y="92993"/>
                      <a:pt x="27748" y="93328"/>
                    </a:cubicBezTo>
                    <a:cubicBezTo>
                      <a:pt x="26702" y="95942"/>
                      <a:pt x="25627" y="98527"/>
                      <a:pt x="24500" y="101107"/>
                    </a:cubicBezTo>
                    <a:lnTo>
                      <a:pt x="24500" y="101107"/>
                    </a:lnTo>
                    <a:cubicBezTo>
                      <a:pt x="23371" y="98515"/>
                      <a:pt x="22383" y="95894"/>
                      <a:pt x="21512" y="93244"/>
                    </a:cubicBezTo>
                    <a:cubicBezTo>
                      <a:pt x="21428" y="92909"/>
                      <a:pt x="21093" y="92658"/>
                      <a:pt x="20758" y="92658"/>
                    </a:cubicBezTo>
                    <a:cubicBezTo>
                      <a:pt x="17536" y="92616"/>
                      <a:pt x="14272" y="92574"/>
                      <a:pt x="11007" y="92574"/>
                    </a:cubicBezTo>
                    <a:cubicBezTo>
                      <a:pt x="10554" y="92574"/>
                      <a:pt x="10104" y="92589"/>
                      <a:pt x="9665" y="92589"/>
                    </a:cubicBezTo>
                    <a:cubicBezTo>
                      <a:pt x="8159" y="92589"/>
                      <a:pt x="6771" y="92414"/>
                      <a:pt x="5734" y="90858"/>
                    </a:cubicBezTo>
                    <a:cubicBezTo>
                      <a:pt x="4688" y="89268"/>
                      <a:pt x="4185" y="86924"/>
                      <a:pt x="3641" y="85083"/>
                    </a:cubicBezTo>
                    <a:cubicBezTo>
                      <a:pt x="1758" y="78219"/>
                      <a:pt x="1549" y="71063"/>
                      <a:pt x="1632" y="63990"/>
                    </a:cubicBezTo>
                    <a:cubicBezTo>
                      <a:pt x="1758" y="49216"/>
                      <a:pt x="1925" y="34401"/>
                      <a:pt x="2177" y="19585"/>
                    </a:cubicBezTo>
                    <a:cubicBezTo>
                      <a:pt x="2218" y="16237"/>
                      <a:pt x="1758" y="12136"/>
                      <a:pt x="2930" y="8913"/>
                    </a:cubicBezTo>
                    <a:cubicBezTo>
                      <a:pt x="4144" y="5565"/>
                      <a:pt x="7408" y="4017"/>
                      <a:pt x="10630" y="3180"/>
                    </a:cubicBezTo>
                    <a:cubicBezTo>
                      <a:pt x="15421" y="1953"/>
                      <a:pt x="20619" y="1603"/>
                      <a:pt x="25713" y="1603"/>
                    </a:cubicBezTo>
                    <a:close/>
                    <a:moveTo>
                      <a:pt x="26758" y="1"/>
                    </a:moveTo>
                    <a:cubicBezTo>
                      <a:pt x="21795" y="1"/>
                      <a:pt x="16811" y="366"/>
                      <a:pt x="12012" y="1255"/>
                    </a:cubicBezTo>
                    <a:cubicBezTo>
                      <a:pt x="6403" y="2301"/>
                      <a:pt x="1632" y="4979"/>
                      <a:pt x="879" y="11090"/>
                    </a:cubicBezTo>
                    <a:cubicBezTo>
                      <a:pt x="335" y="15233"/>
                      <a:pt x="586" y="19544"/>
                      <a:pt x="544" y="23687"/>
                    </a:cubicBezTo>
                    <a:cubicBezTo>
                      <a:pt x="461" y="28165"/>
                      <a:pt x="419" y="32601"/>
                      <a:pt x="377" y="37079"/>
                    </a:cubicBezTo>
                    <a:cubicBezTo>
                      <a:pt x="293" y="45575"/>
                      <a:pt x="209" y="54071"/>
                      <a:pt x="84" y="62567"/>
                    </a:cubicBezTo>
                    <a:cubicBezTo>
                      <a:pt x="0" y="71063"/>
                      <a:pt x="126" y="79935"/>
                      <a:pt x="2972" y="88138"/>
                    </a:cubicBezTo>
                    <a:cubicBezTo>
                      <a:pt x="3976" y="90942"/>
                      <a:pt x="4855" y="93621"/>
                      <a:pt x="8161" y="94039"/>
                    </a:cubicBezTo>
                    <a:cubicBezTo>
                      <a:pt x="9794" y="94258"/>
                      <a:pt x="11487" y="94321"/>
                      <a:pt x="13195" y="94321"/>
                    </a:cubicBezTo>
                    <a:cubicBezTo>
                      <a:pt x="15526" y="94321"/>
                      <a:pt x="17883" y="94204"/>
                      <a:pt x="20151" y="94204"/>
                    </a:cubicBezTo>
                    <a:cubicBezTo>
                      <a:pt x="20166" y="94204"/>
                      <a:pt x="20182" y="94204"/>
                      <a:pt x="20197" y="94204"/>
                    </a:cubicBezTo>
                    <a:lnTo>
                      <a:pt x="20197" y="94204"/>
                    </a:lnTo>
                    <a:cubicBezTo>
                      <a:pt x="21245" y="97348"/>
                      <a:pt x="22476" y="100418"/>
                      <a:pt x="23855" y="103414"/>
                    </a:cubicBezTo>
                    <a:cubicBezTo>
                      <a:pt x="24002" y="103665"/>
                      <a:pt x="24264" y="103790"/>
                      <a:pt x="24525" y="103790"/>
                    </a:cubicBezTo>
                    <a:cubicBezTo>
                      <a:pt x="24787" y="103790"/>
                      <a:pt x="25048" y="103665"/>
                      <a:pt x="25195" y="103414"/>
                    </a:cubicBezTo>
                    <a:cubicBezTo>
                      <a:pt x="26531" y="100426"/>
                      <a:pt x="27794" y="97364"/>
                      <a:pt x="29018" y="94298"/>
                    </a:cubicBezTo>
                    <a:lnTo>
                      <a:pt x="29018" y="94298"/>
                    </a:lnTo>
                    <a:cubicBezTo>
                      <a:pt x="31822" y="94337"/>
                      <a:pt x="34658" y="94381"/>
                      <a:pt x="37457" y="94499"/>
                    </a:cubicBezTo>
                    <a:cubicBezTo>
                      <a:pt x="38796" y="94556"/>
                      <a:pt x="40155" y="94710"/>
                      <a:pt x="41507" y="94710"/>
                    </a:cubicBezTo>
                    <a:cubicBezTo>
                      <a:pt x="42140" y="94710"/>
                      <a:pt x="42772" y="94677"/>
                      <a:pt x="43400" y="94583"/>
                    </a:cubicBezTo>
                    <a:cubicBezTo>
                      <a:pt x="45451" y="94290"/>
                      <a:pt x="47543" y="93411"/>
                      <a:pt x="48631" y="91570"/>
                    </a:cubicBezTo>
                    <a:cubicBezTo>
                      <a:pt x="49926" y="89399"/>
                      <a:pt x="49387" y="86645"/>
                      <a:pt x="49343" y="84222"/>
                    </a:cubicBezTo>
                    <a:lnTo>
                      <a:pt x="49343" y="84222"/>
                    </a:lnTo>
                    <a:cubicBezTo>
                      <a:pt x="49551" y="67949"/>
                      <a:pt x="48464" y="51677"/>
                      <a:pt x="48631" y="35405"/>
                    </a:cubicBezTo>
                    <a:cubicBezTo>
                      <a:pt x="48715" y="31136"/>
                      <a:pt x="48799" y="26909"/>
                      <a:pt x="48841" y="22641"/>
                    </a:cubicBezTo>
                    <a:cubicBezTo>
                      <a:pt x="48924" y="18916"/>
                      <a:pt x="49175" y="15149"/>
                      <a:pt x="48464" y="11466"/>
                    </a:cubicBezTo>
                    <a:cubicBezTo>
                      <a:pt x="47250" y="4854"/>
                      <a:pt x="42898" y="962"/>
                      <a:pt x="36327" y="418"/>
                    </a:cubicBezTo>
                    <a:cubicBezTo>
                      <a:pt x="33184" y="154"/>
                      <a:pt x="29975" y="1"/>
                      <a:pt x="2675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2030;p71"/>
              <p:cNvSpPr/>
              <p:nvPr/>
            </p:nvSpPr>
            <p:spPr>
              <a:xfrm>
                <a:off x="4145261" y="2379571"/>
                <a:ext cx="92528" cy="37771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22350" extrusionOk="0">
                    <a:moveTo>
                      <a:pt x="4409" y="1"/>
                    </a:moveTo>
                    <a:cubicBezTo>
                      <a:pt x="4335" y="1"/>
                      <a:pt x="4258" y="12"/>
                      <a:pt x="4177" y="38"/>
                    </a:cubicBezTo>
                    <a:lnTo>
                      <a:pt x="4177" y="80"/>
                    </a:lnTo>
                    <a:cubicBezTo>
                      <a:pt x="1248" y="1001"/>
                      <a:pt x="411" y="3763"/>
                      <a:pt x="369" y="6567"/>
                    </a:cubicBezTo>
                    <a:cubicBezTo>
                      <a:pt x="327" y="8911"/>
                      <a:pt x="495" y="11212"/>
                      <a:pt x="578" y="13556"/>
                    </a:cubicBezTo>
                    <a:cubicBezTo>
                      <a:pt x="662" y="16193"/>
                      <a:pt x="1039" y="18913"/>
                      <a:pt x="202" y="21424"/>
                    </a:cubicBezTo>
                    <a:cubicBezTo>
                      <a:pt x="0" y="21977"/>
                      <a:pt x="464" y="22349"/>
                      <a:pt x="939" y="22349"/>
                    </a:cubicBezTo>
                    <a:cubicBezTo>
                      <a:pt x="1254" y="22349"/>
                      <a:pt x="1575" y="22185"/>
                      <a:pt x="1708" y="21801"/>
                    </a:cubicBezTo>
                    <a:cubicBezTo>
                      <a:pt x="2713" y="18871"/>
                      <a:pt x="2210" y="15523"/>
                      <a:pt x="2085" y="12510"/>
                    </a:cubicBezTo>
                    <a:cubicBezTo>
                      <a:pt x="2001" y="9455"/>
                      <a:pt x="662" y="2842"/>
                      <a:pt x="4596" y="1587"/>
                    </a:cubicBezTo>
                    <a:cubicBezTo>
                      <a:pt x="5474" y="1281"/>
                      <a:pt x="5168" y="1"/>
                      <a:pt x="4409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2031;p71"/>
              <p:cNvSpPr/>
              <p:nvPr/>
            </p:nvSpPr>
            <p:spPr>
              <a:xfrm>
                <a:off x="4786916" y="3596890"/>
                <a:ext cx="92441" cy="181460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15810" extrusionOk="0">
                    <a:moveTo>
                      <a:pt x="4553" y="1"/>
                    </a:moveTo>
                    <a:cubicBezTo>
                      <a:pt x="4161" y="1"/>
                      <a:pt x="3784" y="252"/>
                      <a:pt x="3805" y="754"/>
                    </a:cubicBezTo>
                    <a:cubicBezTo>
                      <a:pt x="4009" y="3741"/>
                      <a:pt x="6094" y="14247"/>
                      <a:pt x="1339" y="14247"/>
                    </a:cubicBezTo>
                    <a:cubicBezTo>
                      <a:pt x="1230" y="14247"/>
                      <a:pt x="1117" y="14241"/>
                      <a:pt x="1001" y="14230"/>
                    </a:cubicBezTo>
                    <a:cubicBezTo>
                      <a:pt x="963" y="14225"/>
                      <a:pt x="926" y="14223"/>
                      <a:pt x="891" y="14223"/>
                    </a:cubicBezTo>
                    <a:cubicBezTo>
                      <a:pt x="1" y="14223"/>
                      <a:pt x="75" y="15698"/>
                      <a:pt x="1001" y="15779"/>
                    </a:cubicBezTo>
                    <a:cubicBezTo>
                      <a:pt x="1209" y="15799"/>
                      <a:pt x="1409" y="15809"/>
                      <a:pt x="1601" y="15809"/>
                    </a:cubicBezTo>
                    <a:cubicBezTo>
                      <a:pt x="8054" y="15809"/>
                      <a:pt x="5639" y="4493"/>
                      <a:pt x="5395" y="754"/>
                    </a:cubicBezTo>
                    <a:cubicBezTo>
                      <a:pt x="5353" y="252"/>
                      <a:pt x="4945" y="1"/>
                      <a:pt x="4553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530943" y="891001"/>
            <a:ext cx="586002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học</a:t>
            </a:r>
            <a:r>
              <a:rPr lang="en-US" sz="1800" dirty="0">
                <a:latin typeface="UTM Avo" panose="02040603050506020204" pitchFamily="18" charset="0"/>
              </a:rPr>
              <a:t>. Chia </a:t>
            </a:r>
            <a:r>
              <a:rPr lang="en-US" sz="1800" dirty="0" err="1">
                <a:latin typeface="UTM Avo" panose="02040603050506020204" pitchFamily="18" charset="0"/>
              </a:rPr>
              <a:t>sẻ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dựa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gợi</a:t>
            </a:r>
            <a:r>
              <a:rPr lang="en-US" sz="1800" dirty="0">
                <a:latin typeface="UTM Avo" panose="02040603050506020204" pitchFamily="18" charset="0"/>
              </a:rPr>
              <a:t> ý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: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74321" y="3782577"/>
            <a:ext cx="380513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4595" y="-51186"/>
            <a:ext cx="46355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VẼ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" y="455930"/>
            <a:ext cx="34683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" y="2571750"/>
            <a:ext cx="3429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vu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5335" y="455930"/>
            <a:ext cx="370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5335" y="2571750"/>
            <a:ext cx="378904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(Phan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25"/>
            <a:ext cx="250825" cy="237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565"/>
            <a:ext cx="293370" cy="29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45" y="593725"/>
            <a:ext cx="288290" cy="288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>
            <a:fillRect/>
          </a:stretch>
        </p:blipFill>
        <p:spPr>
          <a:xfrm>
            <a:off x="3048000" y="2686050"/>
            <a:ext cx="343535" cy="34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63675" y="1045210"/>
            <a:ext cx="471614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029" y="184903"/>
            <a:ext cx="53658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360670" y="1221992"/>
            <a:ext cx="117475" cy="485775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002405" y="180238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476875" y="1819527"/>
            <a:ext cx="95250" cy="417195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072130" y="1178812"/>
            <a:ext cx="116205" cy="528955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79725" y="242214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09490" y="242214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188335" y="30431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266157" y="30431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02885" y="3043172"/>
            <a:ext cx="91440" cy="43434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9871" y="-27347"/>
            <a:ext cx="53658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4690" y="515081"/>
            <a:ext cx="397028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9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825" y="1257591"/>
            <a:ext cx="6356350" cy="37581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4849</Words>
  <Application>WPS Presentation</Application>
  <PresentationFormat>Custom</PresentationFormat>
  <Paragraphs>409</Paragraphs>
  <Slides>44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7" baseType="lpstr">
      <vt:lpstr>Arial</vt:lpstr>
      <vt:lpstr>SimSun</vt:lpstr>
      <vt:lpstr>Wingdings</vt:lpstr>
      <vt:lpstr>Arial</vt:lpstr>
      <vt:lpstr>Kalam</vt:lpstr>
      <vt:lpstr>Montserrat</vt:lpstr>
      <vt:lpstr>Times New Roman</vt:lpstr>
      <vt:lpstr>Microsoft YaHei</vt:lpstr>
      <vt:lpstr>Arial Unicode MS</vt:lpstr>
      <vt:lpstr>UTM Avo</vt:lpstr>
      <vt:lpstr>Segoe Print</vt:lpstr>
      <vt:lpstr>UTM Cookies</vt:lpstr>
      <vt:lpstr>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147</cp:revision>
  <dcterms:created xsi:type="dcterms:W3CDTF">2023-10-17T05:37:00Z</dcterms:created>
  <dcterms:modified xsi:type="dcterms:W3CDTF">2023-10-19T03:01:48Z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F00A8F4928B042CDBF05113CD49484A0_12</vt:lpwstr>
  </property>
  <property fmtid="{D5CDD505-2E9C-101B-9397-08002B2CF9AE}" pid="3" name="KSOProductBuildVer">
    <vt:lpwstr>1033-12.2.0.13266</vt:lpwstr>
  </property>
</Properties>
</file>