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4"/>
  </p:notesMasterIdLst>
  <p:sldIdLst>
    <p:sldId id="346" r:id="rId2"/>
    <p:sldId id="347" r:id="rId3"/>
    <p:sldId id="316" r:id="rId4"/>
    <p:sldId id="318" r:id="rId5"/>
    <p:sldId id="319" r:id="rId6"/>
    <p:sldId id="361" r:id="rId7"/>
    <p:sldId id="362" r:id="rId8"/>
    <p:sldId id="349" r:id="rId9"/>
    <p:sldId id="320" r:id="rId10"/>
    <p:sldId id="323" r:id="rId11"/>
    <p:sldId id="350" r:id="rId12"/>
    <p:sldId id="351" r:id="rId13"/>
    <p:sldId id="340" r:id="rId14"/>
    <p:sldId id="325" r:id="rId15"/>
    <p:sldId id="341" r:id="rId16"/>
    <p:sldId id="324" r:id="rId17"/>
    <p:sldId id="353" r:id="rId18"/>
    <p:sldId id="327" r:id="rId19"/>
    <p:sldId id="328" r:id="rId20"/>
    <p:sldId id="354" r:id="rId21"/>
    <p:sldId id="329" r:id="rId22"/>
    <p:sldId id="355" r:id="rId23"/>
    <p:sldId id="330" r:id="rId24"/>
    <p:sldId id="356" r:id="rId25"/>
    <p:sldId id="331" r:id="rId26"/>
    <p:sldId id="332" r:id="rId27"/>
    <p:sldId id="334" r:id="rId28"/>
    <p:sldId id="357" r:id="rId29"/>
    <p:sldId id="358" r:id="rId30"/>
    <p:sldId id="359" r:id="rId31"/>
    <p:sldId id="360" r:id="rId32"/>
    <p:sldId id="363" r:id="rId33"/>
  </p:sldIdLst>
  <p:sldSz cx="6858000" cy="5143500"/>
  <p:notesSz cx="6858000" cy="9144000"/>
  <p:embeddedFontLst>
    <p:embeddedFont>
      <p:font typeface="HP001 4 hàng" panose="020B0604020202020204" charset="0"/>
      <p:regular r:id="rId35"/>
      <p:bold r:id="rId36"/>
    </p:embeddedFont>
    <p:embeddedFont>
      <p:font typeface="HP001 5 hàng" panose="020B0604020202020204" charset="0"/>
      <p:regular r:id="rId37"/>
      <p:bold r:id="rId38"/>
    </p:embeddedFont>
    <p:embeddedFont>
      <p:font typeface="Kalam" panose="020B0604020202020204" charset="0"/>
      <p:regular r:id="rId39"/>
      <p:bold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066"/>
    <a:srgbClr val="7EA131"/>
    <a:srgbClr val="000000"/>
    <a:srgbClr val="FB4C43"/>
    <a:srgbClr val="FFFFFF"/>
    <a:srgbClr val="EBFFFF"/>
    <a:srgbClr val="CBFFFF"/>
    <a:srgbClr val="FB5B53"/>
    <a:srgbClr val="1E5CC1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8" autoAdjust="0"/>
    <p:restoredTop sz="94364" autoAdjust="0"/>
  </p:normalViewPr>
  <p:slideViewPr>
    <p:cSldViewPr snapToGrid="0">
      <p:cViewPr varScale="1">
        <p:scale>
          <a:sx n="114" d="100"/>
          <a:sy n="114" d="100"/>
        </p:scale>
        <p:origin x="115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244175"/>
            <a:ext cx="3962400" cy="847257"/>
            <a:chOff x="495299" y="332663"/>
            <a:chExt cx="3962400" cy="847257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058856" y="332663"/>
              <a:ext cx="3398843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54054"/>
            <a:ext cx="598818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1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406511" y="1603724"/>
            <a:ext cx="3557824" cy="287632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5363" y="2194123"/>
            <a:ext cx="313862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1" y="1834061"/>
            <a:ext cx="433526" cy="4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3540" y="812531"/>
            <a:ext cx="598818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3470" y="1384066"/>
            <a:ext cx="3455412" cy="3417736"/>
            <a:chOff x="539976" y="1516005"/>
            <a:chExt cx="3305058" cy="3171669"/>
          </a:xfrm>
        </p:grpSpPr>
        <p:pic>
          <p:nvPicPr>
            <p:cNvPr id="7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10" t="7432" r="10265" b="73714"/>
            <a:stretch/>
          </p:blipFill>
          <p:spPr bwMode="auto">
            <a:xfrm>
              <a:off x="550074" y="1576446"/>
              <a:ext cx="3294960" cy="311122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39976" y="1516005"/>
              <a:ext cx="1406072" cy="61890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69439" y="2238958"/>
            <a:ext cx="2881998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08" y="1829205"/>
            <a:ext cx="443563" cy="4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08746" y="705284"/>
            <a:ext cx="598818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2" t="25425" r="13737" b="60310"/>
          <a:stretch/>
        </p:blipFill>
        <p:spPr bwMode="auto">
          <a:xfrm>
            <a:off x="416152" y="1547540"/>
            <a:ext cx="3194281" cy="27296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58132" y="2127565"/>
            <a:ext cx="3312208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586418" y="1637541"/>
            <a:ext cx="456801" cy="49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34910" y="474658"/>
            <a:ext cx="598818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406511" y="1894010"/>
            <a:ext cx="3557824" cy="287632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85363" y="2080993"/>
            <a:ext cx="313862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31" y="1720931"/>
            <a:ext cx="433526" cy="4335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092199" y="3657280"/>
            <a:ext cx="2498116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047403" y="4211421"/>
            <a:ext cx="2292885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89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6959" y="727073"/>
            <a:ext cx="6521041" cy="3423372"/>
            <a:chOff x="448309" y="1284147"/>
            <a:chExt cx="6521041" cy="342337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70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3002950"/>
              <a:ext cx="2200164" cy="170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36718" y="1292342"/>
              <a:ext cx="2532632" cy="170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Bỗng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khích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Ngỡ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40552" y="1284147"/>
              <a:ext cx="2085555" cy="170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84275" y="2996911"/>
              <a:ext cx="2671905" cy="170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ngào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5339" y="277195"/>
            <a:ext cx="6076623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418096" y="1515588"/>
            <a:ext cx="1531728" cy="4924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38516" y="1944069"/>
            <a:ext cx="1766802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537123" y="1117635"/>
            <a:ext cx="1416312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37123" y="1520511"/>
            <a:ext cx="151716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0F098C-E9AE-4506-849B-D7C0B703EB56}"/>
              </a:ext>
            </a:extLst>
          </p:cNvPr>
          <p:cNvCxnSpPr>
            <a:cxnSpLocks/>
          </p:cNvCxnSpPr>
          <p:nvPr/>
        </p:nvCxnSpPr>
        <p:spPr>
          <a:xfrm>
            <a:off x="418096" y="2358686"/>
            <a:ext cx="1894798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DC1CEF-7F08-4BE4-ACA8-D82B12F9E19B}"/>
              </a:ext>
            </a:extLst>
          </p:cNvPr>
          <p:cNvCxnSpPr>
            <a:cxnSpLocks/>
          </p:cNvCxnSpPr>
          <p:nvPr/>
        </p:nvCxnSpPr>
        <p:spPr>
          <a:xfrm>
            <a:off x="2537123" y="1936073"/>
            <a:ext cx="1271754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7DD269-FACB-4DF0-BA46-C94712F57938}"/>
              </a:ext>
            </a:extLst>
          </p:cNvPr>
          <p:cNvCxnSpPr>
            <a:cxnSpLocks/>
          </p:cNvCxnSpPr>
          <p:nvPr/>
        </p:nvCxnSpPr>
        <p:spPr>
          <a:xfrm>
            <a:off x="2537123" y="2357414"/>
            <a:ext cx="171887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2825" y="480657"/>
            <a:ext cx="628968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12789" y="1337002"/>
            <a:ext cx="350637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1230505" y="1517599"/>
            <a:ext cx="416659" cy="42452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2029862" y="1846042"/>
            <a:ext cx="2084938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029862" y="2386165"/>
            <a:ext cx="266988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hiện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rõ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nhỏ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dành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lớp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2961" y="1557356"/>
            <a:ext cx="6412705" cy="3029170"/>
            <a:chOff x="445295" y="1292343"/>
            <a:chExt cx="6412705" cy="30291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Em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cây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Xôn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nhạc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Tiếng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chim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xanh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trời</a:t>
              </a:r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Mỗi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giờ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ra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chơi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Sân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trường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nhộn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nhịp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Hồng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gương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mặt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nào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cũng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xinh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325368" y="1312552"/>
              <a:ext cx="2532632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đêm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trong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Bỗng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cười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khúc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khích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Ngỡ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đang</a:t>
              </a:r>
              <a:r>
                <a:rPr lang="en-US" dirty="0">
                  <a:latin typeface="UTM Avo" panose="02040603050506020204" pitchFamily="18" charset="0"/>
                </a:rPr>
                <a:t> ở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Cùng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bạn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đùa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vui</a:t>
              </a:r>
              <a:r>
                <a:rPr lang="en-US" dirty="0">
                  <a:latin typeface="UTM Avo" panose="020406030505060202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dirty="0">
                  <a:latin typeface="UTM Avo" panose="02040603050506020204" pitchFamily="18" charset="0"/>
                </a:rPr>
                <a:t>          </a:t>
              </a:r>
              <a:r>
                <a:rPr lang="en-US" sz="1200" dirty="0">
                  <a:latin typeface="UTM Avo" panose="02040603050506020204" pitchFamily="18" charset="0"/>
                </a:rPr>
                <a:t>(</a:t>
              </a:r>
              <a:r>
                <a:rPr lang="en-US" sz="1200" dirty="0" err="1">
                  <a:latin typeface="UTM Avo" panose="02040603050506020204" pitchFamily="18" charset="0"/>
                </a:rPr>
                <a:t>Nguyễn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Trọng</a:t>
              </a:r>
              <a:r>
                <a:rPr lang="en-US" sz="1200" dirty="0">
                  <a:latin typeface="UTM Avo" panose="02040603050506020204" pitchFamily="18" charset="0"/>
                </a:rPr>
                <a:t> </a:t>
              </a:r>
              <a:r>
                <a:rPr lang="en-US" sz="1200" dirty="0" err="1">
                  <a:latin typeface="UTM Avo" panose="02040603050506020204" pitchFamily="18" charset="0"/>
                </a:rPr>
                <a:t>Hoàn</a:t>
              </a:r>
              <a:r>
                <a:rPr lang="en-US" sz="1200" dirty="0">
                  <a:latin typeface="UTM Avo" panose="02040603050506020204" pitchFamily="18" charset="0"/>
                </a:rPr>
                <a:t>)  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Yêu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học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em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khung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cửa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sổ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Có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bàn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tay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lá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Quạt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gió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mát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vào</a:t>
              </a:r>
              <a:r>
                <a:rPr lang="en-US" dirty="0">
                  <a:latin typeface="UTM Avo" panose="02040603050506020204" pitchFamily="18" charset="0"/>
                </a:rPr>
                <a:t>.</a:t>
              </a:r>
              <a:endParaRPr lang="vi-VN" dirty="0">
                <a:latin typeface="UTM Avo" panose="0204060305050602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2953971"/>
              <a:ext cx="2671905" cy="1339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Lời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cô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ngọt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ngào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Thấm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từng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trang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sách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Ngày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không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đến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lớp</a:t>
              </a:r>
              <a:endParaRPr lang="en-US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dirty="0" err="1">
                  <a:latin typeface="UTM Avo" panose="02040603050506020204" pitchFamily="18" charset="0"/>
                </a:rPr>
                <a:t>Thấy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nhớ</a:t>
              </a:r>
              <a:r>
                <a:rPr lang="en-US" dirty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ghê</a:t>
              </a:r>
              <a:r>
                <a:rPr lang="en-US" dirty="0">
                  <a:latin typeface="UTM Avo" panose="02040603050506020204" pitchFamily="18" charset="0"/>
                </a:rPr>
                <a:t>!</a:t>
              </a:r>
              <a:endParaRPr lang="vi-VN" dirty="0">
                <a:latin typeface="UTM Avo" panose="02040603050506020204" pitchFamily="18" charset="0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32157" y="1630040"/>
            <a:ext cx="417908" cy="339018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77749" y="1592982"/>
            <a:ext cx="417908" cy="339018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 </a:t>
            </a:r>
            <a:r>
              <a:rPr lang="en-US" sz="1600" dirty="0" err="1">
                <a:latin typeface="UTM Avo" panose="02040603050506020204" pitchFamily="18" charset="0"/>
              </a:rPr>
              <a:t>Kết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hợp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A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B </a:t>
            </a:r>
            <a:r>
              <a:rPr lang="en-US" sz="1600" dirty="0" err="1">
                <a:latin typeface="UTM Avo" panose="020406030505060202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tạo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nêu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đặc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điểm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55450" y="2523885"/>
            <a:ext cx="2847886" cy="432907"/>
            <a:chOff x="764010" y="2384269"/>
            <a:chExt cx="2847886" cy="432907"/>
          </a:xfrm>
        </p:grpSpPr>
        <p:sp>
          <p:nvSpPr>
            <p:cNvPr id="17" name="Rounded Rectangle 16"/>
            <p:cNvSpPr/>
            <p:nvPr/>
          </p:nvSpPr>
          <p:spPr>
            <a:xfrm>
              <a:off x="764010" y="2384269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cô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55450" y="3133246"/>
            <a:ext cx="2847886" cy="432907"/>
            <a:chOff x="764010" y="2854014"/>
            <a:chExt cx="2847886" cy="432907"/>
          </a:xfrm>
        </p:grpSpPr>
        <p:sp>
          <p:nvSpPr>
            <p:cNvPr id="19" name="Rounded Rectangle 18"/>
            <p:cNvSpPr/>
            <p:nvPr/>
          </p:nvSpPr>
          <p:spPr>
            <a:xfrm>
              <a:off x="764010" y="2854014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Sân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trường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55450" y="1914524"/>
            <a:ext cx="2848513" cy="432907"/>
            <a:chOff x="764010" y="1914524"/>
            <a:chExt cx="2848513" cy="432907"/>
          </a:xfrm>
        </p:grpSpPr>
        <p:sp>
          <p:nvSpPr>
            <p:cNvPr id="2" name="Rounded Rectangle 1"/>
            <p:cNvSpPr/>
            <p:nvPr/>
          </p:nvSpPr>
          <p:spPr>
            <a:xfrm>
              <a:off x="764010" y="1914524"/>
              <a:ext cx="2743738" cy="432907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Gương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bạn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7500" y="1445337"/>
            <a:ext cx="41413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chemeClr val="accent1"/>
                </a:solidFill>
                <a:latin typeface="UTM Avo" panose="02040603050506020204" pitchFamily="18" charset="0"/>
              </a:rPr>
              <a:t>A                              B</a:t>
            </a:r>
            <a:endParaRPr lang="vi-VN" sz="18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051163" y="1914524"/>
            <a:ext cx="1762273" cy="432907"/>
            <a:chOff x="659775" y="1914524"/>
            <a:chExt cx="1762273" cy="432907"/>
          </a:xfrm>
        </p:grpSpPr>
        <p:sp>
          <p:nvSpPr>
            <p:cNvPr id="26" name="Rounded Rectangle 25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nhộn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nhịp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51163" y="2523885"/>
            <a:ext cx="1762273" cy="432907"/>
            <a:chOff x="659775" y="1914524"/>
            <a:chExt cx="1762273" cy="432907"/>
          </a:xfrm>
        </p:grpSpPr>
        <p:sp>
          <p:nvSpPr>
            <p:cNvPr id="29" name="Rounded Rectangle 28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ngọt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ngào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51163" y="3133245"/>
            <a:ext cx="1762273" cy="432907"/>
            <a:chOff x="659775" y="1914524"/>
            <a:chExt cx="1762273" cy="432907"/>
          </a:xfrm>
        </p:grpSpPr>
        <p:sp>
          <p:nvSpPr>
            <p:cNvPr id="32" name="Rounded Rectangle 31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xinh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xắn</a:t>
              </a:r>
              <a:r>
                <a:rPr lang="en-US" sz="18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/>
          <p:cNvCxnSpPr>
            <a:stCxn id="22" idx="2"/>
            <a:endCxn id="33" idx="2"/>
          </p:cNvCxnSpPr>
          <p:nvPr/>
        </p:nvCxnSpPr>
        <p:spPr>
          <a:xfrm>
            <a:off x="3494413" y="2131805"/>
            <a:ext cx="556750" cy="12187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0" idx="2"/>
            <a:endCxn id="30" idx="2"/>
          </p:cNvCxnSpPr>
          <p:nvPr/>
        </p:nvCxnSpPr>
        <p:spPr>
          <a:xfrm>
            <a:off x="3493786" y="2740338"/>
            <a:ext cx="557377" cy="8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2"/>
            <a:endCxn id="27" idx="2"/>
          </p:cNvCxnSpPr>
          <p:nvPr/>
        </p:nvCxnSpPr>
        <p:spPr>
          <a:xfrm flipV="1">
            <a:off x="3493786" y="2131805"/>
            <a:ext cx="557377" cy="12178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46914E-6 L -0.08264 0.2370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1185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95062E-6 L -0.08264 3.95062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5679E-6 L -0.08264 -0.2367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4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</a:p>
        </p:txBody>
      </p:sp>
      <p:sp>
        <p:nvSpPr>
          <p:cNvPr id="60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62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65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93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9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</p:grpSp>
      <p:sp>
        <p:nvSpPr>
          <p:cNvPr id="104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E, Ê</a:t>
            </a:r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4100" name="Picture 4" descr="Hình chữ e hoa – Hình – mẫu chữ tập viết – Huỳnh Văn Tuyên – Website -  Liberal Dictionary | Glass, Round g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3" y="1416575"/>
            <a:ext cx="2525076" cy="3412266"/>
          </a:xfrm>
          <a:prstGeom prst="roundRect">
            <a:avLst>
              <a:gd name="adj" fmla="val 190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2" t="25923" r="12361" b="3780"/>
          <a:stretch/>
        </p:blipFill>
        <p:spPr bwMode="auto">
          <a:xfrm>
            <a:off x="3936911" y="3057436"/>
            <a:ext cx="1588817" cy="17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3789680" y="1699379"/>
            <a:ext cx="2655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use Pads Voice Sing Boy Singing Song White Singer: Amazon.co.uk:  Electronic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9" t="19022" r="26118" b="18756"/>
          <a:stretch/>
        </p:blipFill>
        <p:spPr bwMode="auto">
          <a:xfrm>
            <a:off x="712312" y="2171699"/>
            <a:ext cx="1463355" cy="2134059"/>
          </a:xfrm>
          <a:prstGeom prst="roundRect">
            <a:avLst>
              <a:gd name="adj" fmla="val 2958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9" y="883920"/>
            <a:ext cx="2359159" cy="1355672"/>
          </a:xfrm>
          <a:prstGeom prst="rect">
            <a:avLst/>
          </a:prstGeom>
        </p:spPr>
      </p:pic>
      <p:pic>
        <p:nvPicPr>
          <p:cNvPr id="11" name="Bài Hát Em Yêu Trường Em - Ca Nhạc Thiếu Nhi 3D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609" end="100270"/>
                </p14:media>
              </p:ext>
            </p:extLst>
          </p:nvPr>
        </p:nvPicPr>
        <p:blipFill rotWithShape="1">
          <a:blip r:embed="rId6"/>
          <a:srcRect r="21329"/>
          <a:stretch/>
        </p:blipFill>
        <p:spPr>
          <a:xfrm>
            <a:off x="2364182" y="838200"/>
            <a:ext cx="4013757" cy="286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30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E, Ê</a:t>
            </a:r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5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20341" r="50710" b="9362"/>
          <a:stretch/>
        </p:blipFill>
        <p:spPr bwMode="auto">
          <a:xfrm>
            <a:off x="3789680" y="2999737"/>
            <a:ext cx="1483360" cy="16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ữ hoa cỡ nhỡ - Ê - Tiếng Việt - Trần Thị Phương - Website của Trần Thị  Phươ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3" t="10857" r="12635" b="16609"/>
          <a:stretch/>
        </p:blipFill>
        <p:spPr bwMode="auto">
          <a:xfrm>
            <a:off x="1418614" y="1416575"/>
            <a:ext cx="2371066" cy="3312994"/>
          </a:xfrm>
          <a:prstGeom prst="roundRect">
            <a:avLst>
              <a:gd name="adj" fmla="val 238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3789680" y="1699379"/>
            <a:ext cx="2655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9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ướng dẫn viết chữ E ho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85" end="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776" y="1387254"/>
            <a:ext cx="4427281" cy="312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Hướng dẫn viết chữ Ê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554" y="1387254"/>
            <a:ext cx="4271023" cy="312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72929" y="1206282"/>
            <a:ext cx="2920180" cy="927318"/>
            <a:chOff x="2241755" y="1206282"/>
            <a:chExt cx="2920180" cy="927318"/>
          </a:xfrm>
        </p:grpSpPr>
        <p:sp>
          <p:nvSpPr>
            <p:cNvPr id="4" name="Rectangle 3"/>
            <p:cNvSpPr/>
            <p:nvPr/>
          </p:nvSpPr>
          <p:spPr>
            <a:xfrm>
              <a:off x="2241755" y="1206282"/>
              <a:ext cx="2153264" cy="2193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2168" y="1560244"/>
              <a:ext cx="599767" cy="5733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2241755" y="1235778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6193" y="1560244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24670" y="1315979"/>
            <a:ext cx="3578942" cy="3354931"/>
            <a:chOff x="1724670" y="1315979"/>
            <a:chExt cx="3578942" cy="3354931"/>
          </a:xfrm>
        </p:grpSpPr>
        <p:pic>
          <p:nvPicPr>
            <p:cNvPr id="3" name="CE4808A9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037" r="6569" b="13565"/>
            <a:stretch/>
          </p:blipFill>
          <p:spPr>
            <a:xfrm>
              <a:off x="1724670" y="1315979"/>
              <a:ext cx="3578942" cy="335493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708786" y="1315979"/>
              <a:ext cx="1479755" cy="20371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93342" y="1641215"/>
              <a:ext cx="550607" cy="5685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63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50142" y="1315979"/>
            <a:ext cx="3553470" cy="3294989"/>
            <a:chOff x="1750142" y="2732185"/>
            <a:chExt cx="3578942" cy="3294989"/>
          </a:xfrm>
        </p:grpSpPr>
        <p:pic>
          <p:nvPicPr>
            <p:cNvPr id="7" name="0F12EE81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8858" r="6294" b="15109"/>
            <a:stretch/>
          </p:blipFill>
          <p:spPr>
            <a:xfrm>
              <a:off x="1750142" y="2732185"/>
              <a:ext cx="3578942" cy="329498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694484" y="2736173"/>
              <a:ext cx="1479755" cy="20371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79040" y="3061409"/>
              <a:ext cx="550607" cy="56859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Ê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2929" y="1206282"/>
            <a:ext cx="2153264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41755" y="1235778"/>
            <a:ext cx="1877961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85185" y="1599572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917237" y="2570817"/>
            <a:ext cx="3518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E,C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E, y, g, h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08207" y="1095374"/>
            <a:ext cx="3973431" cy="1428266"/>
            <a:chOff x="1076478" y="1030107"/>
            <a:chExt cx="3973431" cy="14282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5" t="-612" r="41068" b="16087"/>
            <a:stretch/>
          </p:blipFill>
          <p:spPr>
            <a:xfrm>
              <a:off x="1076478" y="1030107"/>
              <a:ext cx="3973431" cy="142826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73165" y="1297364"/>
              <a:ext cx="3342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Em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l-GR" sz="2800" dirty="0">
                  <a:latin typeface="HP001 4 hàng" panose="020B0603050302020204" pitchFamily="34" charset="0"/>
                </a:rPr>
                <a:t>ΐ</a:t>
              </a:r>
              <a:r>
                <a:rPr lang="vi-VN" sz="2800" dirty="0">
                  <a:latin typeface="HP001 4 hàng" panose="020B0603050302020204" pitchFamily="34" charset="0"/>
                </a:rPr>
                <a:t>łu jái ǇrưŊg.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63328" y="1858235"/>
              <a:ext cx="29890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Có hàng cây mát.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2276" r="46428" b="62913"/>
          <a:stretch/>
        </p:blipFill>
        <p:spPr bwMode="auto">
          <a:xfrm>
            <a:off x="328384" y="313521"/>
            <a:ext cx="1348015" cy="1337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YÊU LẮM TRƯỜNG ƠI!</a:t>
            </a:r>
          </a:p>
        </p:txBody>
      </p:sp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76097" y="425185"/>
            <a:ext cx="515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BỮA ĂN TRƯA</a:t>
            </a: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93925" y="945578"/>
            <a:ext cx="43211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latin typeface="UTM Avo" panose="02040603050506020204" pitchFamily="18" charset="0"/>
              </a:rPr>
              <a:t>Phỏng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Tô</a:t>
            </a:r>
            <a:r>
              <a:rPr lang="en-US" i="1" dirty="0">
                <a:latin typeface="UTM Avo" panose="02040603050506020204" pitchFamily="18" charset="0"/>
              </a:rPr>
              <a:t> - </a:t>
            </a:r>
            <a:r>
              <a:rPr lang="en-US" i="1" dirty="0" err="1">
                <a:latin typeface="UTM Avo" panose="02040603050506020204" pitchFamily="18" charset="0"/>
              </a:rPr>
              <a:t>tô</a:t>
            </a:r>
            <a:r>
              <a:rPr lang="en-US" i="1" dirty="0">
                <a:latin typeface="UTM Avo" panose="02040603050506020204" pitchFamily="18" charset="0"/>
              </a:rPr>
              <a:t> - </a:t>
            </a:r>
            <a:r>
              <a:rPr lang="en-US" i="1" dirty="0" err="1">
                <a:latin typeface="UTM Avo" panose="02040603050506020204" pitchFamily="18" charset="0"/>
              </a:rPr>
              <a:t>chan</a:t>
            </a:r>
            <a:r>
              <a:rPr lang="en-US" i="1" dirty="0">
                <a:latin typeface="UTM Avo" panose="02040603050506020204" pitchFamily="18" charset="0"/>
              </a:rPr>
              <a:t>, </a:t>
            </a:r>
            <a:r>
              <a:rPr lang="en-US" i="1" dirty="0" err="1">
                <a:latin typeface="UTM Avo" panose="02040603050506020204" pitchFamily="18" charset="0"/>
              </a:rPr>
              <a:t>cô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bé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bên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cửa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sổ</a:t>
            </a:r>
            <a:r>
              <a:rPr lang="en-US" i="1" dirty="0">
                <a:latin typeface="UTM Avo" panose="02040603050506020204" pitchFamily="18" charset="0"/>
              </a:rPr>
              <a:t>.</a:t>
            </a:r>
            <a:endParaRPr lang="vi-VN" i="1" dirty="0">
              <a:latin typeface="UTM Avo" panose="02040603050506020204" pitchFamily="18" charset="0"/>
            </a:endParaRPr>
          </a:p>
        </p:txBody>
      </p:sp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3318701" y="1343470"/>
            <a:ext cx="2550940" cy="17575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262102" y="1295403"/>
            <a:ext cx="2834825" cy="20134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3241442" y="3200401"/>
            <a:ext cx="2762670" cy="16383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262102" y="3200401"/>
            <a:ext cx="2646691" cy="16383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416859" y="636815"/>
            <a:ext cx="6199094" cy="41461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9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309282" y="518011"/>
            <a:ext cx="6232712" cy="41528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9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097" y="620406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LẮM TRƯỜNG ƠI!</a:t>
            </a:r>
          </a:p>
        </p:txBody>
      </p:sp>
      <p:sp>
        <p:nvSpPr>
          <p:cNvPr id="7" name="Google Shape;887;p39"/>
          <p:cNvSpPr/>
          <p:nvPr/>
        </p:nvSpPr>
        <p:spPr>
          <a:xfrm>
            <a:off x="1070528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689492" y="467980"/>
            <a:ext cx="246826" cy="21067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1136001" y="1217893"/>
            <a:ext cx="257318" cy="247202"/>
            <a:chOff x="7047366" y="2801445"/>
            <a:chExt cx="753219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756888" y="1393684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936317" y="1245827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396308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02934" y="640339"/>
            <a:ext cx="1633486" cy="585360"/>
            <a:chOff x="349504" y="617308"/>
            <a:chExt cx="1633486" cy="5853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1413023" y="526856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576026" y="1219054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roup 42"/>
          <p:cNvGrpSpPr/>
          <p:nvPr/>
        </p:nvGrpSpPr>
        <p:grpSpPr>
          <a:xfrm>
            <a:off x="179034" y="1403036"/>
            <a:ext cx="6438167" cy="3434911"/>
            <a:chOff x="832266" y="1717658"/>
            <a:chExt cx="4639381" cy="3073280"/>
          </a:xfrm>
        </p:grpSpPr>
        <p:pic>
          <p:nvPicPr>
            <p:cNvPr id="2050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6" t="42000" r="8800" b="22750"/>
            <a:stretch/>
          </p:blipFill>
          <p:spPr bwMode="auto">
            <a:xfrm>
              <a:off x="1070528" y="1717658"/>
              <a:ext cx="4401119" cy="282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32266" y="2948940"/>
              <a:ext cx="3046314" cy="1841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33692" y="3018598"/>
            <a:ext cx="401177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2047" y="573936"/>
            <a:ext cx="6367181" cy="3993077"/>
            <a:chOff x="996920" y="573936"/>
            <a:chExt cx="5345823" cy="3993077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3" t="49605" r="46775" b="29349"/>
            <a:stretch/>
          </p:blipFill>
          <p:spPr bwMode="auto">
            <a:xfrm>
              <a:off x="996920" y="573936"/>
              <a:ext cx="4968451" cy="399307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065486" y="1637023"/>
              <a:ext cx="1277257" cy="1543050"/>
            </a:xfrm>
            <a:custGeom>
              <a:avLst/>
              <a:gdLst>
                <a:gd name="connsiteX0" fmla="*/ 0 w 1277257"/>
                <a:gd name="connsiteY0" fmla="*/ 0 h 1219200"/>
                <a:gd name="connsiteX1" fmla="*/ 1277257 w 1277257"/>
                <a:gd name="connsiteY1" fmla="*/ 0 h 1219200"/>
                <a:gd name="connsiteX2" fmla="*/ 1277257 w 1277257"/>
                <a:gd name="connsiteY2" fmla="*/ 1219200 h 1219200"/>
                <a:gd name="connsiteX3" fmla="*/ 0 w 1277257"/>
                <a:gd name="connsiteY3" fmla="*/ 1219200 h 1219200"/>
                <a:gd name="connsiteX4" fmla="*/ 0 w 1277257"/>
                <a:gd name="connsiteY4" fmla="*/ 0 h 1219200"/>
                <a:gd name="connsiteX0" fmla="*/ 0 w 1324882"/>
                <a:gd name="connsiteY0" fmla="*/ 142875 h 1362075"/>
                <a:gd name="connsiteX1" fmla="*/ 1324882 w 1324882"/>
                <a:gd name="connsiteY1" fmla="*/ 0 h 1362075"/>
                <a:gd name="connsiteX2" fmla="*/ 1277257 w 1324882"/>
                <a:gd name="connsiteY2" fmla="*/ 1362075 h 1362075"/>
                <a:gd name="connsiteX3" fmla="*/ 0 w 1324882"/>
                <a:gd name="connsiteY3" fmla="*/ 1362075 h 1362075"/>
                <a:gd name="connsiteX4" fmla="*/ 0 w 1324882"/>
                <a:gd name="connsiteY4" fmla="*/ 142875 h 1362075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  <a:gd name="connsiteX0" fmla="*/ 0 w 1277257"/>
                <a:gd name="connsiteY0" fmla="*/ 323850 h 1543050"/>
                <a:gd name="connsiteX1" fmla="*/ 1134382 w 1277257"/>
                <a:gd name="connsiteY1" fmla="*/ 0 h 1543050"/>
                <a:gd name="connsiteX2" fmla="*/ 1277257 w 1277257"/>
                <a:gd name="connsiteY2" fmla="*/ 1543050 h 1543050"/>
                <a:gd name="connsiteX3" fmla="*/ 0 w 1277257"/>
                <a:gd name="connsiteY3" fmla="*/ 1543050 h 1543050"/>
                <a:gd name="connsiteX4" fmla="*/ 0 w 1277257"/>
                <a:gd name="connsiteY4" fmla="*/ 323850 h 154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7257" h="1543050">
                  <a:moveTo>
                    <a:pt x="0" y="323850"/>
                  </a:moveTo>
                  <a:cubicBezTo>
                    <a:pt x="378127" y="215900"/>
                    <a:pt x="375255" y="412750"/>
                    <a:pt x="1134382" y="0"/>
                  </a:cubicBezTo>
                  <a:lnTo>
                    <a:pt x="1277257" y="1543050"/>
                  </a:lnTo>
                  <a:lnTo>
                    <a:pt x="0" y="1543050"/>
                  </a:lnTo>
                  <a:lnTo>
                    <a:pt x="0" y="32385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7050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302559" y="564777"/>
            <a:ext cx="6111688" cy="40453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8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76097" y="425185"/>
            <a:ext cx="515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BỮA ĂN TRƯA</a:t>
            </a:r>
          </a:p>
        </p:txBody>
      </p:sp>
      <p:pic>
        <p:nvPicPr>
          <p:cNvPr id="11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93925" y="945578"/>
            <a:ext cx="43211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latin typeface="UTM Avo" panose="02040603050506020204" pitchFamily="18" charset="0"/>
              </a:rPr>
              <a:t>Phỏng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Tô</a:t>
            </a:r>
            <a:r>
              <a:rPr lang="en-US" i="1" dirty="0">
                <a:latin typeface="UTM Avo" panose="02040603050506020204" pitchFamily="18" charset="0"/>
              </a:rPr>
              <a:t> - </a:t>
            </a:r>
            <a:r>
              <a:rPr lang="en-US" i="1" dirty="0" err="1">
                <a:latin typeface="UTM Avo" panose="02040603050506020204" pitchFamily="18" charset="0"/>
              </a:rPr>
              <a:t>tô</a:t>
            </a:r>
            <a:r>
              <a:rPr lang="en-US" i="1" dirty="0">
                <a:latin typeface="UTM Avo" panose="02040603050506020204" pitchFamily="18" charset="0"/>
              </a:rPr>
              <a:t> - </a:t>
            </a:r>
            <a:r>
              <a:rPr lang="en-US" i="1" dirty="0" err="1">
                <a:latin typeface="UTM Avo" panose="02040603050506020204" pitchFamily="18" charset="0"/>
              </a:rPr>
              <a:t>chan</a:t>
            </a:r>
            <a:r>
              <a:rPr lang="en-US" i="1" dirty="0">
                <a:latin typeface="UTM Avo" panose="02040603050506020204" pitchFamily="18" charset="0"/>
              </a:rPr>
              <a:t>, </a:t>
            </a:r>
            <a:r>
              <a:rPr lang="en-US" i="1" dirty="0" err="1">
                <a:latin typeface="UTM Avo" panose="02040603050506020204" pitchFamily="18" charset="0"/>
              </a:rPr>
              <a:t>cô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bé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bên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cửa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sổ</a:t>
            </a:r>
            <a:r>
              <a:rPr lang="en-US" i="1" dirty="0">
                <a:latin typeface="UTM Avo" panose="02040603050506020204" pitchFamily="18" charset="0"/>
              </a:rPr>
              <a:t>.</a:t>
            </a:r>
            <a:endParaRPr lang="vi-VN" i="1" dirty="0">
              <a:latin typeface="UTM Avo" panose="02040603050506020204" pitchFamily="18" charset="0"/>
            </a:endParaRPr>
          </a:p>
        </p:txBody>
      </p:sp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3318701" y="1343470"/>
            <a:ext cx="2550940" cy="17575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262102" y="1295403"/>
            <a:ext cx="2834825" cy="20134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3241442" y="3200401"/>
            <a:ext cx="2762670" cy="16383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262102" y="3200401"/>
            <a:ext cx="2646691" cy="16383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r="43020" b="56285"/>
          <a:stretch/>
        </p:blipFill>
        <p:spPr bwMode="auto">
          <a:xfrm>
            <a:off x="343584" y="304799"/>
            <a:ext cx="1316941" cy="13458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82382E-C51D-45C3-AE20-106737A0AE49}"/>
              </a:ext>
            </a:extLst>
          </p:cNvPr>
          <p:cNvSpPr/>
          <p:nvPr/>
        </p:nvSpPr>
        <p:spPr>
          <a:xfrm>
            <a:off x="1594362" y="524644"/>
            <a:ext cx="50946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LẮM TRƯỜNG ƠI!</a:t>
            </a:r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46429" y="755868"/>
            <a:ext cx="3554894" cy="3840018"/>
            <a:chOff x="1740914" y="663612"/>
            <a:chExt cx="3554894" cy="38400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1740914" y="663612"/>
              <a:ext cx="336514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1826800" y="2687748"/>
              <a:ext cx="346900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42630F4-57AD-449C-A281-CB9F005C4C0D}"/>
              </a:ext>
            </a:extLst>
          </p:cNvPr>
          <p:cNvSpPr/>
          <p:nvPr/>
        </p:nvSpPr>
        <p:spPr>
          <a:xfrm>
            <a:off x="1293495" y="364716"/>
            <a:ext cx="4007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LẮM TRƯỜNG ƠI!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1E98F-5F0C-4ED6-A5E5-DB6203422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8" y="887936"/>
            <a:ext cx="391580" cy="3700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D905E1-3F9B-42D8-AC59-336817D443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3" y="2876145"/>
            <a:ext cx="405012" cy="40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17912" y="911968"/>
            <a:ext cx="4424082" cy="3788776"/>
            <a:chOff x="4196291" y="1350871"/>
            <a:chExt cx="4130381" cy="378877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196291" y="1350871"/>
              <a:ext cx="382279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196291" y="3323765"/>
              <a:ext cx="41303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ngào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42630F4-57AD-449C-A281-CB9F005C4C0D}"/>
              </a:ext>
            </a:extLst>
          </p:cNvPr>
          <p:cNvSpPr/>
          <p:nvPr/>
        </p:nvSpPr>
        <p:spPr>
          <a:xfrm>
            <a:off x="1354007" y="388748"/>
            <a:ext cx="4007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LẮM TRƯỜNG ƠI!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2777-BED3-43A8-8C0E-A85862547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78" y="995751"/>
            <a:ext cx="381221" cy="381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D4E6AE-9D97-4AD9-B207-D81CD7C35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1218978" y="2941298"/>
            <a:ext cx="462811" cy="47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44082" y="1237560"/>
            <a:ext cx="44944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2630F4-57AD-449C-A281-CB9F005C4C0D}"/>
              </a:ext>
            </a:extLst>
          </p:cNvPr>
          <p:cNvSpPr/>
          <p:nvPr/>
        </p:nvSpPr>
        <p:spPr>
          <a:xfrm>
            <a:off x="1306942" y="519357"/>
            <a:ext cx="4007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LẮM TRƯỜNG ƠI!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14B95-7B1C-47B4-8391-373B477B1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840169" y="1335930"/>
            <a:ext cx="466773" cy="50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70838" y="995305"/>
            <a:ext cx="6387162" cy="3366197"/>
            <a:chOff x="330388" y="1292343"/>
            <a:chExt cx="6387162" cy="33661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59379" y="1292343"/>
              <a:ext cx="2345722" cy="170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30388" y="2936518"/>
              <a:ext cx="2256791" cy="170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xinh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16808" y="1312552"/>
              <a:ext cx="2300742" cy="2120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Bỗng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khích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Ngỡ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đùa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2894" y="1292343"/>
              <a:ext cx="2085555" cy="170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92894" y="2953971"/>
              <a:ext cx="2671905" cy="170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ngào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vi-VN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7" y="1062749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1" y="2724886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26" y="1062749"/>
            <a:ext cx="288000" cy="28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2511695" y="2702288"/>
            <a:ext cx="302112" cy="3078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345049" y="1082319"/>
            <a:ext cx="302683" cy="32469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2374782" y="1071774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144383" y="1487951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394159" y="1893861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571624" y="230623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536074" y="229953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021227" y="2733912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592058" y="31248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536074" y="358337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339571" y="398096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374782" y="398096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306824" y="1097484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392646" y="1487951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075846" y="19374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527762" y="2298556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481642" y="230623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447137" y="2778487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848849" y="3158689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761534" y="358337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644124" y="3980963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614628" y="3993012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283444" y="1105726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722988" y="1496910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133096" y="1937468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392864" y="2325242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348620" y="2325242"/>
            <a:ext cx="29496" cy="26994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4C4E2E3D-447C-433E-AC5B-65331E060DB4}"/>
              </a:ext>
            </a:extLst>
          </p:cNvPr>
          <p:cNvSpPr/>
          <p:nvPr/>
        </p:nvSpPr>
        <p:spPr>
          <a:xfrm>
            <a:off x="1974162" y="422779"/>
            <a:ext cx="26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LẮM TRƯỜNG ƠI!</a:t>
            </a:r>
          </a:p>
        </p:txBody>
      </p:sp>
    </p:spTree>
    <p:extLst>
      <p:ext uri="{BB962C8B-B14F-4D97-AF65-F5344CB8AC3E}">
        <p14:creationId xmlns:p14="http://schemas.microsoft.com/office/powerpoint/2010/main" val="14094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455125"/>
            <a:chOff x="460224" y="1435196"/>
            <a:chExt cx="5996762" cy="455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xôn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xao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470940"/>
            <a:ext cx="5996762" cy="507831"/>
            <a:chOff x="443723" y="2146156"/>
            <a:chExt cx="5996762" cy="5078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nhộn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nhịp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688788" y="1563016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tả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thanh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phía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xen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lẫn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nhau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917386" y="2473166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khí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vui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tham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3723" y="3416964"/>
            <a:ext cx="5996762" cy="455125"/>
            <a:chOff x="443723" y="2146156"/>
            <a:chExt cx="5996762" cy="4551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khúc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khích</a:t>
              </a:r>
              <a:endParaRPr lang="vi-VN" sz="18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016446" y="3410424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cười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liên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thú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841</Words>
  <Application>Microsoft Office PowerPoint</Application>
  <PresentationFormat>Custom</PresentationFormat>
  <Paragraphs>171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HP001 4 hàng</vt:lpstr>
      <vt:lpstr>Montserrat</vt:lpstr>
      <vt:lpstr>HP001 5 hàng</vt:lpstr>
      <vt:lpstr>Wingdings</vt:lpstr>
      <vt:lpstr>Kalam</vt:lpstr>
      <vt:lpstr>UTM Avo</vt:lpstr>
      <vt:lpstr>Arial</vt:lpstr>
      <vt:lpstr>UTM Cookies</vt:lpstr>
      <vt:lpstr>Times New Roman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Administrator</cp:lastModifiedBy>
  <cp:revision>74</cp:revision>
  <dcterms:modified xsi:type="dcterms:W3CDTF">2023-10-15T22:34:02Z</dcterms:modified>
</cp:coreProperties>
</file>