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2729-5144-4B1B-9BF7-0E8E16CF6C2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54F-CFDE-485E-8358-2A3821F0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9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2729-5144-4B1B-9BF7-0E8E16CF6C2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54F-CFDE-485E-8358-2A3821F0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3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2729-5144-4B1B-9BF7-0E8E16CF6C2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54F-CFDE-485E-8358-2A3821F0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1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2729-5144-4B1B-9BF7-0E8E16CF6C2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54F-CFDE-485E-8358-2A3821F0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7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2729-5144-4B1B-9BF7-0E8E16CF6C2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54F-CFDE-485E-8358-2A3821F0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2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2729-5144-4B1B-9BF7-0E8E16CF6C2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54F-CFDE-485E-8358-2A3821F0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0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2729-5144-4B1B-9BF7-0E8E16CF6C2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54F-CFDE-485E-8358-2A3821F0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0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2729-5144-4B1B-9BF7-0E8E16CF6C2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54F-CFDE-485E-8358-2A3821F0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2729-5144-4B1B-9BF7-0E8E16CF6C2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54F-CFDE-485E-8358-2A3821F0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2729-5144-4B1B-9BF7-0E8E16CF6C2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54F-CFDE-485E-8358-2A3821F0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2729-5144-4B1B-9BF7-0E8E16CF6C2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54F-CFDE-485E-8358-2A3821F0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5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22729-5144-4B1B-9BF7-0E8E16CF6C2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C254F-CFDE-485E-8358-2A3821F0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0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0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604730" y="572383"/>
            <a:ext cx="5828071" cy="582807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9342" y="2379470"/>
            <a:ext cx="1715388" cy="34060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53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5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133" y="207155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95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6132" y="1106981"/>
            <a:ext cx="910786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9CCCFC"/>
              </a:clrFrom>
              <a:clrTo>
                <a:srgbClr val="9CCCFC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2"/>
          <a:stretch/>
        </p:blipFill>
        <p:spPr>
          <a:xfrm>
            <a:off x="1398314" y="2441885"/>
            <a:ext cx="6301101" cy="4035115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1524000" y="3044195"/>
            <a:ext cx="3066065" cy="1345089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784835" y="3044195"/>
            <a:ext cx="2914580" cy="1109115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ừng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722358" y="5063085"/>
            <a:ext cx="2679429" cy="1109115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616097" y="5005971"/>
            <a:ext cx="2679429" cy="1109115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89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5" grpId="0" animBg="1"/>
      <p:bldP spid="46" grpId="0" animBg="1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59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70" y="4263521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08130" y="827209"/>
            <a:ext cx="7194061" cy="8002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CÁI TRỐNG TRƯỜNG EM</a:t>
            </a:r>
            <a:endParaRPr lang="en-US" sz="44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3" name="Google Shape;887;p39"/>
          <p:cNvSpPr/>
          <p:nvPr/>
        </p:nvSpPr>
        <p:spPr>
          <a:xfrm>
            <a:off x="1011027" y="507935"/>
            <a:ext cx="326463" cy="32323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14" name="Google Shape;912;p39"/>
          <p:cNvGrpSpPr/>
          <p:nvPr/>
        </p:nvGrpSpPr>
        <p:grpSpPr>
          <a:xfrm>
            <a:off x="1484863" y="647735"/>
            <a:ext cx="275893" cy="207708"/>
            <a:chOff x="6530133" y="2132672"/>
            <a:chExt cx="567275" cy="427077"/>
          </a:xfrm>
        </p:grpSpPr>
        <p:sp>
          <p:nvSpPr>
            <p:cNvPr id="15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" name="Google Shape;915;p39"/>
          <p:cNvGrpSpPr/>
          <p:nvPr/>
        </p:nvGrpSpPr>
        <p:grpSpPr>
          <a:xfrm>
            <a:off x="795901" y="1685632"/>
            <a:ext cx="343091" cy="329603"/>
            <a:chOff x="7047366" y="2801445"/>
            <a:chExt cx="753220" cy="723609"/>
          </a:xfrm>
        </p:grpSpPr>
        <p:sp>
          <p:nvSpPr>
            <p:cNvPr id="18" name="Google Shape;916;p39"/>
            <p:cNvSpPr/>
            <p:nvPr/>
          </p:nvSpPr>
          <p:spPr>
            <a:xfrm>
              <a:off x="7105029" y="2834900"/>
              <a:ext cx="638554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5" name="Google Shape;969;p39"/>
          <p:cNvGrpSpPr/>
          <p:nvPr/>
        </p:nvGrpSpPr>
        <p:grpSpPr>
          <a:xfrm rot="17930940">
            <a:off x="1603761" y="1634489"/>
            <a:ext cx="291767" cy="301043"/>
            <a:chOff x="6109266" y="2958701"/>
            <a:chExt cx="158099" cy="163114"/>
          </a:xfrm>
        </p:grpSpPr>
        <p:sp>
          <p:nvSpPr>
            <p:cNvPr id="46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9" name="Google Shape;887;p39"/>
          <p:cNvSpPr/>
          <p:nvPr/>
        </p:nvSpPr>
        <p:spPr>
          <a:xfrm>
            <a:off x="1248423" y="1661103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50" name="Google Shape;969;p39"/>
          <p:cNvGrpSpPr/>
          <p:nvPr/>
        </p:nvGrpSpPr>
        <p:grpSpPr>
          <a:xfrm>
            <a:off x="528411" y="822672"/>
            <a:ext cx="291767" cy="301043"/>
            <a:chOff x="6109266" y="2958701"/>
            <a:chExt cx="158099" cy="163114"/>
          </a:xfrm>
        </p:grpSpPr>
        <p:sp>
          <p:nvSpPr>
            <p:cNvPr id="51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387832" y="854566"/>
            <a:ext cx="2194061" cy="779700"/>
            <a:chOff x="337444" y="617893"/>
            <a:chExt cx="1645546" cy="58477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11</a:t>
              </a:r>
              <a:endParaRPr lang="en-US" sz="43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455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43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11</a:t>
              </a:r>
              <a:endParaRPr lang="en-US" sz="43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7" name="Google Shape;887;p39"/>
          <p:cNvSpPr/>
          <p:nvPr/>
        </p:nvSpPr>
        <p:spPr>
          <a:xfrm>
            <a:off x="1823758" y="916943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58" name="Google Shape;887;p39"/>
          <p:cNvSpPr/>
          <p:nvPr/>
        </p:nvSpPr>
        <p:spPr>
          <a:xfrm>
            <a:off x="1442192" y="1890946"/>
            <a:ext cx="241845" cy="2394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2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885" y="532029"/>
            <a:ext cx="6142665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Đ</a:t>
            </a:r>
            <a:r>
              <a:rPr lang="en-US" sz="53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  <a:endParaRPr lang="en-US" sz="53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1166114" y="1715685"/>
            <a:ext cx="7154436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3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Đ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1139893" y="2465384"/>
            <a:ext cx="3487823" cy="3573264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3653" r="13603" b="23954"/>
          <a:stretch/>
        </p:blipFill>
        <p:spPr bwMode="auto">
          <a:xfrm>
            <a:off x="5089730" y="3338056"/>
            <a:ext cx="2700593" cy="270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458113" y="406400"/>
            <a:ext cx="1755921" cy="17944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4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956359" y="483375"/>
            <a:ext cx="7154436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Đ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21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TẬP VIẾT CHỮ Đ HOA - TẬP VIẾT CHỮ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04" end="17210"/>
                </p14:media>
              </p:ext>
            </p:extLst>
          </p:nvPr>
        </p:nvPicPr>
        <p:blipFill rotWithShape="1">
          <a:blip r:embed="rId4"/>
          <a:srcRect l="9032" t="14856" r="46667" b="22635"/>
          <a:stretch/>
        </p:blipFill>
        <p:spPr>
          <a:xfrm>
            <a:off x="1507612" y="1834335"/>
            <a:ext cx="5817633" cy="41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5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1108305" y="377269"/>
            <a:ext cx="7154436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Đ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21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97239" y="1608376"/>
            <a:ext cx="3893573" cy="1236424"/>
            <a:chOff x="2241755" y="1206282"/>
            <a:chExt cx="2920180" cy="927318"/>
          </a:xfrm>
        </p:grpSpPr>
        <p:sp>
          <p:nvSpPr>
            <p:cNvPr id="4" name="Rectangle 3"/>
            <p:cNvSpPr/>
            <p:nvPr/>
          </p:nvSpPr>
          <p:spPr>
            <a:xfrm>
              <a:off x="2241755" y="1206282"/>
              <a:ext cx="2153264" cy="2193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2168" y="1560244"/>
              <a:ext cx="599767" cy="5733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579BA28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95" b="15484"/>
          <a:stretch/>
        </p:blipFill>
        <p:spPr>
          <a:xfrm>
            <a:off x="1586409" y="1754639"/>
            <a:ext cx="5756473" cy="44482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89007" y="1647705"/>
            <a:ext cx="2503948" cy="292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68258" y="2080326"/>
            <a:ext cx="734143" cy="759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0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8130" y="706614"/>
            <a:ext cx="6867793" cy="8002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NGÔI TRƯỜNG CỦA EM</a:t>
            </a:r>
            <a:endParaRPr lang="en-US" sz="44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100396" y="1868604"/>
            <a:ext cx="5874569" cy="442436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4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458113" y="406400"/>
            <a:ext cx="1755921" cy="17944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14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6" t="46064" r="3516" b="21032"/>
          <a:stretch/>
        </p:blipFill>
        <p:spPr bwMode="auto">
          <a:xfrm>
            <a:off x="458112" y="2501063"/>
            <a:ext cx="8177888" cy="4132384"/>
          </a:xfrm>
          <a:prstGeom prst="roundRect">
            <a:avLst>
              <a:gd name="adj" fmla="val 37665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54728" y="267328"/>
            <a:ext cx="6867793" cy="8002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NGÔI TRƯỜNG CỦA EM</a:t>
            </a:r>
            <a:endParaRPr lang="en-US" sz="44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76201" y="0"/>
            <a:ext cx="1371600" cy="14016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06502" y="1401695"/>
            <a:ext cx="8937498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78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00" y="0"/>
            <a:ext cx="8839200" cy="6629399"/>
            <a:chOff x="768927" y="1641595"/>
            <a:chExt cx="5340928" cy="2511698"/>
          </a:xfrm>
        </p:grpSpPr>
        <p:grpSp>
          <p:nvGrpSpPr>
            <p:cNvPr id="3" name="Group 2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8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1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7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978765" y="1791860"/>
              <a:ext cx="1129909" cy="281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Gợi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ý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731019" y="1409730"/>
            <a:ext cx="7955781" cy="497058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,…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3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926" y="0"/>
            <a:ext cx="9137073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98183" y="2159014"/>
            <a:ext cx="4240819" cy="4262129"/>
            <a:chOff x="2403476" y="1460499"/>
            <a:chExt cx="3180614" cy="3196597"/>
          </a:xfrm>
        </p:grpSpPr>
        <p:pic>
          <p:nvPicPr>
            <p:cNvPr id="11268" name="Picture 4" descr="Clip Art Student Engagement - Png Download - Full Size Clipart (#137353) -  Pin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476" y="1460499"/>
              <a:ext cx="3180614" cy="319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3029096" y="1574799"/>
              <a:ext cx="692004" cy="589077"/>
            </a:xfrm>
            <a:custGeom>
              <a:avLst/>
              <a:gdLst>
                <a:gd name="connsiteX0" fmla="*/ 0 w 647700"/>
                <a:gd name="connsiteY0" fmla="*/ 292100 h 584200"/>
                <a:gd name="connsiteX1" fmla="*/ 323850 w 647700"/>
                <a:gd name="connsiteY1" fmla="*/ 0 h 584200"/>
                <a:gd name="connsiteX2" fmla="*/ 647700 w 647700"/>
                <a:gd name="connsiteY2" fmla="*/ 292100 h 584200"/>
                <a:gd name="connsiteX3" fmla="*/ 323850 w 647700"/>
                <a:gd name="connsiteY3" fmla="*/ 584200 h 584200"/>
                <a:gd name="connsiteX4" fmla="*/ 0 w 647700"/>
                <a:gd name="connsiteY4" fmla="*/ 292100 h 584200"/>
                <a:gd name="connsiteX0" fmla="*/ 21590 w 669290"/>
                <a:gd name="connsiteY0" fmla="*/ 292100 h 584200"/>
                <a:gd name="connsiteX1" fmla="*/ 345440 w 669290"/>
                <a:gd name="connsiteY1" fmla="*/ 0 h 584200"/>
                <a:gd name="connsiteX2" fmla="*/ 669290 w 669290"/>
                <a:gd name="connsiteY2" fmla="*/ 292100 h 584200"/>
                <a:gd name="connsiteX3" fmla="*/ 345440 w 669290"/>
                <a:gd name="connsiteY3" fmla="*/ 584200 h 584200"/>
                <a:gd name="connsiteX4" fmla="*/ 21590 w 669290"/>
                <a:gd name="connsiteY4" fmla="*/ 292100 h 584200"/>
                <a:gd name="connsiteX0" fmla="*/ 53163 w 711703"/>
                <a:gd name="connsiteY0" fmla="*/ 292100 h 611295"/>
                <a:gd name="connsiteX1" fmla="*/ 377013 w 711703"/>
                <a:gd name="connsiteY1" fmla="*/ 0 h 611295"/>
                <a:gd name="connsiteX2" fmla="*/ 700863 w 711703"/>
                <a:gd name="connsiteY2" fmla="*/ 292100 h 611295"/>
                <a:gd name="connsiteX3" fmla="*/ 377013 w 711703"/>
                <a:gd name="connsiteY3" fmla="*/ 584200 h 611295"/>
                <a:gd name="connsiteX4" fmla="*/ 53163 w 711703"/>
                <a:gd name="connsiteY4" fmla="*/ 292100 h 611295"/>
                <a:gd name="connsiteX0" fmla="*/ 53163 w 700863"/>
                <a:gd name="connsiteY0" fmla="*/ 292100 h 598640"/>
                <a:gd name="connsiteX1" fmla="*/ 377013 w 700863"/>
                <a:gd name="connsiteY1" fmla="*/ 0 h 598640"/>
                <a:gd name="connsiteX2" fmla="*/ 700863 w 700863"/>
                <a:gd name="connsiteY2" fmla="*/ 292100 h 598640"/>
                <a:gd name="connsiteX3" fmla="*/ 377013 w 700863"/>
                <a:gd name="connsiteY3" fmla="*/ 584200 h 598640"/>
                <a:gd name="connsiteX4" fmla="*/ 53163 w 700863"/>
                <a:gd name="connsiteY4" fmla="*/ 292100 h 598640"/>
                <a:gd name="connsiteX0" fmla="*/ 53163 w 700863"/>
                <a:gd name="connsiteY0" fmla="*/ 292100 h 596827"/>
                <a:gd name="connsiteX1" fmla="*/ 377013 w 700863"/>
                <a:gd name="connsiteY1" fmla="*/ 0 h 596827"/>
                <a:gd name="connsiteX2" fmla="*/ 700863 w 700863"/>
                <a:gd name="connsiteY2" fmla="*/ 292100 h 596827"/>
                <a:gd name="connsiteX3" fmla="*/ 377013 w 700863"/>
                <a:gd name="connsiteY3" fmla="*/ 584200 h 596827"/>
                <a:gd name="connsiteX4" fmla="*/ 53163 w 700863"/>
                <a:gd name="connsiteY4" fmla="*/ 292100 h 596827"/>
                <a:gd name="connsiteX0" fmla="*/ 44304 w 692004"/>
                <a:gd name="connsiteY0" fmla="*/ 292100 h 589077"/>
                <a:gd name="connsiteX1" fmla="*/ 368154 w 692004"/>
                <a:gd name="connsiteY1" fmla="*/ 0 h 589077"/>
                <a:gd name="connsiteX2" fmla="*/ 692004 w 692004"/>
                <a:gd name="connsiteY2" fmla="*/ 292100 h 589077"/>
                <a:gd name="connsiteX3" fmla="*/ 368154 w 692004"/>
                <a:gd name="connsiteY3" fmla="*/ 584200 h 589077"/>
                <a:gd name="connsiteX4" fmla="*/ 44304 w 692004"/>
                <a:gd name="connsiteY4" fmla="*/ 292100 h 58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004" h="589077">
                  <a:moveTo>
                    <a:pt x="44304" y="292100"/>
                  </a:moveTo>
                  <a:cubicBezTo>
                    <a:pt x="139554" y="175228"/>
                    <a:pt x="189297" y="0"/>
                    <a:pt x="368154" y="0"/>
                  </a:cubicBezTo>
                  <a:cubicBezTo>
                    <a:pt x="547011" y="0"/>
                    <a:pt x="692004" y="130778"/>
                    <a:pt x="692004" y="292100"/>
                  </a:cubicBezTo>
                  <a:cubicBezTo>
                    <a:pt x="647554" y="66072"/>
                    <a:pt x="750211" y="647700"/>
                    <a:pt x="368154" y="584200"/>
                  </a:cubicBezTo>
                  <a:cubicBezTo>
                    <a:pt x="-13903" y="520700"/>
                    <a:pt x="-50946" y="408972"/>
                    <a:pt x="44304" y="292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95401" y="1116819"/>
            <a:ext cx="2462780" cy="1980031"/>
            <a:chOff x="1279879" y="837614"/>
            <a:chExt cx="1538756" cy="120817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279879" y="837614"/>
              <a:ext cx="1538756" cy="11271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1451661" y="1007041"/>
              <a:ext cx="1195190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bể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73681" y="3317521"/>
            <a:ext cx="3670318" cy="3103621"/>
            <a:chOff x="4513258" y="2488140"/>
            <a:chExt cx="2036169" cy="15981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50" b="9337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41362" flipV="1">
              <a:off x="4925780" y="2075618"/>
              <a:ext cx="1211125" cy="203616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5006753" y="2724370"/>
              <a:ext cx="1195190" cy="136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sân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37776" y="672913"/>
            <a:ext cx="3953623" cy="3069461"/>
            <a:chOff x="3008749" y="560661"/>
            <a:chExt cx="2470242" cy="18729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08749" y="560661"/>
              <a:ext cx="2470242" cy="187292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574587" y="732237"/>
              <a:ext cx="1632004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sân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138" y="3718506"/>
            <a:ext cx="3430072" cy="3351963"/>
            <a:chOff x="451282" y="2788880"/>
            <a:chExt cx="2143125" cy="20452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000" b="94667" l="4889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07177" flipH="1">
              <a:off x="623018" y="2617144"/>
              <a:ext cx="1799654" cy="214312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871080" y="3149099"/>
              <a:ext cx="1178177" cy="16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9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9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458113" y="406400"/>
            <a:ext cx="1755921" cy="17944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08130" y="827209"/>
            <a:ext cx="7194061" cy="8002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CÁI TRỐNG TRƯỜNG EM</a:t>
            </a:r>
            <a:endParaRPr lang="en-US" sz="44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8130" y="152400"/>
            <a:ext cx="7194061" cy="8002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CÁI TRỐNG TRƯỜNG EM</a:t>
            </a:r>
            <a:endParaRPr lang="en-US" sz="4400" b="1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553182-F3C1-4121-8FDA-73CEE8D72B23}"/>
              </a:ext>
            </a:extLst>
          </p:cNvPr>
          <p:cNvSpPr txBox="1"/>
          <p:nvPr/>
        </p:nvSpPr>
        <p:spPr>
          <a:xfrm>
            <a:off x="16937" y="152400"/>
            <a:ext cx="2151529" cy="77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44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75" r="64415" b="6250"/>
          <a:stretch/>
        </p:blipFill>
        <p:spPr bwMode="auto">
          <a:xfrm>
            <a:off x="325582" y="1717700"/>
            <a:ext cx="2733443" cy="2322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33250" r="9326" b="44000"/>
          <a:stretch/>
        </p:blipFill>
        <p:spPr bwMode="auto">
          <a:xfrm>
            <a:off x="3163807" y="1717699"/>
            <a:ext cx="5589949" cy="23227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04800" y="762000"/>
            <a:ext cx="879739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46364" y="4191000"/>
            <a:ext cx="8296557" cy="252761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25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2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6" grpId="0" build="p"/>
      <p:bldP spid="96" grpId="1" build="allAtOnce"/>
      <p:bldP spid="9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910040" y="194714"/>
            <a:ext cx="1084780" cy="61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33629" y="183152"/>
            <a:ext cx="776411" cy="70022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0376" y="1211571"/>
            <a:ext cx="9975222" cy="5620494"/>
            <a:chOff x="584002" y="1292343"/>
            <a:chExt cx="6941818" cy="381871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94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hè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nghỉ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Suốt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liền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ngẫm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nghĩ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584002" y="3124672"/>
              <a:ext cx="3362920" cy="1594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Buồn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hả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trống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hè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Bọn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vắng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ve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479548" y="3124672"/>
              <a:ext cx="4046272" cy="1986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Kìa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gọi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Tùng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!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Tùng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!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Tùng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!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Tùng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Giọng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vang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tưng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bừng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>
                <a:lnSpc>
                  <a:spcPct val="125000"/>
                </a:lnSpc>
              </a:pP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                      (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Hào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)  </a:t>
              </a:r>
              <a:endParaRPr lang="vi-VN" sz="3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446565" y="1317698"/>
              <a:ext cx="3362920" cy="1594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lặng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im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Nghiêng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giá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Chắc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thấy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Nó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mừng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vui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!</a:t>
              </a:r>
              <a:endParaRPr lang="vi-VN" sz="3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201295" y="589738"/>
            <a:ext cx="7154436" cy="62183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CÁI TRỐNG TRƯỜNG EM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477"/>
            <a:ext cx="406360" cy="38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1" y="4032596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397" y="1438477"/>
            <a:ext cx="384000" cy="384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31CE860-9B4B-D947-A2E5-B57B17E5F076}"/>
              </a:ext>
            </a:extLst>
          </p:cNvPr>
          <p:cNvSpPr/>
          <p:nvPr/>
        </p:nvSpPr>
        <p:spPr>
          <a:xfrm rot="21163024">
            <a:off x="4088644" y="3833966"/>
            <a:ext cx="506977" cy="861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4800" b="1" i="1" dirty="0">
                <a:solidFill>
                  <a:schemeClr val="accent2"/>
                </a:solidFill>
                <a:latin typeface="UTM Charlotte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5571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47726" y="471981"/>
            <a:ext cx="2557336" cy="923330"/>
            <a:chOff x="635794" y="353985"/>
            <a:chExt cx="1918002" cy="69249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085849" y="353985"/>
              <a:ext cx="1467947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rgbClr val="17479D"/>
                  </a:solidFill>
                  <a:latin typeface="+mj-lt"/>
                </a:rPr>
                <a:t>ĐỌC</a:t>
              </a:r>
              <a:endParaRPr lang="en-US" sz="3600" b="1" dirty="0">
                <a:solidFill>
                  <a:srgbClr val="17479D"/>
                </a:solidFill>
                <a:latin typeface="+mj-l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994779" y="1228671"/>
            <a:ext cx="7154436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Từ ngữ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13632" y="2084024"/>
            <a:ext cx="7995683" cy="923331"/>
            <a:chOff x="460224" y="1435196"/>
            <a:chExt cx="5996762" cy="6924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/>
                <a:t>    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ngẫm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nghĩ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4155" y="3047881"/>
            <a:ext cx="7995683" cy="923331"/>
            <a:chOff x="430616" y="1961445"/>
            <a:chExt cx="5996762" cy="6924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DB3B055-88C0-4489-85E5-255792E07D74}"/>
                </a:ext>
              </a:extLst>
            </p:cNvPr>
            <p:cNvSpPr/>
            <p:nvPr/>
          </p:nvSpPr>
          <p:spPr>
            <a:xfrm>
              <a:off x="430616" y="1961445"/>
              <a:ext cx="5996762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/>
                <a:t>    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ưng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bừng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BCDD889-B037-48BC-924C-9A4CE9368C89}"/>
              </a:ext>
            </a:extLst>
          </p:cNvPr>
          <p:cNvSpPr txBox="1"/>
          <p:nvPr/>
        </p:nvSpPr>
        <p:spPr>
          <a:xfrm>
            <a:off x="3200400" y="2058149"/>
            <a:ext cx="6020907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BCDD889-B037-48BC-924C-9A4CE9368C89}"/>
              </a:ext>
            </a:extLst>
          </p:cNvPr>
          <p:cNvSpPr txBox="1"/>
          <p:nvPr/>
        </p:nvSpPr>
        <p:spPr>
          <a:xfrm>
            <a:off x="3048000" y="3053788"/>
            <a:ext cx="5878399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3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02" y="18479"/>
            <a:ext cx="4056441" cy="971549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2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9424" y="873142"/>
            <a:ext cx="900837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20463" y="2348352"/>
            <a:ext cx="3958780" cy="209287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217810" y="2371623"/>
            <a:ext cx="4483893" cy="209287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>
            <a:off x="6786862" y="4351407"/>
            <a:ext cx="2366296" cy="2459001"/>
          </a:xfrm>
          <a:prstGeom prst="roundRect">
            <a:avLst>
              <a:gd name="adj" fmla="val 17503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768832" y="4534468"/>
            <a:ext cx="6018030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200" dirty="0">
              <a:solidFill>
                <a:srgbClr val="FB5B5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endParaRPr lang="en-US" sz="3200" dirty="0">
              <a:solidFill>
                <a:srgbClr val="FB5B5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B5B53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200" dirty="0">
              <a:solidFill>
                <a:srgbClr val="FB5B5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7" grpId="0"/>
      <p:bldP spid="10" grpId="0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0" y="870122"/>
            <a:ext cx="9067800" cy="261609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dirty="0">
              <a:solidFill>
                <a:srgbClr val="FB4C4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40623"/>
            <a:ext cx="4056441" cy="971549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2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0" y="2247489"/>
            <a:ext cx="9116291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dirty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dirty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dirty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dirty="0">
              <a:solidFill>
                <a:srgbClr val="FB4C4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8765" y="4273043"/>
            <a:ext cx="8149740" cy="2514600"/>
            <a:chOff x="729586" y="2676545"/>
            <a:chExt cx="5164771" cy="2214147"/>
          </a:xfrm>
        </p:grpSpPr>
        <p:pic>
          <p:nvPicPr>
            <p:cNvPr id="1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68" r="42050" b="58821"/>
            <a:stretch/>
          </p:blipFill>
          <p:spPr bwMode="auto">
            <a:xfrm>
              <a:off x="729586" y="2676545"/>
              <a:ext cx="3458796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2" t="17874" r="43" b="56715"/>
            <a:stretch/>
          </p:blipFill>
          <p:spPr bwMode="auto">
            <a:xfrm>
              <a:off x="4906296" y="2755203"/>
              <a:ext cx="988061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0780" y="2895600"/>
            <a:ext cx="9116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Cảm</a:t>
            </a:r>
            <a:r>
              <a:rPr lang="en-US" sz="3600" dirty="0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xúc</a:t>
            </a:r>
            <a:r>
              <a:rPr lang="en-US" sz="3600" dirty="0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tưng</a:t>
            </a:r>
            <a:r>
              <a:rPr lang="en-US" sz="3600" dirty="0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bừng</a:t>
            </a:r>
            <a:r>
              <a:rPr lang="en-US" sz="3600" dirty="0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phấn</a:t>
            </a:r>
            <a:r>
              <a:rPr lang="en-US" sz="3600" dirty="0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khởi</a:t>
            </a:r>
            <a:endParaRPr lang="en-US" sz="3600" dirty="0">
              <a:solidFill>
                <a:srgbClr val="FB4C4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5964" y="136463"/>
            <a:ext cx="4056441" cy="971549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2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58185" y="1108012"/>
            <a:ext cx="8447547" cy="21356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590800" y="3236730"/>
            <a:ext cx="4483893" cy="282814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90775"/>
            <a:ext cx="522225" cy="5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157115"/>
            <a:ext cx="4056441" cy="971549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2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14745" y="1128664"/>
            <a:ext cx="8700655" cy="22005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smtClean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Gắn</a:t>
            </a:r>
            <a:r>
              <a:rPr lang="en-US" sz="3600" dirty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bó</a:t>
            </a:r>
            <a:r>
              <a:rPr lang="en-US" sz="3600" dirty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thân</a:t>
            </a:r>
            <a:r>
              <a:rPr lang="en-US" sz="3600" dirty="0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thiết</a:t>
            </a:r>
            <a:endParaRPr lang="en-US" sz="3600" dirty="0">
              <a:solidFill>
                <a:srgbClr val="FB4C4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68" r="42050" b="58821"/>
          <a:stretch/>
        </p:blipFill>
        <p:spPr bwMode="auto">
          <a:xfrm flipH="1">
            <a:off x="3744804" y="3488740"/>
            <a:ext cx="4666241" cy="2846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 flipH="1">
            <a:off x="539127" y="3488740"/>
            <a:ext cx="2593228" cy="2913960"/>
          </a:xfrm>
          <a:prstGeom prst="roundRect">
            <a:avLst>
              <a:gd name="adj" fmla="val 2913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93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540</Words>
  <Application>Microsoft Office PowerPoint</Application>
  <PresentationFormat>On-screen Show (4:3)</PresentationFormat>
  <Paragraphs>96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2022-10-09T14:36:24Z</dcterms:created>
  <dcterms:modified xsi:type="dcterms:W3CDTF">2022-10-09T14:54:41Z</dcterms:modified>
</cp:coreProperties>
</file>