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354" r:id="rId2"/>
    <p:sldId id="316" r:id="rId3"/>
    <p:sldId id="318" r:id="rId4"/>
    <p:sldId id="319" r:id="rId5"/>
    <p:sldId id="355" r:id="rId6"/>
    <p:sldId id="320" r:id="rId7"/>
    <p:sldId id="323" r:id="rId8"/>
    <p:sldId id="324" r:id="rId9"/>
    <p:sldId id="327" r:id="rId10"/>
    <p:sldId id="340" r:id="rId11"/>
    <p:sldId id="344" r:id="rId12"/>
    <p:sldId id="345" r:id="rId13"/>
    <p:sldId id="347" r:id="rId14"/>
    <p:sldId id="349" r:id="rId15"/>
    <p:sldId id="350" r:id="rId16"/>
    <p:sldId id="352" r:id="rId17"/>
    <p:sldId id="351" r:id="rId18"/>
  </p:sldIdLst>
  <p:sldSz cx="6858000" cy="5143500"/>
  <p:notesSz cx="6858000" cy="9144000"/>
  <p:embeddedFontLst>
    <p:embeddedFont>
      <p:font typeface="Montserrat" charset="0"/>
      <p:regular r:id="rId20"/>
      <p:bold r:id="rId21"/>
      <p:italic r:id="rId22"/>
      <p:boldItalic r:id="rId23"/>
    </p:embeddedFont>
    <p:embeddedFont>
      <p:font typeface="Kalam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123" d="100"/>
          <a:sy n="123" d="100"/>
        </p:scale>
        <p:origin x="-1392" y="-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171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2024" y="1658678"/>
            <a:ext cx="16526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13638" y="680856"/>
            <a:ext cx="463553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31045" y="1415656"/>
            <a:ext cx="62572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9617" y="109798"/>
            <a:ext cx="607662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oogle Shape;1180;p45"/>
          <p:cNvGrpSpPr/>
          <p:nvPr/>
        </p:nvGrpSpPr>
        <p:grpSpPr>
          <a:xfrm>
            <a:off x="6324344" y="3773674"/>
            <a:ext cx="263993" cy="222609"/>
            <a:chOff x="6109266" y="2958701"/>
            <a:chExt cx="158099" cy="133323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5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viết bài vào vở ô li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</a:p>
        </p:txBody>
      </p:sp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4555" y="155616"/>
            <a:ext cx="4542014" cy="4892634"/>
            <a:chOff x="993547" y="155616"/>
            <a:chExt cx="4542014" cy="4892634"/>
          </a:xfrm>
        </p:grpSpPr>
        <p:pic>
          <p:nvPicPr>
            <p:cNvPr id="2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1" t="22283" r="11730" b="18467"/>
            <a:stretch/>
          </p:blipFill>
          <p:spPr bwMode="auto">
            <a:xfrm>
              <a:off x="993547" y="155616"/>
              <a:ext cx="4542014" cy="489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1003378" y="3421628"/>
              <a:ext cx="330122" cy="255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74299" y="947624"/>
            <a:ext cx="137088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vở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bàn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ghế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bảng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dây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quả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cửa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đá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7990" y="193716"/>
            <a:ext cx="1276350" cy="530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75813" y="193716"/>
            <a:ext cx="1534394" cy="745986"/>
            <a:chOff x="5395477" y="193716"/>
            <a:chExt cx="1534394" cy="745986"/>
          </a:xfrm>
        </p:grpSpPr>
        <p:sp>
          <p:nvSpPr>
            <p:cNvPr id="4" name="Rounded Rectangle 3"/>
            <p:cNvSpPr/>
            <p:nvPr/>
          </p:nvSpPr>
          <p:spPr>
            <a:xfrm>
              <a:off x="5461076" y="193716"/>
              <a:ext cx="1396923" cy="530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477" y="231816"/>
              <a:ext cx="15343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Hoạt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động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endParaRPr lang="en-US" sz="20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1333500" y="939702"/>
            <a:ext cx="1281881" cy="33849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91865" y="776938"/>
            <a:ext cx="1548938" cy="57027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80279" y="231816"/>
            <a:ext cx="82480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0891084">
            <a:off x="1367170" y="1652010"/>
            <a:ext cx="114005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20891084">
            <a:off x="4462909" y="186975"/>
            <a:ext cx="1140056" cy="201491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20891084">
            <a:off x="3340001" y="2545507"/>
            <a:ext cx="1140056" cy="1004474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20891084">
            <a:off x="4615169" y="3960659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34289" y="2261867"/>
            <a:ext cx="525065" cy="1079576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20891084">
            <a:off x="2153635" y="4049150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7262" y="947624"/>
            <a:ext cx="16706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vẽ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dục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nhảy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chạy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0" name="Oval 19"/>
          <p:cNvSpPr/>
          <p:nvPr/>
        </p:nvSpPr>
        <p:spPr>
          <a:xfrm>
            <a:off x="1333500" y="422787"/>
            <a:ext cx="1281881" cy="80853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39042" y="639096"/>
            <a:ext cx="801761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98987" y="1494192"/>
            <a:ext cx="1000084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07925" y="1411224"/>
            <a:ext cx="1625932" cy="79576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17066" y="2800979"/>
            <a:ext cx="819218" cy="1458694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78716" y="3341443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12123" y="2977805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uiExpand="1" build="p"/>
      <p:bldP spid="20" grpId="0" uiExpand="1" animBg="1"/>
      <p:bldP spid="20" grpId="1" uiExpand="1" animBg="1"/>
      <p:bldP spid="21" grpId="0" uiExpand="1" animBg="1"/>
      <p:bldP spid="21" grpId="1" uiExpand="1" animBg="1"/>
      <p:bldP spid="22" grpId="0" uiExpand="1" animBg="1"/>
      <p:bldP spid="22" grpId="1" uiExpand="1" animBg="1"/>
      <p:bldP spid="23" grpId="0" uiExpand="1" animBg="1"/>
      <p:bldP spid="23" grpId="1" uiExpand="1" animBg="1"/>
      <p:bldP spid="27" grpId="0" uiExpand="1" animBg="1"/>
      <p:bldP spid="27" grpId="1" uiExpand="1" animBg="1"/>
      <p:bldP spid="28" grpId="0" uiExpand="1" animBg="1"/>
      <p:bldP spid="28" grpId="1" uiExpand="1" animBg="1"/>
      <p:bldP spid="29" grpId="0" uiExpand="1" animBg="1"/>
      <p:bldP spid="29" grpId="1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</a:p>
        </p:txBody>
      </p:sp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768" y="481781"/>
            <a:ext cx="575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Nam.</a:t>
            </a: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41" t="29105" r="13176" b="52548"/>
          <a:stretch/>
        </p:blipFill>
        <p:spPr bwMode="auto">
          <a:xfrm>
            <a:off x="3562171" y="2836607"/>
            <a:ext cx="3094351" cy="1665201"/>
          </a:xfrm>
          <a:prstGeom prst="roundRect">
            <a:avLst>
              <a:gd name="adj" fmla="val 1754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29315" r="51123" b="52548"/>
          <a:stretch/>
        </p:blipFill>
        <p:spPr bwMode="auto">
          <a:xfrm>
            <a:off x="348711" y="2836607"/>
            <a:ext cx="2825397" cy="166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11451" r="51123" b="70790"/>
          <a:stretch/>
        </p:blipFill>
        <p:spPr bwMode="auto">
          <a:xfrm>
            <a:off x="348712" y="804946"/>
            <a:ext cx="2859605" cy="1682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41" t="11451" r="13176" b="70370"/>
          <a:stretch/>
        </p:blipFill>
        <p:spPr bwMode="auto">
          <a:xfrm>
            <a:off x="3665496" y="804946"/>
            <a:ext cx="2820545" cy="1682619"/>
          </a:xfrm>
          <a:prstGeom prst="roundRect">
            <a:avLst>
              <a:gd name="adj" fmla="val 1754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157" y="2387573"/>
            <a:ext cx="381055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406" y="2387573"/>
            <a:ext cx="381055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thảo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luận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156" y="4363857"/>
            <a:ext cx="381055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chạy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nhảy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đùa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5496" y="4363857"/>
            <a:ext cx="20223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cơm</a:t>
            </a:r>
            <a:endParaRPr lang="en-US" sz="1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  <p:bldP spid="10" grpId="0" uiExpand="1" build="p"/>
      <p:bldP spid="11" grpId="0" uiExpand="1" build="p"/>
      <p:bldP spid="1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272" y="766918"/>
            <a:ext cx="586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2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5 </a:t>
            </a:r>
            <a:r>
              <a:rPr lang="en-US" sz="1800" dirty="0" err="1">
                <a:latin typeface="UTM Avo" panose="02040603050506020204" pitchFamily="18" charset="0"/>
              </a:rPr>
              <a:t>giờ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chiều</a:t>
            </a:r>
            <a:r>
              <a:rPr lang="en-US" sz="1800" dirty="0">
                <a:latin typeface="UTM Avo" panose="02040603050506020204" pitchFamily="18" charset="0"/>
              </a:rPr>
              <a:t> (17:00)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lúc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ngủ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17955"/>
              </p:ext>
            </p:extLst>
          </p:nvPr>
        </p:nvGraphicFramePr>
        <p:xfrm>
          <a:off x="1093839" y="1795002"/>
          <a:ext cx="4572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39">
                  <a:extLst>
                    <a:ext uri="{9D8B030D-6E8A-4147-A177-3AD203B41FA5}">
                      <a16:colId xmlns:a16="http://schemas.microsoft.com/office/drawing/2014/main" xmlns="" val="3415586811"/>
                    </a:ext>
                  </a:extLst>
                </a:gridCol>
                <a:gridCol w="3325761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Thời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gian</a:t>
                      </a:r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Đi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học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về</a:t>
                      </a:r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17:15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Tắm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nấu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cơm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2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9451" y="1774372"/>
            <a:ext cx="4427349" cy="2937999"/>
            <a:chOff x="1119306" y="1061884"/>
            <a:chExt cx="4246423" cy="3133892"/>
          </a:xfrm>
        </p:grpSpPr>
        <p:pic>
          <p:nvPicPr>
            <p:cNvPr id="2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9" t="77645" r="17003" b="3774"/>
            <a:stretch/>
          </p:blipFill>
          <p:spPr bwMode="auto">
            <a:xfrm>
              <a:off x="1196395" y="1364086"/>
              <a:ext cx="4169334" cy="2831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195484" y="1061884"/>
              <a:ext cx="2170245" cy="501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19306" y="1364086"/>
              <a:ext cx="717756" cy="501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0943" y="574043"/>
            <a:ext cx="5860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bảng</a:t>
            </a:r>
            <a:r>
              <a:rPr lang="en-US" sz="1800" dirty="0"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buAutoNum type="arabicPeriod"/>
            </a:pPr>
            <a:r>
              <a:rPr lang="en-US" sz="1800" dirty="0">
                <a:latin typeface="UTM Avo" panose="02040603050506020204" pitchFamily="18" charset="0"/>
              </a:rPr>
              <a:t>Chia </a:t>
            </a:r>
            <a:r>
              <a:rPr lang="en-US" sz="1800" dirty="0" err="1">
                <a:latin typeface="UTM Avo" panose="02040603050506020204" pitchFamily="18" charset="0"/>
              </a:rPr>
              <a:t>sẻ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thông</a:t>
            </a:r>
            <a:r>
              <a:rPr lang="en-US" sz="1800" dirty="0"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39631" y="1774373"/>
            <a:ext cx="2451338" cy="861774"/>
            <a:chOff x="748309" y="1542219"/>
            <a:chExt cx="1671483" cy="1152209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748309" y="1557849"/>
              <a:ext cx="1671483" cy="816078"/>
            </a:xfrm>
            <a:prstGeom prst="wedgeRoundRectCallout">
              <a:avLst>
                <a:gd name="adj1" fmla="val -36260"/>
                <a:gd name="adj2" fmla="val 7569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773757" y="1542219"/>
              <a:ext cx="1638415" cy="115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Thứ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Năm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tuần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này</a:t>
              </a:r>
              <a:r>
                <a:rPr lang="en-US" dirty="0">
                  <a:latin typeface="UTM Avo" panose="02040603050506020204" pitchFamily="18" charset="0"/>
                </a:rPr>
                <a:t>, </a:t>
              </a:r>
              <a:r>
                <a:rPr lang="en-US" dirty="0" err="1">
                  <a:latin typeface="UTM Avo" panose="02040603050506020204" pitchFamily="18" charset="0"/>
                </a:rPr>
                <a:t>khối</a:t>
              </a:r>
              <a:r>
                <a:rPr lang="en-US" dirty="0">
                  <a:latin typeface="UTM Avo" panose="02040603050506020204" pitchFamily="18" charset="0"/>
                </a:rPr>
                <a:t> 2 </a:t>
              </a:r>
              <a:r>
                <a:rPr lang="en-US" dirty="0" err="1">
                  <a:latin typeface="UTM Avo" panose="02040603050506020204" pitchFamily="18" charset="0"/>
                </a:rPr>
                <a:t>được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tham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quan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đấy</a:t>
              </a:r>
              <a:r>
                <a:rPr lang="en-US" dirty="0">
                  <a:latin typeface="UTM Avo" panose="02040603050506020204" pitchFamily="18" charset="0"/>
                </a:rPr>
                <a:t>.</a:t>
              </a:r>
              <a:endParaRPr lang="vi-VN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1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33612" r="8231" b="27906"/>
          <a:stretch/>
        </p:blipFill>
        <p:spPr bwMode="auto">
          <a:xfrm>
            <a:off x="1024240" y="2009178"/>
            <a:ext cx="4971023" cy="284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06622" y="1422702"/>
            <a:ext cx="5057021" cy="67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</a:p>
        </p:txBody>
      </p:sp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828675" y="295832"/>
            <a:ext cx="463553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54142" y="1102836"/>
            <a:ext cx="6257292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458A52-908F-496E-8553-CB5247EF6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4" y="995095"/>
            <a:ext cx="528291" cy="4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414925" y="483273"/>
            <a:ext cx="6028150" cy="42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D70CD1-6CAC-44C0-BB44-D8240EB75B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729"/>
            <a:ext cx="419766" cy="419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2712D3-5418-484F-A250-6B72D2814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006"/>
            <a:ext cx="433998" cy="4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664905" y="316155"/>
            <a:ext cx="5365827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349436" y="1235420"/>
            <a:ext cx="6105151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5641041" y="2275542"/>
            <a:ext cx="127747" cy="501276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6362356" y="2275542"/>
            <a:ext cx="141392" cy="510500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1517152" y="3112994"/>
            <a:ext cx="197348" cy="505515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2581835" y="3153960"/>
            <a:ext cx="147919" cy="464549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C3F6C21-7B68-4481-9E82-CC638D6346A7}"/>
              </a:ext>
            </a:extLst>
          </p:cNvPr>
          <p:cNvCxnSpPr>
            <a:cxnSpLocks/>
          </p:cNvCxnSpPr>
          <p:nvPr/>
        </p:nvCxnSpPr>
        <p:spPr>
          <a:xfrm flipH="1">
            <a:off x="3936624" y="3133476"/>
            <a:ext cx="147919" cy="464549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1EC23E3-0F66-49A5-AA2B-99BD4701CAC7}"/>
              </a:ext>
            </a:extLst>
          </p:cNvPr>
          <p:cNvCxnSpPr>
            <a:cxnSpLocks/>
          </p:cNvCxnSpPr>
          <p:nvPr/>
        </p:nvCxnSpPr>
        <p:spPr>
          <a:xfrm flipH="1">
            <a:off x="3961204" y="3133475"/>
            <a:ext cx="147919" cy="464549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26417"/>
            <a:ext cx="4944035" cy="853503"/>
            <a:chOff x="495299" y="326417"/>
            <a:chExt cx="4944035" cy="853503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004015" y="326417"/>
              <a:ext cx="4435319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75737" y="983060"/>
            <a:ext cx="6313321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656324" y="2769574"/>
            <a:ext cx="3856686" cy="2107381"/>
            <a:chOff x="1245909" y="2526890"/>
            <a:chExt cx="3856686" cy="2107381"/>
          </a:xfrm>
        </p:grpSpPr>
        <p:pic>
          <p:nvPicPr>
            <p:cNvPr id="4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6" t="81637" r="28990" b="7251"/>
            <a:stretch/>
          </p:blipFill>
          <p:spPr bwMode="auto">
            <a:xfrm>
              <a:off x="2951153" y="2890685"/>
              <a:ext cx="1919961" cy="174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55" t="81155" r="55886" b="7251"/>
            <a:stretch/>
          </p:blipFill>
          <p:spPr bwMode="auto">
            <a:xfrm>
              <a:off x="1427956" y="2815096"/>
              <a:ext cx="1269897" cy="18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19772492">
              <a:off x="1245909" y="2526890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308198">
              <a:off x="4403659" y="2757946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95834" y="2234241"/>
            <a:ext cx="3065733" cy="1200329"/>
            <a:chOff x="295835" y="2234241"/>
            <a:chExt cx="2770402" cy="1200329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295835" y="2241702"/>
              <a:ext cx="2770402" cy="816078"/>
            </a:xfrm>
            <a:prstGeom prst="wedgeRoundRectCallout">
              <a:avLst>
                <a:gd name="adj1" fmla="val -245"/>
                <a:gd name="adj2" fmla="val 96235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26520" y="2234241"/>
              <a:ext cx="27090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523128" y="2234241"/>
            <a:ext cx="3274359" cy="830997"/>
            <a:chOff x="366716" y="2272964"/>
            <a:chExt cx="2588786" cy="1111059"/>
          </a:xfrm>
        </p:grpSpPr>
        <p:sp>
          <p:nvSpPr>
            <p:cNvPr id="53" name="Rounded Rectangular Callout 52"/>
            <p:cNvSpPr/>
            <p:nvPr/>
          </p:nvSpPr>
          <p:spPr>
            <a:xfrm>
              <a:off x="366716" y="2282939"/>
              <a:ext cx="2588786" cy="1091110"/>
            </a:xfrm>
            <a:prstGeom prst="wedgeRoundRectCallout">
              <a:avLst>
                <a:gd name="adj1" fmla="val -36260"/>
                <a:gd name="adj2" fmla="val 7569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99947" y="2272964"/>
              <a:ext cx="2507714" cy="111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</a:p>
        </p:txBody>
      </p:sp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439</Words>
  <Application>Microsoft Office PowerPoint</Application>
  <PresentationFormat>Custom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Wingdings</vt:lpstr>
      <vt:lpstr>UTM Avo</vt:lpstr>
      <vt:lpstr>Montserrat</vt:lpstr>
      <vt:lpstr>Kalam</vt:lpstr>
      <vt:lpstr>UTM Cookies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66</cp:revision>
  <dcterms:modified xsi:type="dcterms:W3CDTF">2024-10-18T05:19:24Z</dcterms:modified>
</cp:coreProperties>
</file>