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10" r:id="rId3"/>
    <p:sldId id="258" r:id="rId4"/>
    <p:sldId id="304" r:id="rId5"/>
    <p:sldId id="305" r:id="rId6"/>
    <p:sldId id="308" r:id="rId7"/>
    <p:sldId id="30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3996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74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8641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5480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523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198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306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59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658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19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00188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642" y="496183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128730" y="572383"/>
            <a:ext cx="5828071" cy="5828071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BAE5E4"/>
              </a:solidFill>
              <a:latin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2571" y="2024363"/>
            <a:ext cx="26461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6000" kern="0" dirty="0">
                <a:solidFill>
                  <a:srgbClr val="FB5B5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 HỌC VUI SAO</a:t>
            </a:r>
          </a:p>
        </p:txBody>
      </p:sp>
    </p:spTree>
    <p:extLst>
      <p:ext uri="{BB962C8B-B14F-4D97-AF65-F5344CB8AC3E}">
        <p14:creationId xmlns:p14="http://schemas.microsoft.com/office/powerpoint/2010/main" val="319678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Ô GIÁO EM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9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905522" y="777690"/>
            <a:ext cx="2827459" cy="1938992"/>
            <a:chOff x="337445" y="617893"/>
            <a:chExt cx="1645545" cy="145424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761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6000" kern="0" dirty="0">
                  <a:solidFill>
                    <a:srgbClr val="BAE5E4">
                      <a:lumMod val="2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BÀI 9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319906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6000" kern="0" dirty="0">
                  <a:solidFill>
                    <a:srgbClr val="BAE5E4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BÀI 9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418082" y="777690"/>
            <a:ext cx="7915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6000" kern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FFAB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 GIÁO LỚP EM</a:t>
            </a:r>
          </a:p>
        </p:txBody>
      </p:sp>
      <p:pic>
        <p:nvPicPr>
          <p:cNvPr id="2050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4" t="56250" r="4591" b="8062"/>
          <a:stretch/>
        </p:blipFill>
        <p:spPr bwMode="auto">
          <a:xfrm>
            <a:off x="2418082" y="2286000"/>
            <a:ext cx="7550573" cy="4040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09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443209" y="579550"/>
            <a:ext cx="3709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1825" y="1880312"/>
            <a:ext cx="101871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7249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06680" y="392130"/>
            <a:ext cx="5563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B93904-BB33-4ED8-BD78-82AE94AFA754}"/>
              </a:ext>
            </a:extLst>
          </p:cNvPr>
          <p:cNvSpPr txBox="1"/>
          <p:nvPr/>
        </p:nvSpPr>
        <p:spPr>
          <a:xfrm>
            <a:off x="591025" y="1150815"/>
            <a:ext cx="61654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Sáng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lớp</a:t>
            </a:r>
            <a:endParaRPr lang="en-US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Cũng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thấy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rồi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lời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“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Chào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ạ!”</a:t>
            </a:r>
          </a:p>
          <a:p>
            <a:pPr algn="just" defTabSz="1219170">
              <a:buClr>
                <a:srgbClr val="000000"/>
              </a:buClr>
            </a:pP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mỉm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cười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thật</a:t>
            </a:r>
            <a:r>
              <a:rPr lang="en-US" sz="400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tươi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A712714-29EF-4ADE-9B90-4A37E7787D65}"/>
              </a:ext>
            </a:extLst>
          </p:cNvPr>
          <p:cNvCxnSpPr>
            <a:cxnSpLocks/>
          </p:cNvCxnSpPr>
          <p:nvPr/>
        </p:nvCxnSpPr>
        <p:spPr>
          <a:xfrm flipH="1">
            <a:off x="2551893" y="1149301"/>
            <a:ext cx="221942" cy="5835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712714-29EF-4ADE-9B90-4A37E7787D65}"/>
              </a:ext>
            </a:extLst>
          </p:cNvPr>
          <p:cNvCxnSpPr>
            <a:cxnSpLocks/>
          </p:cNvCxnSpPr>
          <p:nvPr/>
        </p:nvCxnSpPr>
        <p:spPr>
          <a:xfrm flipH="1">
            <a:off x="2773835" y="1829081"/>
            <a:ext cx="221942" cy="5835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712714-29EF-4ADE-9B90-4A37E7787D65}"/>
              </a:ext>
            </a:extLst>
          </p:cNvPr>
          <p:cNvCxnSpPr>
            <a:cxnSpLocks/>
          </p:cNvCxnSpPr>
          <p:nvPr/>
        </p:nvCxnSpPr>
        <p:spPr>
          <a:xfrm flipH="1">
            <a:off x="2162294" y="2478746"/>
            <a:ext cx="221942" cy="5835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712714-29EF-4ADE-9B90-4A37E7787D65}"/>
              </a:ext>
            </a:extLst>
          </p:cNvPr>
          <p:cNvCxnSpPr>
            <a:cxnSpLocks/>
          </p:cNvCxnSpPr>
          <p:nvPr/>
        </p:nvCxnSpPr>
        <p:spPr>
          <a:xfrm flipH="1">
            <a:off x="3320933" y="3050968"/>
            <a:ext cx="221942" cy="5835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8151A05-72C9-4974-AE1B-7FC3457B1505}"/>
              </a:ext>
            </a:extLst>
          </p:cNvPr>
          <p:cNvSpPr txBox="1"/>
          <p:nvPr/>
        </p:nvSpPr>
        <p:spPr>
          <a:xfrm>
            <a:off x="6144796" y="1152329"/>
            <a:ext cx="69892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dạy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lang="en-US" sz="400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endParaRPr lang="en-US" sz="4000" kern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Gió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đưa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thoảng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hương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nhài</a:t>
            </a:r>
            <a:endParaRPr lang="en-US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Nắng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ghé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cửa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lớp</a:t>
            </a:r>
            <a:endParaRPr lang="en-US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en-US" sz="4000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Xem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chúng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A4BA4F-262F-4303-8B54-DE8B5304DF9B}"/>
              </a:ext>
            </a:extLst>
          </p:cNvPr>
          <p:cNvCxnSpPr>
            <a:cxnSpLocks/>
          </p:cNvCxnSpPr>
          <p:nvPr/>
        </p:nvCxnSpPr>
        <p:spPr>
          <a:xfrm flipH="1">
            <a:off x="8453133" y="1250618"/>
            <a:ext cx="221942" cy="5835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FC152D-6858-4BA6-A5ED-CE01EDB9B823}"/>
              </a:ext>
            </a:extLst>
          </p:cNvPr>
          <p:cNvCxnSpPr>
            <a:cxnSpLocks/>
          </p:cNvCxnSpPr>
          <p:nvPr/>
        </p:nvCxnSpPr>
        <p:spPr>
          <a:xfrm flipH="1">
            <a:off x="9325996" y="1829081"/>
            <a:ext cx="221942" cy="5835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23F71B-2C16-4302-93E7-8F459764F155}"/>
              </a:ext>
            </a:extLst>
          </p:cNvPr>
          <p:cNvCxnSpPr>
            <a:cxnSpLocks/>
          </p:cNvCxnSpPr>
          <p:nvPr/>
        </p:nvCxnSpPr>
        <p:spPr>
          <a:xfrm flipH="1">
            <a:off x="8124515" y="2478746"/>
            <a:ext cx="221942" cy="5835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9E6E4D-BE59-44CE-9048-6D008E59116F}"/>
              </a:ext>
            </a:extLst>
          </p:cNvPr>
          <p:cNvCxnSpPr>
            <a:cxnSpLocks/>
          </p:cNvCxnSpPr>
          <p:nvPr/>
        </p:nvCxnSpPr>
        <p:spPr>
          <a:xfrm flipH="1">
            <a:off x="9264330" y="3089427"/>
            <a:ext cx="221942" cy="5835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A42A451-4465-4698-89B8-55BE906E0F82}"/>
              </a:ext>
            </a:extLst>
          </p:cNvPr>
          <p:cNvSpPr txBox="1"/>
          <p:nvPr/>
        </p:nvSpPr>
        <p:spPr>
          <a:xfrm>
            <a:off x="2979617" y="3734365"/>
            <a:ext cx="72653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lời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giáo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giảng</a:t>
            </a:r>
            <a:endParaRPr lang="en-US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en-US" sz="4000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Ấm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trang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vở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thơm</a:t>
            </a:r>
            <a:r>
              <a:rPr lang="en-US" sz="400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tho</a:t>
            </a:r>
            <a:endParaRPr lang="en-US" sz="4000" kern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en-US" sz="4000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Yêu</a:t>
            </a:r>
            <a:r>
              <a:rPr lang="en-US" sz="400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thương</a:t>
            </a:r>
            <a:r>
              <a:rPr lang="en-US" sz="400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ngắm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mãi</a:t>
            </a:r>
            <a:endParaRPr lang="en-US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mười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8653B0-CCD9-4A88-8FFB-2FE5A6F1220A}"/>
              </a:ext>
            </a:extLst>
          </p:cNvPr>
          <p:cNvCxnSpPr>
            <a:cxnSpLocks/>
          </p:cNvCxnSpPr>
          <p:nvPr/>
        </p:nvCxnSpPr>
        <p:spPr>
          <a:xfrm flipH="1">
            <a:off x="5159699" y="3776846"/>
            <a:ext cx="221942" cy="5835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2AFD66-57FB-4771-BCF8-BC69F654970F}"/>
              </a:ext>
            </a:extLst>
          </p:cNvPr>
          <p:cNvCxnSpPr>
            <a:cxnSpLocks/>
          </p:cNvCxnSpPr>
          <p:nvPr/>
        </p:nvCxnSpPr>
        <p:spPr>
          <a:xfrm flipH="1">
            <a:off x="5622414" y="4449289"/>
            <a:ext cx="221942" cy="5835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6F24A88-0D43-43E6-9487-FD1DD624D6BA}"/>
              </a:ext>
            </a:extLst>
          </p:cNvPr>
          <p:cNvCxnSpPr>
            <a:cxnSpLocks/>
          </p:cNvCxnSpPr>
          <p:nvPr/>
        </p:nvCxnSpPr>
        <p:spPr>
          <a:xfrm flipH="1">
            <a:off x="5501832" y="5032883"/>
            <a:ext cx="221942" cy="5835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BC1221C-CD09-4F68-9FB8-0F3EECF32668}"/>
              </a:ext>
            </a:extLst>
          </p:cNvPr>
          <p:cNvCxnSpPr>
            <a:cxnSpLocks/>
          </p:cNvCxnSpPr>
          <p:nvPr/>
        </p:nvCxnSpPr>
        <p:spPr>
          <a:xfrm flipH="1">
            <a:off x="6850936" y="5595231"/>
            <a:ext cx="221942" cy="5835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806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69329" y="361918"/>
            <a:ext cx="3731636" cy="1182971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556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Luyện</a:t>
              </a:r>
              <a:r>
                <a:rPr lang="en-US" sz="3200" b="1" kern="0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tập</a:t>
              </a:r>
              <a:r>
                <a:rPr lang="en-US" sz="3200" b="1" kern="0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37093" y="1116372"/>
            <a:ext cx="8102164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1.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Nói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sự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ngạc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nhiên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khi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lang="vi-VN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87727" y="1872749"/>
            <a:ext cx="8000895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a.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Lần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đầu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nghe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hát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rất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hay.</a:t>
            </a:r>
            <a:endParaRPr lang="en-US" sz="32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endParaRPr lang="vi-VN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79414" y="2783126"/>
            <a:ext cx="874917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b.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bố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mẹ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tặng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món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quà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bất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ngờ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E749513-AC59-4C4D-A16F-1747E8AC3D84}"/>
              </a:ext>
            </a:extLst>
          </p:cNvPr>
          <p:cNvSpPr txBox="1"/>
          <p:nvPr/>
        </p:nvSpPr>
        <p:spPr>
          <a:xfrm>
            <a:off x="687726" y="3865168"/>
            <a:ext cx="10658561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sự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ngạc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nhiên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thường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bắt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đầu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bằng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A;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Ôi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; Chao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ôi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!; …</a:t>
            </a:r>
            <a:endParaRPr lang="vi-VN" sz="3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169329" y="1781609"/>
            <a:ext cx="12261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91696" y="1781609"/>
            <a:ext cx="18030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92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69329" y="361918"/>
            <a:ext cx="3731636" cy="1182971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556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Luyện</a:t>
              </a:r>
              <a:r>
                <a:rPr lang="en-US" sz="3200" b="1" kern="0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tập</a:t>
              </a:r>
              <a:r>
                <a:rPr lang="en-US" sz="3200" b="1" kern="0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E749513-AC59-4C4D-A16F-1747E8AC3D84}"/>
              </a:ext>
            </a:extLst>
          </p:cNvPr>
          <p:cNvSpPr txBox="1"/>
          <p:nvPr/>
        </p:nvSpPr>
        <p:spPr>
          <a:xfrm>
            <a:off x="621634" y="1316329"/>
            <a:ext cx="11146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Nói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tình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cảm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thầy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giáo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mình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169329" y="2064947"/>
            <a:ext cx="12261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02298" y="2026310"/>
            <a:ext cx="26659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351689" y="2026310"/>
            <a:ext cx="19082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16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190</Words>
  <Application>Microsoft Office PowerPoint</Application>
  <PresentationFormat>Widescreen</PresentationFormat>
  <Paragraphs>26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Kalam</vt:lpstr>
      <vt:lpstr>Montserrat</vt:lpstr>
      <vt:lpstr>Times New Roman</vt:lpstr>
      <vt:lpstr>Wingdings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MY PC</cp:lastModifiedBy>
  <cp:revision>45</cp:revision>
  <dcterms:created xsi:type="dcterms:W3CDTF">2021-09-19T03:13:09Z</dcterms:created>
  <dcterms:modified xsi:type="dcterms:W3CDTF">2024-10-07T05:32:27Z</dcterms:modified>
</cp:coreProperties>
</file>