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340" r:id="rId3"/>
    <p:sldId id="320" r:id="rId4"/>
    <p:sldId id="322" r:id="rId5"/>
    <p:sldId id="323" r:id="rId6"/>
    <p:sldId id="346" r:id="rId7"/>
    <p:sldId id="347" r:id="rId8"/>
    <p:sldId id="348" r:id="rId9"/>
    <p:sldId id="325" r:id="rId10"/>
    <p:sldId id="327" r:id="rId11"/>
    <p:sldId id="349" r:id="rId12"/>
    <p:sldId id="328" r:id="rId13"/>
    <p:sldId id="330" r:id="rId14"/>
    <p:sldId id="341" r:id="rId15"/>
    <p:sldId id="333" r:id="rId16"/>
    <p:sldId id="337" r:id="rId17"/>
    <p:sldId id="338" r:id="rId18"/>
    <p:sldId id="342" r:id="rId19"/>
    <p:sldId id="344" r:id="rId20"/>
    <p:sldId id="316" r:id="rId21"/>
    <p:sldId id="343" r:id="rId22"/>
    <p:sldId id="317" r:id="rId23"/>
    <p:sldId id="318" r:id="rId24"/>
    <p:sldId id="332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B1D312-AA47-40D1-8902-F16CAE372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9E30EB-FF84-4EB8-B3E6-CC87EC514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029AE8-6B86-4EA1-A538-871D7A3D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07D9-4939-4FD8-B668-AA0C0BF076C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B8D917-FD90-401F-BCD7-E16A99EE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B3823D-4516-4FD3-BFA0-84BDFD6F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BA9D-6704-49FF-82C3-779016AE9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441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7664B-AEEB-4F37-A199-E960C35A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25E1D2-E807-4BC0-816D-3FD55F3BB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2BCD3E-C1D0-4135-871A-72CF7CF6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07D9-4939-4FD8-B668-AA0C0BF076C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39BA3F-F109-44E5-ACE8-2FD4CE65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6EAAB7-3BF3-4D82-B0D2-B2838AF8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BA9D-6704-49FF-82C3-779016AE9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765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01D550D-4641-4FE9-896B-167D32E51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C160A6-BA9F-4268-B4B9-BAD1D1A98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AED2E-C5C1-4C2B-81C5-640ED5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07D9-4939-4FD8-B668-AA0C0BF076C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9B65F-1BB8-4803-AA2B-9113CA8A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321D8C-F44B-48F7-8640-E3DE022A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BA9D-6704-49FF-82C3-779016AE9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81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8814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98EB58-F557-4587-9E6C-71C993D3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26329E-FF56-4D64-9B87-D151257D7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4822BD-7EB0-4877-BCB7-AB03F349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07D9-4939-4FD8-B668-AA0C0BF076C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C9BBC8-8662-4DAB-9BDA-A9985610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E71DB1-BED1-48B4-900E-3518A54F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BA9D-6704-49FF-82C3-779016AE9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662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E1BF66-7446-4831-9C22-952470AF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B6C2A2-EA00-448E-A6B3-631396448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A08F73-AB7B-4D89-8642-DC54288F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07D9-4939-4FD8-B668-AA0C0BF076C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5E9990-463B-4BBF-A0E0-922FF7BB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5949AC-A273-4E63-B62E-8BA1A032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BA9D-6704-49FF-82C3-779016AE9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357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A1742-EBB1-4F32-B870-6EE25562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172C7A-2E36-4378-B236-F443B8D8F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483C08-A8CC-436A-93DF-AF3794FB3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D1DF74-F686-4A99-A55C-330D3F28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07D9-4939-4FD8-B668-AA0C0BF076C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C3AD45-6023-44A7-9E0F-388467DB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77F613-7707-40BF-AC0D-8C68A10A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BA9D-6704-49FF-82C3-779016AE9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512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3766A-B176-4CDB-919A-0BB0B494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47F292-2A2F-4A28-9E1F-1AFD295E9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4E0670-24EE-4485-8224-797518DE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8951AC4-045A-4ED4-B37B-A0E42ADDD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5AE6DB-B611-41C6-831D-D59306AAC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95265A-16CF-4920-BB96-335553A9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07D9-4939-4FD8-B668-AA0C0BF076C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516A9A-B9AC-4D84-B34F-5FDD99FF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CD18C24-C6DB-4FCC-83C8-00118036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BA9D-6704-49FF-82C3-779016AE9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220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BD7CC-A6C5-4DEC-90E5-357B6BBA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52DACB-C35B-4D8C-A002-EA45D2CE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07D9-4939-4FD8-B668-AA0C0BF076C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3337AA-8708-4464-B4CA-F039C39A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6582632-8215-40C9-8F10-0899F64F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BA9D-6704-49FF-82C3-779016AE9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549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EE9020C-E507-4E0C-A5D4-FBE59328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07D9-4939-4FD8-B668-AA0C0BF076C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005C50-C8EA-41CC-B509-0C8BCB9F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9BB49C-B4B0-4AA8-B255-C180B4B1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BA9D-6704-49FF-82C3-779016AE9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351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6134E-689E-4B46-BFA8-110C352A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D1F832-A49F-48D5-937E-4596C6831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FCF3C6-9F6A-4FB0-BC95-DE064E6A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1E788D-114A-4D8B-9190-3F8731DB5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07D9-4939-4FD8-B668-AA0C0BF076C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2DAD22-6769-4A70-90D8-3F6BDCB5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7264BA-C2EF-4E39-BA6F-6CCBB87E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BA9D-6704-49FF-82C3-779016AE9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57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8BE00-567C-4624-BAEA-A966AE91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ECABE4-15A9-424B-81E6-CEB49FA98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1919F0-28B6-4373-94F0-033C61F53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5F1B7F-1F60-4489-BDEC-2CD8EED6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07D9-4939-4FD8-B668-AA0C0BF076C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1FDB01-9074-4840-ADE6-D73709FB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B319B2-7C3E-493D-A635-79A9DDA7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BA9D-6704-49FF-82C3-779016AE9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242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251D44-F1EB-4440-81C9-94F893FD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F4B218-6634-456B-BF1B-EB4055CCC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B57ABE-8320-4829-8053-C6D8F3E4A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D07D9-4939-4FD8-B668-AA0C0BF076C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BDBA2F-356A-4114-8790-0D6F29FA7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66CB05-6109-4545-8127-9E647BFAE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3BA9D-6704-49FF-82C3-779016AE9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45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1.wdp"/><Relationship Id="rId4" Type="http://schemas.openxmlformats.org/officeDocument/2006/relationships/image" Target="../media/image18.png"/><Relationship Id="rId9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1.png"/><Relationship Id="rId7" Type="http://schemas.microsoft.com/office/2007/relationships/hdphoto" Target="../media/hdphoto1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microsoft.com/office/2007/relationships/hdphoto" Target="../media/hdphoto16.wdp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2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6FBF10-BC0D-4914-8E62-5AEE3D96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5572" y="285855"/>
            <a:ext cx="6280296" cy="6165877"/>
          </a:xfrm>
          <a:prstGeom prst="ellipse">
            <a:avLst/>
          </a:prstGeom>
        </p:spPr>
      </p:pic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49" y="485550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798116" y="2605248"/>
            <a:ext cx="8159768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nhỏ hỏi bố điều gì?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700BE8-37E7-464C-9E38-7AD2A3E286EA}"/>
              </a:ext>
            </a:extLst>
          </p:cNvPr>
          <p:cNvSpPr txBox="1"/>
          <p:nvPr/>
        </p:nvSpPr>
        <p:spPr>
          <a:xfrm>
            <a:off x="798116" y="3432650"/>
            <a:ext cx="8883337" cy="82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hỏi bố ngày hôm qua đâu rồi.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3774891" y="655065"/>
            <a:ext cx="602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lang="en-US" sz="5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0C979D2-9811-714C-957F-E212BCFAD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>
            <a:off x="617363" y="519822"/>
            <a:ext cx="2030144" cy="14830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93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1121901" y="2099929"/>
            <a:ext cx="8159768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bố, ngày hôm qua ở những đâu?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3774891" y="655065"/>
            <a:ext cx="602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lang="en-US" sz="5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0C979D2-9811-714C-957F-E212BCFAD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>
            <a:off x="617363" y="519822"/>
            <a:ext cx="2030144" cy="1483081"/>
          </a:xfrm>
          <a:prstGeom prst="ellipse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37C831-A90D-DC4E-ADED-DC72288F946F}"/>
              </a:ext>
            </a:extLst>
          </p:cNvPr>
          <p:cNvSpPr txBox="1"/>
          <p:nvPr/>
        </p:nvSpPr>
        <p:spPr>
          <a:xfrm>
            <a:off x="1036840" y="2848312"/>
            <a:ext cx="8159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bố, ngày hôm qua ở trong:</a:t>
            </a:r>
          </a:p>
          <a:p>
            <a:pPr marL="380990" indent="-380990" algn="just">
              <a:lnSpc>
                <a:spcPct val="125000"/>
              </a:lnSpc>
              <a:buFontTx/>
              <a:buChar char="-"/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cành hoa trong vườn</a:t>
            </a:r>
          </a:p>
          <a:p>
            <a:pPr marL="380990" indent="-380990" algn="just">
              <a:lnSpc>
                <a:spcPct val="125000"/>
              </a:lnSpc>
              <a:buFontTx/>
              <a:buChar char="-"/>
            </a:pP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 mẹ trồng</a:t>
            </a:r>
          </a:p>
          <a:p>
            <a:pPr marL="380990" indent="-380990" algn="just">
              <a:lnSpc>
                <a:spcPct val="125000"/>
              </a:lnSpc>
              <a:buFontTx/>
              <a:buChar char="-"/>
            </a:pP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hồng của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vi-VN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BE8217-8760-4D3B-A9E2-3B3779B8A853}"/>
              </a:ext>
            </a:extLst>
          </p:cNvPr>
          <p:cNvSpPr txBox="1"/>
          <p:nvPr/>
        </p:nvSpPr>
        <p:spPr>
          <a:xfrm>
            <a:off x="220289" y="1909224"/>
            <a:ext cx="11546409" cy="141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đã dặn bạn nhỏ học hành chăm chỉ để ngày qua vẫn còn.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6071DC-B131-2D45-8C63-61A27880C1EE}"/>
              </a:ext>
            </a:extLst>
          </p:cNvPr>
          <p:cNvSpPr txBox="1"/>
          <p:nvPr/>
        </p:nvSpPr>
        <p:spPr>
          <a:xfrm>
            <a:off x="425302" y="359838"/>
            <a:ext cx="11344939" cy="141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khổ thơ cuối, bố dặn bạn nhỏ điều gì để “ngày qua vẫn còn”?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E542E34-B24D-DD4E-9FEE-BD7EB7AD7998}"/>
              </a:ext>
            </a:extLst>
          </p:cNvPr>
          <p:cNvGrpSpPr/>
          <p:nvPr/>
        </p:nvGrpSpPr>
        <p:grpSpPr>
          <a:xfrm rot="21318935">
            <a:off x="-58315" y="3394101"/>
            <a:ext cx="1373015" cy="2033148"/>
            <a:chOff x="-303941" y="2064247"/>
            <a:chExt cx="1029761" cy="1524861"/>
          </a:xfrm>
        </p:grpSpPr>
        <p:pic>
          <p:nvPicPr>
            <p:cNvPr id="5" name="Picture 2" descr="Question icons - 42 Free Question icons | Download PNG &amp; SVG">
              <a:extLst>
                <a:ext uri="{FF2B5EF4-FFF2-40B4-BE49-F238E27FC236}">
                  <a16:creationId xmlns:a16="http://schemas.microsoft.com/office/drawing/2014/main" xmlns="" id="{51A20DFD-5D75-2041-BE44-D12533BAC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94960">
              <a:off x="-160439" y="2064247"/>
              <a:ext cx="886259" cy="88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02653B3-BEFE-F442-918C-65CC456B2B41}"/>
                </a:ext>
              </a:extLst>
            </p:cNvPr>
            <p:cNvSpPr/>
            <p:nvPr/>
          </p:nvSpPr>
          <p:spPr>
            <a:xfrm>
              <a:off x="-303941" y="2905714"/>
              <a:ext cx="656007" cy="6833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82932C-C682-1944-A126-1AAC4927D4E7}"/>
              </a:ext>
            </a:extLst>
          </p:cNvPr>
          <p:cNvSpPr txBox="1"/>
          <p:nvPr/>
        </p:nvSpPr>
        <p:spPr>
          <a:xfrm>
            <a:off x="1297527" y="3663601"/>
            <a:ext cx="9930454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 giúp em nhận ra điều gì về thời gian?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915189-0D3F-E140-8527-A7DCCD111DAA}"/>
              </a:ext>
            </a:extLst>
          </p:cNvPr>
          <p:cNvSpPr txBox="1"/>
          <p:nvPr/>
        </p:nvSpPr>
        <p:spPr>
          <a:xfrm>
            <a:off x="220289" y="4804805"/>
            <a:ext cx="11142047" cy="141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trôi qua rất nhanh, nhưng nó sẽ ở lại mãi mãi nếu chúng ta biết tận dụng để làm việc tốt.</a:t>
            </a:r>
          </a:p>
        </p:txBody>
      </p:sp>
    </p:spTree>
    <p:extLst>
      <p:ext uri="{BB962C8B-B14F-4D97-AF65-F5344CB8AC3E}">
        <p14:creationId xmlns:p14="http://schemas.microsoft.com/office/powerpoint/2010/main" val="20478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50000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7" grpId="0"/>
          <p:bldP spid="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FE6FC5-8F58-EB4D-ABB8-445537F0A2E2}"/>
              </a:ext>
            </a:extLst>
          </p:cNvPr>
          <p:cNvGrpSpPr/>
          <p:nvPr/>
        </p:nvGrpSpPr>
        <p:grpSpPr>
          <a:xfrm>
            <a:off x="308936" y="1643784"/>
            <a:ext cx="3635743" cy="2276593"/>
            <a:chOff x="282690" y="1031335"/>
            <a:chExt cx="5891520" cy="29187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B203ED2-C739-464B-A37F-E9A416C5E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284" b="40030" l="3626" r="56298">
                          <a14:foregroundMark x1="6298" y1="14476" x2="16794" y2="18168"/>
                          <a14:foregroundMark x1="16794" y1="18021" x2="45611" y2="18316"/>
                          <a14:foregroundMark x1="45611" y1="18316" x2="42939" y2="11965"/>
                          <a14:foregroundMark x1="42939" y1="11817" x2="11641" y2="19793"/>
                          <a14:foregroundMark x1="12977" y1="12999" x2="5344" y2="13294"/>
                          <a14:foregroundMark x1="10115" y1="13442" x2="18321" y2="14032"/>
                          <a14:foregroundMark x1="8015" y1="13885" x2="3626" y2="14771"/>
                          <a14:foregroundMark x1="39885" y1="12999" x2="49046" y2="20384"/>
                          <a14:foregroundMark x1="49046" y1="20384" x2="45038" y2="31167"/>
                          <a14:foregroundMark x1="45038" y1="31167" x2="45038" y2="30871"/>
                          <a14:foregroundMark x1="47328" y1="28951" x2="52099" y2="19202"/>
                          <a14:foregroundMark x1="52099" y1="19202" x2="49046" y2="12555"/>
                          <a14:foregroundMark x1="37023" y1="39734" x2="44656" y2="38552"/>
                          <a14:foregroundMark x1="38740" y1="39734" x2="46183" y2="39291"/>
                          <a14:foregroundMark x1="52481" y1="20975" x2="53626" y2="14328"/>
                          <a14:foregroundMark x1="54580" y1="20532" x2="56298" y2="21418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8000" contrast="2000"/>
                      </a14:imgEffect>
                    </a14:imgLayer>
                  </a14:imgProps>
                </a:ext>
              </a:extLst>
            </a:blip>
            <a:srcRect r="38187" b="55286"/>
            <a:stretch/>
          </p:blipFill>
          <p:spPr>
            <a:xfrm>
              <a:off x="282690" y="1031335"/>
              <a:ext cx="2020158" cy="18880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19A2D46-CADA-ED4C-9D45-65AB11AFC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19" b="61448" l="46947" r="99237">
                          <a14:foregroundMark x1="46947" y1="34269" x2="46947" y2="34269"/>
                          <a14:foregroundMark x1="46947" y1="34269" x2="46947" y2="34269"/>
                          <a14:foregroundMark x1="89695" y1="26736" x2="91794" y2="17282"/>
                          <a14:foregroundMark x1="91794" y1="17282" x2="91985" y2="17282"/>
                          <a14:foregroundMark x1="91985" y1="16987" x2="81870" y2="17725"/>
                          <a14:foregroundMark x1="85687" y1="17430" x2="97901" y2="16248"/>
                          <a14:foregroundMark x1="97901" y1="16248" x2="96947" y2="14919"/>
                          <a14:foregroundMark x1="96947" y1="14771" x2="99618" y2="46086"/>
                          <a14:foregroundMark x1="99618" y1="46086" x2="95420" y2="55391"/>
                          <a14:foregroundMark x1="95420" y1="55391" x2="78626" y2="58789"/>
                          <a14:foregroundMark x1="78626" y1="58789" x2="68511" y2="56278"/>
                          <a14:foregroundMark x1="68511" y1="55982" x2="78626" y2="48006"/>
                          <a14:foregroundMark x1="78626" y1="48006" x2="78626" y2="47710"/>
                          <a14:foregroundMark x1="78626" y1="47563" x2="83397" y2="51846"/>
                          <a14:foregroundMark x1="79389" y1="49778" x2="71947" y2="38552"/>
                          <a14:foregroundMark x1="71947" y1="38405" x2="83969" y2="38700"/>
                          <a14:foregroundMark x1="83969" y1="38700" x2="86069" y2="42984"/>
                          <a14:foregroundMark x1="97328" y1="39143" x2="99427" y2="29099"/>
                          <a14:foregroundMark x1="99427" y1="29099" x2="97710" y2="18907"/>
                          <a14:foregroundMark x1="66412" y1="58789" x2="98473" y2="57459"/>
                          <a14:foregroundMark x1="96565" y1="57459" x2="69275" y2="60709"/>
                          <a14:foregroundMark x1="69275" y1="60709" x2="96756" y2="59084"/>
                          <a14:foregroundMark x1="96756" y1="59084" x2="96756" y2="59084"/>
                          <a14:foregroundMark x1="96565" y1="60118" x2="84160" y2="61448"/>
                          <a14:foregroundMark x1="84160" y1="61448" x2="79962" y2="60709"/>
                          <a14:foregroundMark x1="72137" y1="44756" x2="70038" y2="4047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brightnessContrast bright="3000"/>
                      </a14:imgEffect>
                    </a14:imgLayer>
                  </a14:imgProps>
                </a:ext>
              </a:extLst>
            </a:blip>
            <a:srcRect l="45476" t="10235" b="39304"/>
            <a:stretch/>
          </p:blipFill>
          <p:spPr>
            <a:xfrm>
              <a:off x="4566313" y="1229215"/>
              <a:ext cx="1607897" cy="192254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EEED433-BC28-1E45-B5E2-80ADF0DB5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086" b="99261" l="9924" r="96756">
                          <a14:foregroundMark x1="24809" y1="46381" x2="33397" y2="85672"/>
                          <a14:foregroundMark x1="33397" y1="85524" x2="22328" y2="65879"/>
                          <a14:foregroundMark x1="22328" y1="65731" x2="22519" y2="57459"/>
                          <a14:foregroundMark x1="22519" y1="57312" x2="34542" y2="61152"/>
                          <a14:foregroundMark x1="34542" y1="61152" x2="35878" y2="67947"/>
                          <a14:foregroundMark x1="16031" y1="49631" x2="14122" y2="50665"/>
                          <a14:foregroundMark x1="60305" y1="94978" x2="76718" y2="94830"/>
                          <a14:foregroundMark x1="76718" y1="94830" x2="89504" y2="91876"/>
                          <a14:foregroundMark x1="89504" y1="91876" x2="89885" y2="91728"/>
                          <a14:foregroundMark x1="89885" y1="91581" x2="79771" y2="97046"/>
                          <a14:foregroundMark x1="79771" y1="97046" x2="55344" y2="98375"/>
                          <a14:foregroundMark x1="30725" y1="92319" x2="39313" y2="88774"/>
                          <a14:foregroundMark x1="29962" y1="57164" x2="36069" y2="53323"/>
                          <a14:foregroundMark x1="31870" y1="83309" x2="29198" y2="92614"/>
                          <a14:foregroundMark x1="29198" y1="92614" x2="37214" y2="92319"/>
                          <a14:foregroundMark x1="37214" y1="92171" x2="44466" y2="92467"/>
                          <a14:foregroundMark x1="16221" y1="64697" x2="16031" y2="70015"/>
                          <a14:foregroundMark x1="88168" y1="90547" x2="96756" y2="76366"/>
                          <a14:foregroundMark x1="95420" y1="77991" x2="95611" y2="99261"/>
                          <a14:foregroundMark x1="95611" y1="99261" x2="95229" y2="99114"/>
                          <a14:foregroundMark x1="76336" y1="89217" x2="76336" y2="76514"/>
                          <a14:foregroundMark x1="76336" y1="76514" x2="79962" y2="68242"/>
                          <a14:foregroundMark x1="79962" y1="68095" x2="73664" y2="73412"/>
                          <a14:foregroundMark x1="18130" y1="70753" x2="16031" y2="61448"/>
                          <a14:foregroundMark x1="16031" y1="61448" x2="16985" y2="59232"/>
                          <a14:backgroundMark x1="60305" y1="52142" x2="90458" y2="52290"/>
                        </a14:backgroundRemoval>
                      </a14:imgEffect>
                      <a14:imgEffect>
                        <a14:sharpenSoften amount="34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</a:extLst>
            </a:blip>
            <a:srcRect t="43457"/>
            <a:stretch/>
          </p:blipFill>
          <p:spPr>
            <a:xfrm>
              <a:off x="1684146" y="1470309"/>
              <a:ext cx="3394473" cy="247976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BACCBA-1B50-3F43-AC38-3374299C342B}"/>
              </a:ext>
            </a:extLst>
          </p:cNvPr>
          <p:cNvSpPr txBox="1"/>
          <p:nvPr/>
        </p:nvSpPr>
        <p:spPr>
          <a:xfrm>
            <a:off x="4129409" y="1809040"/>
            <a:ext cx="7720236" cy="210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Từ chỉ người: mẹ, con, bạn nhỏ, …</a:t>
            </a:r>
          </a:p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Từ chỉ sự vật: tờ lịch, lúa, quyển sách, hoa hồng, …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1072C0-7CDA-3B41-9683-C01B2BFCAA3D}"/>
              </a:ext>
            </a:extLst>
          </p:cNvPr>
          <p:cNvSpPr txBox="1"/>
          <p:nvPr/>
        </p:nvSpPr>
        <p:spPr>
          <a:xfrm>
            <a:off x="233916" y="965358"/>
            <a:ext cx="11738344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minh hoạ bài đọc, tìm từ ngữ chỉ người, chỉ vật?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BA426D-B5A3-E442-8C77-E8728BFC6BB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366" y="165973"/>
            <a:ext cx="866623" cy="7993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0DAA4B-708D-44B7-90F2-7934B08BEBDD}"/>
              </a:ext>
            </a:extLst>
          </p:cNvPr>
          <p:cNvSpPr txBox="1"/>
          <p:nvPr/>
        </p:nvSpPr>
        <p:spPr>
          <a:xfrm>
            <a:off x="606956" y="36276"/>
            <a:ext cx="302938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  <a:endParaRPr lang="en-US" sz="36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5B0BEB-2CEA-4DEB-A3FC-80A1DD339C62}"/>
              </a:ext>
            </a:extLst>
          </p:cNvPr>
          <p:cNvSpPr txBox="1"/>
          <p:nvPr/>
        </p:nvSpPr>
        <p:spPr>
          <a:xfrm>
            <a:off x="308936" y="4151571"/>
            <a:ext cx="8437308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2 câu với các từ tìm được ở bài 1?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A89577-11F7-42D0-9145-62F86A2C4AAD}"/>
              </a:ext>
            </a:extLst>
          </p:cNvPr>
          <p:cNvSpPr txBox="1"/>
          <p:nvPr/>
        </p:nvSpPr>
        <p:spPr>
          <a:xfrm>
            <a:off x="308935" y="5089297"/>
            <a:ext cx="9345427" cy="1411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bạn nhỏ: Bạn nhỏ học tập chăm chỉ.</a:t>
            </a:r>
          </a:p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hoa hồng: Hoa hồng toả hương thơm ngát.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3049690" y="1854426"/>
            <a:ext cx="5874569" cy="442436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3088309" y="3163637"/>
              <a:ext cx="2009748" cy="678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40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532854" y="2646629"/>
              <a:ext cx="3041009" cy="678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3</a:t>
              </a:r>
              <a:endPara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70" y="4263521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C5CE404-69C4-A2AD-4239-F56AF8066285}"/>
              </a:ext>
            </a:extLst>
          </p:cNvPr>
          <p:cNvGrpSpPr/>
          <p:nvPr/>
        </p:nvGrpSpPr>
        <p:grpSpPr>
          <a:xfrm>
            <a:off x="855114" y="829998"/>
            <a:ext cx="2194576" cy="1024428"/>
            <a:chOff x="337058" y="617893"/>
            <a:chExt cx="1645932" cy="7683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9B6FD2A-3472-5B36-0FBF-50F88647E17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6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11A0412-F365-D290-9D33-571A6B079985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76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FEF778-2112-3498-AFD1-D75EE75FABBE}"/>
              </a:ext>
            </a:extLst>
          </p:cNvPr>
          <p:cNvSpPr txBox="1"/>
          <p:nvPr/>
        </p:nvSpPr>
        <p:spPr>
          <a:xfrm>
            <a:off x="3188429" y="733447"/>
            <a:ext cx="8369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D5888B-9F81-914D-9AAC-73482153F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 flipH="1">
            <a:off x="976333" y="581857"/>
            <a:ext cx="1925757" cy="1406823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305156-7455-8F4C-AA31-731375F4FEB5}"/>
              </a:ext>
            </a:extLst>
          </p:cNvPr>
          <p:cNvSpPr txBox="1"/>
          <p:nvPr/>
        </p:nvSpPr>
        <p:spPr>
          <a:xfrm>
            <a:off x="3774891" y="655065"/>
            <a:ext cx="602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BA6EFB-CB7A-094B-AC9D-B222BDD328B2}"/>
              </a:ext>
            </a:extLst>
          </p:cNvPr>
          <p:cNvSpPr txBox="1"/>
          <p:nvPr/>
        </p:nvSpPr>
        <p:spPr>
          <a:xfrm>
            <a:off x="1939211" y="2415028"/>
            <a:ext cx="6919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A24853-01FC-A946-88A2-4E5CEA158308}"/>
              </a:ext>
            </a:extLst>
          </p:cNvPr>
          <p:cNvSpPr txBox="1"/>
          <p:nvPr/>
        </p:nvSpPr>
        <p:spPr>
          <a:xfrm>
            <a:off x="2606855" y="3426765"/>
            <a:ext cx="843730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- viết 2 khổ cuối bài thơ. </a:t>
            </a:r>
            <a:endParaRPr lang="vi-VN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53" y="3686017"/>
            <a:ext cx="406360" cy="38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13" y="4580488"/>
            <a:ext cx="384000" cy="38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43BCB4-7CDF-1743-B06E-85D66E7CF6B8}"/>
              </a:ext>
            </a:extLst>
          </p:cNvPr>
          <p:cNvSpPr txBox="1"/>
          <p:nvPr/>
        </p:nvSpPr>
        <p:spPr>
          <a:xfrm>
            <a:off x="2606855" y="4315048"/>
            <a:ext cx="843730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tập: Tìm chữ cái còn thiếu.</a:t>
            </a:r>
            <a:endParaRPr lang="vi-VN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4A1E3D-E4D2-8C42-B66F-F1851A550471}"/>
              </a:ext>
            </a:extLst>
          </p:cNvPr>
          <p:cNvSpPr txBox="1"/>
          <p:nvPr/>
        </p:nvSpPr>
        <p:spPr>
          <a:xfrm>
            <a:off x="2606855" y="5117971"/>
            <a:ext cx="843730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tập: Sắp xếp bảng chữ cái.</a:t>
            </a:r>
            <a:endParaRPr lang="vi-VN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3" y="5377239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3CD64BC-BB22-2C41-814A-66DC131D0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753582"/>
              </p:ext>
            </p:extLst>
          </p:nvPr>
        </p:nvGraphicFramePr>
        <p:xfrm>
          <a:off x="455893" y="1783302"/>
          <a:ext cx="5317827" cy="4572000"/>
        </p:xfrm>
        <a:graphic>
          <a:graphicData uri="http://schemas.openxmlformats.org/drawingml/2006/table">
            <a:tbl>
              <a:tblPr firstRow="1" bandRow="1"/>
              <a:tblGrid>
                <a:gridCol w="1772609">
                  <a:extLst>
                    <a:ext uri="{9D8B030D-6E8A-4147-A177-3AD203B41FA5}">
                      <a16:colId xmlns:a16="http://schemas.microsoft.com/office/drawing/2014/main" xmlns="" val="1424792117"/>
                    </a:ext>
                  </a:extLst>
                </a:gridCol>
                <a:gridCol w="1772609">
                  <a:extLst>
                    <a:ext uri="{9D8B030D-6E8A-4147-A177-3AD203B41FA5}">
                      <a16:colId xmlns:a16="http://schemas.microsoft.com/office/drawing/2014/main" xmlns="" val="679380306"/>
                    </a:ext>
                  </a:extLst>
                </a:gridCol>
                <a:gridCol w="1772609">
                  <a:extLst>
                    <a:ext uri="{9D8B030D-6E8A-4147-A177-3AD203B41FA5}">
                      <a16:colId xmlns:a16="http://schemas.microsoft.com/office/drawing/2014/main" xmlns="" val="2902272846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347553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415896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ă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á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7860206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UTM Avo" panose="02040603050506020204" pitchFamily="18" charset="0"/>
                        </a:rPr>
                        <a:t> </a:t>
                      </a:r>
                      <a:endParaRPr lang="x-none" sz="36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ớ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561493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bê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4607474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xê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89718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5B070E7-8816-454B-8F99-AC41823D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02699"/>
              </p:ext>
            </p:extLst>
          </p:nvPr>
        </p:nvGraphicFramePr>
        <p:xfrm>
          <a:off x="6374140" y="1780588"/>
          <a:ext cx="5317824" cy="3688395"/>
        </p:xfrm>
        <a:graphic>
          <a:graphicData uri="http://schemas.openxmlformats.org/drawingml/2006/table">
            <a:tbl>
              <a:tblPr firstRow="1" bandRow="1"/>
              <a:tblGrid>
                <a:gridCol w="1772608">
                  <a:extLst>
                    <a:ext uri="{9D8B030D-6E8A-4147-A177-3AD203B41FA5}">
                      <a16:colId xmlns:a16="http://schemas.microsoft.com/office/drawing/2014/main" xmlns="" val="1424792117"/>
                    </a:ext>
                  </a:extLst>
                </a:gridCol>
                <a:gridCol w="1772608">
                  <a:extLst>
                    <a:ext uri="{9D8B030D-6E8A-4147-A177-3AD203B41FA5}">
                      <a16:colId xmlns:a16="http://schemas.microsoft.com/office/drawing/2014/main" xmlns="" val="679380306"/>
                    </a:ext>
                  </a:extLst>
                </a:gridCol>
                <a:gridCol w="1772608">
                  <a:extLst>
                    <a:ext uri="{9D8B030D-6E8A-4147-A177-3AD203B41FA5}">
                      <a16:colId xmlns:a16="http://schemas.microsoft.com/office/drawing/2014/main" xmlns="" val="2902272846"/>
                    </a:ext>
                  </a:extLst>
                </a:gridCol>
              </a:tblGrid>
              <a:tr h="100615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347553"/>
                  </a:ext>
                </a:extLst>
              </a:tr>
              <a:tr h="656904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dê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4158969"/>
                  </a:ext>
                </a:extLst>
              </a:tr>
              <a:tr h="656904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đê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7860206"/>
                  </a:ext>
                </a:extLst>
              </a:tr>
              <a:tr h="656904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5614939"/>
                  </a:ext>
                </a:extLst>
              </a:tr>
              <a:tr h="656904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ê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UTM Avo" panose="02040603050506020204" pitchFamily="18" charset="0"/>
                        </a:rPr>
                        <a:t>ê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460747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3" y="340993"/>
            <a:ext cx="469457" cy="469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D29BEC-04F4-6A40-90D7-EEE793C9FEE0}"/>
              </a:ext>
            </a:extLst>
          </p:cNvPr>
          <p:cNvSpPr txBox="1"/>
          <p:nvPr/>
        </p:nvSpPr>
        <p:spPr>
          <a:xfrm>
            <a:off x="1001254" y="188584"/>
            <a:ext cx="10439379" cy="141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chữ cái còn thiếu trong bảng. Học thuộc tên các chữ cái.</a:t>
            </a:r>
            <a:endParaRPr lang="vi-VN" sz="3600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CE9465-CC20-C645-BDC7-0A947FDF8818}"/>
              </a:ext>
            </a:extLst>
          </p:cNvPr>
          <p:cNvSpPr/>
          <p:nvPr/>
        </p:nvSpPr>
        <p:spPr>
          <a:xfrm>
            <a:off x="2816018" y="4375477"/>
            <a:ext cx="597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â</a:t>
            </a:r>
            <a:endParaRPr lang="x-none" sz="36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AA4406-F119-2E40-AE45-04C7D79DE60B}"/>
              </a:ext>
            </a:extLst>
          </p:cNvPr>
          <p:cNvSpPr/>
          <p:nvPr/>
        </p:nvSpPr>
        <p:spPr>
          <a:xfrm>
            <a:off x="2816017" y="5755017"/>
            <a:ext cx="597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lang="x-none" sz="36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652F87B-D233-3E40-907C-1EA5C8F96A5F}"/>
              </a:ext>
            </a:extLst>
          </p:cNvPr>
          <p:cNvSpPr/>
          <p:nvPr/>
        </p:nvSpPr>
        <p:spPr>
          <a:xfrm>
            <a:off x="8734264" y="2844225"/>
            <a:ext cx="597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endParaRPr lang="x-none" sz="36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777124-D7EF-FF4D-B0D5-AD623AC47709}"/>
              </a:ext>
            </a:extLst>
          </p:cNvPr>
          <p:cNvSpPr/>
          <p:nvPr/>
        </p:nvSpPr>
        <p:spPr>
          <a:xfrm>
            <a:off x="8734263" y="4129292"/>
            <a:ext cx="597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endParaRPr lang="x-none" sz="36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7F940E-EC3B-C04B-BF84-A079CC797EAB}"/>
              </a:ext>
            </a:extLst>
          </p:cNvPr>
          <p:cNvSpPr txBox="1"/>
          <p:nvPr/>
        </p:nvSpPr>
        <p:spPr>
          <a:xfrm>
            <a:off x="894218" y="254873"/>
            <a:ext cx="10536864" cy="141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chữ cái dưới đây theo đúng thứ tự bảng chữ cái.</a:t>
            </a:r>
            <a:endParaRPr lang="vi-VN" sz="3600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2" y="439998"/>
            <a:ext cx="384000" cy="384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A2FF328-4FCC-F34C-892E-684B517C9689}"/>
              </a:ext>
            </a:extLst>
          </p:cNvPr>
          <p:cNvGrpSpPr/>
          <p:nvPr/>
        </p:nvGrpSpPr>
        <p:grpSpPr>
          <a:xfrm>
            <a:off x="7473150" y="1924746"/>
            <a:ext cx="1335129" cy="1335129"/>
            <a:chOff x="4461862" y="1443559"/>
            <a:chExt cx="1001347" cy="1001347"/>
          </a:xfrm>
        </p:grpSpPr>
        <p:pic>
          <p:nvPicPr>
            <p:cNvPr id="5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xmlns="" id="{E6E0055B-CBC8-DE44-9724-1A89102FF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862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EE58AC2-BBCA-D641-A4A6-681F95D2604A}"/>
                </a:ext>
              </a:extLst>
            </p:cNvPr>
            <p:cNvSpPr txBox="1"/>
            <p:nvPr/>
          </p:nvSpPr>
          <p:spPr>
            <a:xfrm>
              <a:off x="4789725" y="1651844"/>
              <a:ext cx="315231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733" b="1" dirty="0">
                  <a:latin typeface="UTM Avo" panose="02040603050506020204" pitchFamily="18" charset="0"/>
                </a:rPr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7E0D45A-C2C6-4D4C-8797-78B1F077F0C9}"/>
              </a:ext>
            </a:extLst>
          </p:cNvPr>
          <p:cNvGrpSpPr/>
          <p:nvPr/>
        </p:nvGrpSpPr>
        <p:grpSpPr>
          <a:xfrm>
            <a:off x="2181892" y="1924746"/>
            <a:ext cx="1335129" cy="1335129"/>
            <a:chOff x="493418" y="1443559"/>
            <a:chExt cx="1001347" cy="1001347"/>
          </a:xfrm>
        </p:grpSpPr>
        <p:pic>
          <p:nvPicPr>
            <p:cNvPr id="8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xmlns="" id="{0A4BACBC-E4F1-4B4C-9AED-E3F9BADE5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18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609308B-C9F4-7D47-B830-1A35148546BC}"/>
                </a:ext>
              </a:extLst>
            </p:cNvPr>
            <p:cNvSpPr txBox="1"/>
            <p:nvPr/>
          </p:nvSpPr>
          <p:spPr>
            <a:xfrm>
              <a:off x="796963" y="1670316"/>
              <a:ext cx="342882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733" b="1" dirty="0">
                  <a:latin typeface="UTM Avo" panose="02040603050506020204" pitchFamily="18" charset="0"/>
                </a:rPr>
                <a:t>đ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F4EB8F8-DBD2-ED43-ABC7-A858FB446166}"/>
              </a:ext>
            </a:extLst>
          </p:cNvPr>
          <p:cNvGrpSpPr/>
          <p:nvPr/>
        </p:nvGrpSpPr>
        <p:grpSpPr>
          <a:xfrm>
            <a:off x="3492392" y="1924746"/>
            <a:ext cx="1335129" cy="1335129"/>
            <a:chOff x="1476293" y="1443559"/>
            <a:chExt cx="1001347" cy="1001347"/>
          </a:xfrm>
        </p:grpSpPr>
        <p:pic>
          <p:nvPicPr>
            <p:cNvPr id="11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xmlns="" id="{6FE49FF4-B053-0D40-921E-5AB1B6A55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293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5833DA0-12CF-7649-AFB4-32F82D53F99C}"/>
                </a:ext>
              </a:extLst>
            </p:cNvPr>
            <p:cNvSpPr txBox="1"/>
            <p:nvPr/>
          </p:nvSpPr>
          <p:spPr>
            <a:xfrm>
              <a:off x="1808365" y="1661080"/>
              <a:ext cx="288782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733" b="1" dirty="0">
                  <a:latin typeface="UTM Avo" panose="02040603050506020204" pitchFamily="18" charset="0"/>
                </a:rPr>
                <a:t>c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C785E21-B43A-0C43-A45B-D963FBC96338}"/>
              </a:ext>
            </a:extLst>
          </p:cNvPr>
          <p:cNvGrpSpPr/>
          <p:nvPr/>
        </p:nvGrpSpPr>
        <p:grpSpPr>
          <a:xfrm>
            <a:off x="4827521" y="1924746"/>
            <a:ext cx="1335129" cy="1335129"/>
            <a:chOff x="2477640" y="1443559"/>
            <a:chExt cx="1001347" cy="1001347"/>
          </a:xfrm>
        </p:grpSpPr>
        <p:pic>
          <p:nvPicPr>
            <p:cNvPr id="14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xmlns="" id="{64923B60-5909-1F4F-A6C2-132F66E0F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640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7B93529-6AAF-CA46-A447-6CB972C78C75}"/>
                </a:ext>
              </a:extLst>
            </p:cNvPr>
            <p:cNvSpPr txBox="1"/>
            <p:nvPr/>
          </p:nvSpPr>
          <p:spPr>
            <a:xfrm>
              <a:off x="2811152" y="1665698"/>
              <a:ext cx="330860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733" b="1" dirty="0">
                  <a:latin typeface="UTM Avo" panose="02040603050506020204" pitchFamily="18" charset="0"/>
                </a:rPr>
                <a:t>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993A4CF-7C69-0A41-98AF-AE66C0642344}"/>
              </a:ext>
            </a:extLst>
          </p:cNvPr>
          <p:cNvGrpSpPr/>
          <p:nvPr/>
        </p:nvGrpSpPr>
        <p:grpSpPr>
          <a:xfrm>
            <a:off x="6138021" y="1924746"/>
            <a:ext cx="1335129" cy="1335129"/>
            <a:chOff x="3460515" y="1443559"/>
            <a:chExt cx="1001347" cy="1001347"/>
          </a:xfrm>
        </p:grpSpPr>
        <p:pic>
          <p:nvPicPr>
            <p:cNvPr id="17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xmlns="" id="{F37401E6-3634-A846-84ED-DC76A196D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515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39D43AF-BAE7-7D44-B821-05DD1555AD17}"/>
                </a:ext>
              </a:extLst>
            </p:cNvPr>
            <p:cNvSpPr txBox="1"/>
            <p:nvPr/>
          </p:nvSpPr>
          <p:spPr>
            <a:xfrm>
              <a:off x="3750056" y="1651844"/>
              <a:ext cx="330860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733" b="1" dirty="0">
                  <a:latin typeface="UTM Avo" panose="02040603050506020204" pitchFamily="18" charset="0"/>
                </a:rPr>
                <a:t>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A701862-91BD-3F4C-AA1B-522F237E98D3}"/>
              </a:ext>
            </a:extLst>
          </p:cNvPr>
          <p:cNvGrpSpPr/>
          <p:nvPr/>
        </p:nvGrpSpPr>
        <p:grpSpPr>
          <a:xfrm>
            <a:off x="8783650" y="1924746"/>
            <a:ext cx="1335129" cy="1335129"/>
            <a:chOff x="5444737" y="1443559"/>
            <a:chExt cx="1001347" cy="1001347"/>
          </a:xfrm>
        </p:grpSpPr>
        <p:pic>
          <p:nvPicPr>
            <p:cNvPr id="20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xmlns="" id="{93C70575-BC15-CE4C-A495-B152202D8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737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135C799-BC6F-6642-B48C-170093B7D02E}"/>
                </a:ext>
              </a:extLst>
            </p:cNvPr>
            <p:cNvSpPr txBox="1"/>
            <p:nvPr/>
          </p:nvSpPr>
          <p:spPr>
            <a:xfrm>
              <a:off x="5785041" y="1661080"/>
              <a:ext cx="298400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b="1" dirty="0">
                  <a:latin typeface="UTM Avo" panose="02040603050506020204" pitchFamily="18" charset="0"/>
                </a:rPr>
                <a:t>ê</a:t>
              </a:r>
              <a:endParaRPr lang="x-none" sz="3733" b="1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3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57685 0.301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43" y="1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1944 0.318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7578 0.309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2.22222E-6 L 0.0037 0.313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45769 0.3111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05456 0.3143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2766149" y="1854426"/>
            <a:ext cx="5874569" cy="4424362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501901" cy="638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TỪ VÀ CÂU</a:t>
              </a:r>
              <a:endParaRPr lang="en-US" sz="3733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4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7E3995-83CA-5761-104F-ACD12C48CA32}"/>
              </a:ext>
            </a:extLst>
          </p:cNvPr>
          <p:cNvSpPr txBox="1"/>
          <p:nvPr/>
        </p:nvSpPr>
        <p:spPr>
          <a:xfrm>
            <a:off x="3188429" y="733447"/>
            <a:ext cx="8369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E767F24-4B96-2BBD-7BED-D80F564134EF}"/>
              </a:ext>
            </a:extLst>
          </p:cNvPr>
          <p:cNvGrpSpPr/>
          <p:nvPr/>
        </p:nvGrpSpPr>
        <p:grpSpPr>
          <a:xfrm>
            <a:off x="855114" y="829998"/>
            <a:ext cx="2194576" cy="1024428"/>
            <a:chOff x="337058" y="617893"/>
            <a:chExt cx="1645932" cy="76832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D97E9DE-CAC6-6DC4-0A05-80C532261C7B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6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CA0D6D2-B3A5-1234-C872-EEA854C7F9FB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76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0C902B-43A1-4FFF-8147-8E8C5CEBAFB1}"/>
              </a:ext>
            </a:extLst>
          </p:cNvPr>
          <p:cNvSpPr txBox="1"/>
          <p:nvPr/>
        </p:nvSpPr>
        <p:spPr>
          <a:xfrm>
            <a:off x="313266" y="98990"/>
            <a:ext cx="652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xmlns="" id="{51B47CEB-D0DD-4F16-89AA-81B61732A7E0}"/>
              </a:ext>
            </a:extLst>
          </p:cNvPr>
          <p:cNvGrpSpPr/>
          <p:nvPr/>
        </p:nvGrpSpPr>
        <p:grpSpPr>
          <a:xfrm>
            <a:off x="398905" y="4287030"/>
            <a:ext cx="5016474" cy="2410593"/>
            <a:chOff x="481607" y="2651478"/>
            <a:chExt cx="2352669" cy="1780344"/>
          </a:xfrm>
        </p:grpSpPr>
        <p:grpSp>
          <p:nvGrpSpPr>
            <p:cNvPr id="204" name="Google Shape;872;p31">
              <a:extLst>
                <a:ext uri="{FF2B5EF4-FFF2-40B4-BE49-F238E27FC236}">
                  <a16:creationId xmlns:a16="http://schemas.microsoft.com/office/drawing/2014/main" xmlns="" id="{43047992-600A-4043-ABC3-0C02B2174D30}"/>
                </a:ext>
              </a:extLst>
            </p:cNvPr>
            <p:cNvGrpSpPr/>
            <p:nvPr/>
          </p:nvGrpSpPr>
          <p:grpSpPr>
            <a:xfrm>
              <a:off x="481607" y="2781472"/>
              <a:ext cx="2072987" cy="1650350"/>
              <a:chOff x="6265498" y="1898129"/>
              <a:chExt cx="1901098" cy="1650350"/>
            </a:xfrm>
          </p:grpSpPr>
          <p:sp>
            <p:nvSpPr>
              <p:cNvPr id="206" name="Google Shape;874;p31">
                <a:extLst>
                  <a:ext uri="{FF2B5EF4-FFF2-40B4-BE49-F238E27FC236}">
                    <a16:creationId xmlns:a16="http://schemas.microsoft.com/office/drawing/2014/main" xmlns="" id="{B8975569-B2D0-4EC1-B703-BA1BE654D521}"/>
                  </a:ext>
                </a:extLst>
              </p:cNvPr>
              <p:cNvSpPr/>
              <p:nvPr/>
            </p:nvSpPr>
            <p:spPr>
              <a:xfrm>
                <a:off x="6342990" y="1898129"/>
                <a:ext cx="1709194" cy="435357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7" name="Google Shape;873;p31">
                <a:extLst>
                  <a:ext uri="{FF2B5EF4-FFF2-40B4-BE49-F238E27FC236}">
                    <a16:creationId xmlns:a16="http://schemas.microsoft.com/office/drawing/2014/main" xmlns="" id="{EEB7D5A0-CA2F-48C8-A65C-0DD5C94AF975}"/>
                  </a:ext>
                </a:extLst>
              </p:cNvPr>
              <p:cNvSpPr/>
              <p:nvPr/>
            </p:nvSpPr>
            <p:spPr>
              <a:xfrm>
                <a:off x="6265498" y="1898129"/>
                <a:ext cx="1901098" cy="1650350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xmlns="" id="{A214429E-5821-45E4-BD4A-60F3E58AF537}"/>
                </a:ext>
              </a:extLst>
            </p:cNvPr>
            <p:cNvSpPr txBox="1"/>
            <p:nvPr/>
          </p:nvSpPr>
          <p:spPr>
            <a:xfrm>
              <a:off x="656871" y="2651478"/>
              <a:ext cx="2177405" cy="548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b.Chỉ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5AF022A2-3CE4-40DE-9FDB-BEE65A2B9D23}"/>
              </a:ext>
            </a:extLst>
          </p:cNvPr>
          <p:cNvGrpSpPr/>
          <p:nvPr/>
        </p:nvGrpSpPr>
        <p:grpSpPr>
          <a:xfrm>
            <a:off x="142044" y="983473"/>
            <a:ext cx="5761609" cy="3289703"/>
            <a:chOff x="481607" y="413695"/>
            <a:chExt cx="2375571" cy="2104903"/>
          </a:xfrm>
        </p:grpSpPr>
        <p:grpSp>
          <p:nvGrpSpPr>
            <p:cNvPr id="209" name="Google Shape;866;p31">
              <a:extLst>
                <a:ext uri="{FF2B5EF4-FFF2-40B4-BE49-F238E27FC236}">
                  <a16:creationId xmlns:a16="http://schemas.microsoft.com/office/drawing/2014/main" xmlns="" id="{09F08003-325C-4799-A1B8-44DD6BAADE93}"/>
                </a:ext>
              </a:extLst>
            </p:cNvPr>
            <p:cNvGrpSpPr/>
            <p:nvPr/>
          </p:nvGrpSpPr>
          <p:grpSpPr>
            <a:xfrm>
              <a:off x="481607" y="477677"/>
              <a:ext cx="1877130" cy="2040921"/>
              <a:chOff x="1146625" y="2025923"/>
              <a:chExt cx="1877130" cy="2040921"/>
            </a:xfrm>
          </p:grpSpPr>
          <p:sp>
            <p:nvSpPr>
              <p:cNvPr id="212" name="Google Shape;868;p31">
                <a:extLst>
                  <a:ext uri="{FF2B5EF4-FFF2-40B4-BE49-F238E27FC236}">
                    <a16:creationId xmlns:a16="http://schemas.microsoft.com/office/drawing/2014/main" xmlns="" id="{28B79D43-6D3E-4043-B74B-9EB44BA5D472}"/>
                  </a:ext>
                </a:extLst>
              </p:cNvPr>
              <p:cNvSpPr/>
              <p:nvPr/>
            </p:nvSpPr>
            <p:spPr>
              <a:xfrm>
                <a:off x="1223245" y="2062856"/>
                <a:ext cx="1713838" cy="417081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" name="Google Shape;867;p31">
                <a:extLst>
                  <a:ext uri="{FF2B5EF4-FFF2-40B4-BE49-F238E27FC236}">
                    <a16:creationId xmlns:a16="http://schemas.microsoft.com/office/drawing/2014/main" xmlns="" id="{8C9F9FC8-2A6B-4524-9B49-3F5144D28B64}"/>
                  </a:ext>
                </a:extLst>
              </p:cNvPr>
              <p:cNvSpPr/>
              <p:nvPr/>
            </p:nvSpPr>
            <p:spPr>
              <a:xfrm>
                <a:off x="1146625" y="2025923"/>
                <a:ext cx="1877130" cy="2040921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6F9D1656-62C5-41D0-8D8D-35C6CDF20FCF}"/>
                </a:ext>
              </a:extLst>
            </p:cNvPr>
            <p:cNvSpPr txBox="1"/>
            <p:nvPr/>
          </p:nvSpPr>
          <p:spPr>
            <a:xfrm>
              <a:off x="814855" y="413695"/>
              <a:ext cx="2042323" cy="499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30FB29D8-BBEE-4BD0-AD6E-5D79EBF5DED9}"/>
              </a:ext>
            </a:extLst>
          </p:cNvPr>
          <p:cNvSpPr txBox="1"/>
          <p:nvPr/>
        </p:nvSpPr>
        <p:spPr>
          <a:xfrm>
            <a:off x="337083" y="1722344"/>
            <a:ext cx="4380888" cy="1684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80990" indent="-380990">
              <a:lnSpc>
                <a:spcPct val="200000"/>
              </a:lnSpc>
              <a:buFontTx/>
              <a:buChar char="-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9F15ED2C-84DD-4926-960D-BA2919F5A115}"/>
              </a:ext>
            </a:extLst>
          </p:cNvPr>
          <p:cNvSpPr txBox="1"/>
          <p:nvPr/>
        </p:nvSpPr>
        <p:spPr>
          <a:xfrm>
            <a:off x="628080" y="5082483"/>
            <a:ext cx="1230584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6E26FAED-7A37-49BB-ABAD-F0CDD08F79F4}"/>
              </a:ext>
            </a:extLst>
          </p:cNvPr>
          <p:cNvSpPr txBox="1"/>
          <p:nvPr/>
        </p:nvSpPr>
        <p:spPr>
          <a:xfrm>
            <a:off x="394436" y="3364460"/>
            <a:ext cx="1875673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7C31EBFA-C809-4E3C-BC45-B81C69595595}"/>
              </a:ext>
            </a:extLst>
          </p:cNvPr>
          <p:cNvSpPr txBox="1"/>
          <p:nvPr/>
        </p:nvSpPr>
        <p:spPr>
          <a:xfrm>
            <a:off x="474582" y="2510066"/>
            <a:ext cx="1613661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E650D884-9EB0-42F8-890C-9AB4B656AE20}"/>
              </a:ext>
            </a:extLst>
          </p:cNvPr>
          <p:cNvSpPr txBox="1"/>
          <p:nvPr/>
        </p:nvSpPr>
        <p:spPr>
          <a:xfrm>
            <a:off x="2131711" y="3356059"/>
            <a:ext cx="1804054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13BEFD3F-EF90-4D7C-92AE-CC02260DEC34}"/>
              </a:ext>
            </a:extLst>
          </p:cNvPr>
          <p:cNvSpPr txBox="1"/>
          <p:nvPr/>
        </p:nvSpPr>
        <p:spPr>
          <a:xfrm>
            <a:off x="3576420" y="3346088"/>
            <a:ext cx="1437119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0C92A25F-EE05-4191-BBC7-019C9144D22A}"/>
              </a:ext>
            </a:extLst>
          </p:cNvPr>
          <p:cNvSpPr txBox="1"/>
          <p:nvPr/>
        </p:nvSpPr>
        <p:spPr>
          <a:xfrm>
            <a:off x="1843764" y="2515933"/>
            <a:ext cx="1437119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BA359561-8D9B-4AB0-B90D-F19723614F9F}"/>
              </a:ext>
            </a:extLst>
          </p:cNvPr>
          <p:cNvSpPr txBox="1"/>
          <p:nvPr/>
        </p:nvSpPr>
        <p:spPr>
          <a:xfrm>
            <a:off x="579077" y="5592608"/>
            <a:ext cx="1980525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4D609B04-1C21-4560-8D35-33C3D9BA03A4}"/>
              </a:ext>
            </a:extLst>
          </p:cNvPr>
          <p:cNvSpPr txBox="1"/>
          <p:nvPr/>
        </p:nvSpPr>
        <p:spPr>
          <a:xfrm>
            <a:off x="1779451" y="5082483"/>
            <a:ext cx="1759765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222" name="Picture 2" descr="20210409090849_wm_shs-tieng-viet-2-tap-1">
            <a:extLst>
              <a:ext uri="{FF2B5EF4-FFF2-40B4-BE49-F238E27FC236}">
                <a16:creationId xmlns:a16="http://schemas.microsoft.com/office/drawing/2014/main" xmlns="" id="{BCE588C5-42C8-4127-9CA3-4B74B72EA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27954" r="20031" b="30626"/>
          <a:stretch/>
        </p:blipFill>
        <p:spPr bwMode="auto">
          <a:xfrm>
            <a:off x="5518641" y="558494"/>
            <a:ext cx="6673359" cy="597866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Rounded Rectangle 11">
            <a:extLst>
              <a:ext uri="{FF2B5EF4-FFF2-40B4-BE49-F238E27FC236}">
                <a16:creationId xmlns:a16="http://schemas.microsoft.com/office/drawing/2014/main" xmlns="" id="{9C1B21F9-3FD0-45D8-AFBE-359A824F9E37}"/>
              </a:ext>
            </a:extLst>
          </p:cNvPr>
          <p:cNvSpPr/>
          <p:nvPr/>
        </p:nvSpPr>
        <p:spPr>
          <a:xfrm>
            <a:off x="5192052" y="2878360"/>
            <a:ext cx="1234061" cy="4685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Rounded Rectangle 16">
            <a:extLst>
              <a:ext uri="{FF2B5EF4-FFF2-40B4-BE49-F238E27FC236}">
                <a16:creationId xmlns:a16="http://schemas.microsoft.com/office/drawing/2014/main" xmlns="" id="{3B8FC995-0A5D-4C45-88A5-66E22689680A}"/>
              </a:ext>
            </a:extLst>
          </p:cNvPr>
          <p:cNvSpPr/>
          <p:nvPr/>
        </p:nvSpPr>
        <p:spPr>
          <a:xfrm>
            <a:off x="5510984" y="3579761"/>
            <a:ext cx="1437667" cy="3418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Rounded Rectangle 17">
            <a:extLst>
              <a:ext uri="{FF2B5EF4-FFF2-40B4-BE49-F238E27FC236}">
                <a16:creationId xmlns:a16="http://schemas.microsoft.com/office/drawing/2014/main" xmlns="" id="{D3B67330-487B-4A2D-A3A9-D8745A2E3D30}"/>
              </a:ext>
            </a:extLst>
          </p:cNvPr>
          <p:cNvSpPr/>
          <p:nvPr/>
        </p:nvSpPr>
        <p:spPr>
          <a:xfrm>
            <a:off x="7922719" y="6378375"/>
            <a:ext cx="1685123" cy="3146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Rounded Rectangle 18">
            <a:extLst>
              <a:ext uri="{FF2B5EF4-FFF2-40B4-BE49-F238E27FC236}">
                <a16:creationId xmlns:a16="http://schemas.microsoft.com/office/drawing/2014/main" xmlns="" id="{BA5D5D4E-BAAD-45B4-9690-B9EBB400C5B6}"/>
              </a:ext>
            </a:extLst>
          </p:cNvPr>
          <p:cNvSpPr/>
          <p:nvPr/>
        </p:nvSpPr>
        <p:spPr>
          <a:xfrm>
            <a:off x="7842351" y="1722344"/>
            <a:ext cx="1685124" cy="6083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Rounded Rectangle 19">
            <a:extLst>
              <a:ext uri="{FF2B5EF4-FFF2-40B4-BE49-F238E27FC236}">
                <a16:creationId xmlns:a16="http://schemas.microsoft.com/office/drawing/2014/main" xmlns="" id="{D5C235FD-4ED1-4145-AECC-E3C10313D297}"/>
              </a:ext>
            </a:extLst>
          </p:cNvPr>
          <p:cNvSpPr/>
          <p:nvPr/>
        </p:nvSpPr>
        <p:spPr>
          <a:xfrm>
            <a:off x="10592996" y="2603827"/>
            <a:ext cx="1273420" cy="3418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Rounded Rectangle 20">
            <a:extLst>
              <a:ext uri="{FF2B5EF4-FFF2-40B4-BE49-F238E27FC236}">
                <a16:creationId xmlns:a16="http://schemas.microsoft.com/office/drawing/2014/main" xmlns="" id="{AD087AE6-8F93-46FE-AB29-E94103409E5D}"/>
              </a:ext>
            </a:extLst>
          </p:cNvPr>
          <p:cNvSpPr/>
          <p:nvPr/>
        </p:nvSpPr>
        <p:spPr>
          <a:xfrm>
            <a:off x="8136486" y="4384548"/>
            <a:ext cx="1437667" cy="370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Rounded Rectangle 21">
            <a:extLst>
              <a:ext uri="{FF2B5EF4-FFF2-40B4-BE49-F238E27FC236}">
                <a16:creationId xmlns:a16="http://schemas.microsoft.com/office/drawing/2014/main" xmlns="" id="{BF5B3900-7E27-48F3-9AEB-CE183DC8D247}"/>
              </a:ext>
            </a:extLst>
          </p:cNvPr>
          <p:cNvSpPr/>
          <p:nvPr/>
        </p:nvSpPr>
        <p:spPr>
          <a:xfrm>
            <a:off x="11168108" y="3571739"/>
            <a:ext cx="796105" cy="3498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0" name="Rounded Rectangle 22">
            <a:extLst>
              <a:ext uri="{FF2B5EF4-FFF2-40B4-BE49-F238E27FC236}">
                <a16:creationId xmlns:a16="http://schemas.microsoft.com/office/drawing/2014/main" xmlns="" id="{A0F7CB3D-1184-4DD3-8FCB-9AEFADFCDEA1}"/>
              </a:ext>
            </a:extLst>
          </p:cNvPr>
          <p:cNvSpPr/>
          <p:nvPr/>
        </p:nvSpPr>
        <p:spPr>
          <a:xfrm>
            <a:off x="5752104" y="6305721"/>
            <a:ext cx="1613661" cy="4685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" name="Rounded Rectangle 23">
            <a:extLst>
              <a:ext uri="{FF2B5EF4-FFF2-40B4-BE49-F238E27FC236}">
                <a16:creationId xmlns:a16="http://schemas.microsoft.com/office/drawing/2014/main" xmlns="" id="{43D68887-633C-4131-B26B-99F0811432CC}"/>
              </a:ext>
            </a:extLst>
          </p:cNvPr>
          <p:cNvSpPr/>
          <p:nvPr/>
        </p:nvSpPr>
        <p:spPr>
          <a:xfrm>
            <a:off x="10350821" y="6330158"/>
            <a:ext cx="1207905" cy="3628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Rounded Rectangle 19">
            <a:extLst>
              <a:ext uri="{FF2B5EF4-FFF2-40B4-BE49-F238E27FC236}">
                <a16:creationId xmlns:a16="http://schemas.microsoft.com/office/drawing/2014/main" xmlns="" id="{0FE30716-B460-4C70-8DD7-04C8888103F5}"/>
              </a:ext>
            </a:extLst>
          </p:cNvPr>
          <p:cNvSpPr/>
          <p:nvPr/>
        </p:nvSpPr>
        <p:spPr>
          <a:xfrm>
            <a:off x="9466253" y="195598"/>
            <a:ext cx="1701856" cy="3628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 bài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68AC771-11AC-400E-96E2-B494D9CA0570}"/>
              </a:ext>
            </a:extLst>
          </p:cNvPr>
          <p:cNvGrpSpPr/>
          <p:nvPr/>
        </p:nvGrpSpPr>
        <p:grpSpPr>
          <a:xfrm>
            <a:off x="3049690" y="1854426"/>
            <a:ext cx="5874569" cy="442436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2E96B82-CFE8-4E3D-9861-F35AD32A3F47}"/>
                </a:ext>
              </a:extLst>
            </p:cNvPr>
            <p:cNvSpPr txBox="1"/>
            <p:nvPr/>
          </p:nvSpPr>
          <p:spPr>
            <a:xfrm>
              <a:off x="2976290" y="3122852"/>
              <a:ext cx="2009748" cy="800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48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800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 – 2</a:t>
              </a:r>
              <a:endPara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CFADEBD-4F68-4644-BF01-7ACD3B97ADC6}"/>
              </a:ext>
            </a:extLst>
          </p:cNvPr>
          <p:cNvGrpSpPr/>
          <p:nvPr/>
        </p:nvGrpSpPr>
        <p:grpSpPr>
          <a:xfrm>
            <a:off x="855114" y="829998"/>
            <a:ext cx="2194576" cy="1024428"/>
            <a:chOff x="337058" y="617893"/>
            <a:chExt cx="1645932" cy="7683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6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76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51F146-A154-47C5-BA7E-895884266FEE}"/>
              </a:ext>
            </a:extLst>
          </p:cNvPr>
          <p:cNvSpPr txBox="1"/>
          <p:nvPr/>
        </p:nvSpPr>
        <p:spPr>
          <a:xfrm>
            <a:off x="3188429" y="733447"/>
            <a:ext cx="8369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40" y="209253"/>
            <a:ext cx="121114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633542" y="706449"/>
            <a:ext cx="38496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5288132" y="706449"/>
            <a:ext cx="22046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8198260" y="706449"/>
            <a:ext cx="31917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33542" y="2230045"/>
            <a:ext cx="2610972" cy="5956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3542" y="3291212"/>
            <a:ext cx="2610972" cy="5956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3542" y="4309428"/>
            <a:ext cx="2610972" cy="5956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63821" y="2210864"/>
            <a:ext cx="6527432" cy="5956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63821" y="3299303"/>
            <a:ext cx="6527432" cy="5956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63824" y="4256150"/>
            <a:ext cx="6527429" cy="5956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77044" y="1262883"/>
            <a:ext cx="783542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      B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203723" y="2645944"/>
            <a:ext cx="1460097" cy="1873090"/>
            <a:chOff x="2016413" y="2423935"/>
            <a:chExt cx="676905" cy="1303249"/>
          </a:xfrm>
        </p:grpSpPr>
        <p:sp>
          <p:nvSpPr>
            <p:cNvPr id="18" name="Oval 17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0" name="Straight Connector 19"/>
            <p:cNvCxnSpPr>
              <a:stCxn id="18" idx="5"/>
              <a:endCxn id="21" idx="1"/>
            </p:cNvCxnSpPr>
            <p:nvPr/>
          </p:nvCxnSpPr>
          <p:spPr>
            <a:xfrm>
              <a:off x="2055437" y="2462959"/>
              <a:ext cx="598857" cy="1225201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47599" y="368146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53031" y="2508690"/>
            <a:ext cx="1410790" cy="1151301"/>
            <a:chOff x="2016413" y="1606178"/>
            <a:chExt cx="1058092" cy="863476"/>
          </a:xfrm>
        </p:grpSpPr>
        <p:sp>
          <p:nvSpPr>
            <p:cNvPr id="33" name="Oval 32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4" name="Straight Connector 33"/>
            <p:cNvCxnSpPr>
              <a:cxnSpLocks/>
              <a:stCxn id="33" idx="7"/>
              <a:endCxn id="14" idx="1"/>
            </p:cNvCxnSpPr>
            <p:nvPr/>
          </p:nvCxnSpPr>
          <p:spPr>
            <a:xfrm flipV="1">
              <a:off x="2055437" y="1606178"/>
              <a:ext cx="1019068" cy="824452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229159" y="3597129"/>
            <a:ext cx="1434662" cy="1077100"/>
            <a:chOff x="2016413" y="1661829"/>
            <a:chExt cx="1075996" cy="807825"/>
          </a:xfrm>
        </p:grpSpPr>
        <p:sp>
          <p:nvSpPr>
            <p:cNvPr id="42" name="Oval 41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43" name="Straight Connector 42"/>
            <p:cNvCxnSpPr>
              <a:cxnSpLocks/>
              <a:stCxn id="42" idx="7"/>
              <a:endCxn id="15" idx="1"/>
            </p:cNvCxnSpPr>
            <p:nvPr/>
          </p:nvCxnSpPr>
          <p:spPr>
            <a:xfrm flipV="1">
              <a:off x="2055437" y="1661829"/>
              <a:ext cx="1036972" cy="768801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169811" y="5634103"/>
            <a:ext cx="1060768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288D463-9D9C-4C25-95F1-915AEDD45948}"/>
              </a:ext>
            </a:extLst>
          </p:cNvPr>
          <p:cNvCxnSpPr>
            <a:cxnSpLocks/>
          </p:cNvCxnSpPr>
          <p:nvPr/>
        </p:nvCxnSpPr>
        <p:spPr>
          <a:xfrm>
            <a:off x="749895" y="6148461"/>
            <a:ext cx="84651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2766149" y="1854426"/>
            <a:ext cx="5874569" cy="4424362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1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VIẾT ĐOẠN</a:t>
              </a:r>
              <a:endPara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1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5 – 6</a:t>
              </a:r>
              <a:endPara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13" y="3872280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289D0AE-8426-9BBA-BB0A-DF06A2EDEF35}"/>
              </a:ext>
            </a:extLst>
          </p:cNvPr>
          <p:cNvGrpSpPr/>
          <p:nvPr/>
        </p:nvGrpSpPr>
        <p:grpSpPr>
          <a:xfrm>
            <a:off x="855114" y="829998"/>
            <a:ext cx="2194576" cy="1024428"/>
            <a:chOff x="337058" y="617893"/>
            <a:chExt cx="1645932" cy="7683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167775F-49B0-65A4-07D7-FD0D733B397E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6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E2951B1-0889-3B8C-90E8-C30EC71939B4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76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316BAC-DA1B-EFF6-1C47-0D4A305C2477}"/>
              </a:ext>
            </a:extLst>
          </p:cNvPr>
          <p:cNvSpPr txBox="1"/>
          <p:nvPr/>
        </p:nvSpPr>
        <p:spPr>
          <a:xfrm>
            <a:off x="3188429" y="733447"/>
            <a:ext cx="8369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222961" y="33926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802162" y="2746325"/>
            <a:ext cx="5981744" cy="4111675"/>
            <a:chOff x="1818408" y="1364635"/>
            <a:chExt cx="4486308" cy="3083756"/>
          </a:xfrm>
        </p:grpSpPr>
        <p:pic>
          <p:nvPicPr>
            <p:cNvPr id="5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8" t="17382" r="20162" b="59182"/>
            <a:stretch/>
          </p:blipFill>
          <p:spPr bwMode="auto">
            <a:xfrm>
              <a:off x="1818408" y="1364635"/>
              <a:ext cx="4486307" cy="3083756"/>
            </a:xfrm>
            <a:prstGeom prst="roundRect">
              <a:avLst>
                <a:gd name="adj" fmla="val 689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1818408" y="1364635"/>
              <a:ext cx="1672937" cy="661592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74474" y="1364635"/>
              <a:ext cx="2730242" cy="588856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25644" y="225720"/>
            <a:ext cx="783542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06326" y="938234"/>
            <a:ext cx="5490911" cy="2106265"/>
          </a:xfrm>
          <a:prstGeom prst="wedgeEllipseCallout">
            <a:avLst>
              <a:gd name="adj1" fmla="val 17887"/>
              <a:gd name="adj2" fmla="val 8023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Oval Callout 13"/>
          <p:cNvSpPr/>
          <p:nvPr/>
        </p:nvSpPr>
        <p:spPr>
          <a:xfrm>
            <a:off x="6242476" y="993612"/>
            <a:ext cx="5634092" cy="2490766"/>
          </a:xfrm>
          <a:prstGeom prst="wedgeEllipseCallout">
            <a:avLst>
              <a:gd name="adj1" fmla="val -43980"/>
              <a:gd name="adj2" fmla="val 5884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139340-34B1-B65F-A44B-150F52BEE0B1}"/>
              </a:ext>
            </a:extLst>
          </p:cNvPr>
          <p:cNvSpPr txBox="1"/>
          <p:nvPr/>
        </p:nvSpPr>
        <p:spPr>
          <a:xfrm>
            <a:off x="687088" y="1233017"/>
            <a:ext cx="42811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1F26D1-5F8D-F825-05DA-3966669DE255}"/>
              </a:ext>
            </a:extLst>
          </p:cNvPr>
          <p:cNvSpPr txBox="1"/>
          <p:nvPr/>
        </p:nvSpPr>
        <p:spPr>
          <a:xfrm>
            <a:off x="6747772" y="1207944"/>
            <a:ext cx="488018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Ừ!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986" y="227181"/>
            <a:ext cx="937748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2 - 3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884407" y="954114"/>
            <a:ext cx="7826357" cy="4987879"/>
            <a:chOff x="768927" y="1641595"/>
            <a:chExt cx="5340928" cy="2511698"/>
          </a:xfrm>
        </p:grpSpPr>
        <p:grpSp>
          <p:nvGrpSpPr>
            <p:cNvPr id="16" name="Group 15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4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r>
                    <a:rPr lang="en" sz="36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:endParaRPr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42838" y="1727227"/>
              <a:ext cx="1129909" cy="356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481236" y="2509547"/>
            <a:ext cx="6667008" cy="232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125000"/>
              </a:lnSpc>
              <a:buFontTx/>
              <a:buChar char="-"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189" indent="-457189">
              <a:lnSpc>
                <a:spcPct val="125000"/>
              </a:lnSpc>
              <a:buFontTx/>
              <a:buChar char="-"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189" indent="-457189">
              <a:lnSpc>
                <a:spcPct val="125000"/>
              </a:lnSpc>
              <a:buFontTx/>
              <a:buChar char="-"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7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D5888B-9F81-914D-9AAC-73482153F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 flipH="1">
            <a:off x="986965" y="518071"/>
            <a:ext cx="1925757" cy="1406823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305156-7455-8F4C-AA31-731375F4FEB5}"/>
              </a:ext>
            </a:extLst>
          </p:cNvPr>
          <p:cNvSpPr txBox="1"/>
          <p:nvPr/>
        </p:nvSpPr>
        <p:spPr>
          <a:xfrm>
            <a:off x="3774891" y="655065"/>
            <a:ext cx="602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  <a:endParaRPr lang="en-US" sz="5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FCED56-9D82-6B43-A726-CA5AE9207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507" y="3429000"/>
            <a:ext cx="3062366" cy="2647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5FBF8A-C683-DC4F-8D52-7E14A6824B00}"/>
              </a:ext>
            </a:extLst>
          </p:cNvPr>
          <p:cNvSpPr txBox="1"/>
          <p:nvPr/>
        </p:nvSpPr>
        <p:spPr>
          <a:xfrm>
            <a:off x="593201" y="2201322"/>
            <a:ext cx="10798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33"/>
              </a:spcBef>
              <a:spcAft>
                <a:spcPts val="133"/>
              </a:spcAft>
            </a:pPr>
            <a:r>
              <a:rPr lang="vi-VN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 một bài thơ hoặc một câu chuyện về thiếu nhi. Nói với các bạn tên bài thơ, câu chuyện và tác giả.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3AD1E2-BAA4-614B-8AA8-95EF8A805123}"/>
              </a:ext>
            </a:extLst>
          </p:cNvPr>
          <p:cNvSpPr txBox="1"/>
          <p:nvPr/>
        </p:nvSpPr>
        <p:spPr>
          <a:xfrm>
            <a:off x="593201" y="3678079"/>
            <a:ext cx="7976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một số câu thơ hay cho các bạn nghe.</a:t>
            </a:r>
          </a:p>
        </p:txBody>
      </p:sp>
    </p:spTree>
    <p:extLst>
      <p:ext uri="{BB962C8B-B14F-4D97-AF65-F5344CB8AC3E}">
        <p14:creationId xmlns:p14="http://schemas.microsoft.com/office/powerpoint/2010/main" val="2464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553" y="1921352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555145" y="1716331"/>
            <a:ext cx="763030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qua em đã làm những việc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F47BFAA-25CA-0543-A612-C511DEEE0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4" b="40030" l="3626" r="56298">
                        <a14:foregroundMark x1="6298" y1="14476" x2="16794" y2="18168"/>
                        <a14:foregroundMark x1="16794" y1="18021" x2="45611" y2="18316"/>
                        <a14:foregroundMark x1="45611" y1="18316" x2="42939" y2="11965"/>
                        <a14:foregroundMark x1="42939" y1="11817" x2="11641" y2="19793"/>
                        <a14:foregroundMark x1="12977" y1="12999" x2="5344" y2="13294"/>
                        <a14:foregroundMark x1="10115" y1="13442" x2="18321" y2="14032"/>
                        <a14:foregroundMark x1="8015" y1="13885" x2="3626" y2="14771"/>
                        <a14:foregroundMark x1="39885" y1="12999" x2="49046" y2="20384"/>
                        <a14:foregroundMark x1="49046" y1="20384" x2="45038" y2="31167"/>
                        <a14:foregroundMark x1="45038" y1="31167" x2="45038" y2="30871"/>
                        <a14:foregroundMark x1="47328" y1="28951" x2="52099" y2="19202"/>
                        <a14:foregroundMark x1="52099" y1="19202" x2="49046" y2="12555"/>
                        <a14:foregroundMark x1="37023" y1="39734" x2="44656" y2="38552"/>
                        <a14:foregroundMark x1="38740" y1="39734" x2="46183" y2="39291"/>
                        <a14:foregroundMark x1="52481" y1="20975" x2="53626" y2="14328"/>
                        <a14:foregroundMark x1="54580" y1="20532" x2="56298" y2="2141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8000" contrast="2000"/>
                    </a14:imgEffect>
                  </a14:imgLayer>
                </a14:imgProps>
              </a:ext>
            </a:extLst>
          </a:blip>
          <a:srcRect r="38187" b="55286"/>
          <a:stretch/>
        </p:blipFill>
        <p:spPr>
          <a:xfrm>
            <a:off x="1212479" y="2784681"/>
            <a:ext cx="3281097" cy="3066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01D0EFE-CD73-4B41-9170-3A7DA04EBE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19" b="61448" l="46947" r="99237">
                        <a14:foregroundMark x1="46947" y1="34269" x2="46947" y2="34269"/>
                        <a14:foregroundMark x1="46947" y1="34269" x2="46947" y2="34269"/>
                        <a14:foregroundMark x1="89695" y1="26736" x2="91794" y2="17282"/>
                        <a14:foregroundMark x1="91794" y1="17282" x2="91985" y2="17282"/>
                        <a14:foregroundMark x1="91985" y1="16987" x2="81870" y2="17725"/>
                        <a14:foregroundMark x1="85687" y1="17430" x2="97901" y2="16248"/>
                        <a14:foregroundMark x1="97901" y1="16248" x2="96947" y2="14919"/>
                        <a14:foregroundMark x1="96947" y1="14771" x2="99618" y2="46086"/>
                        <a14:foregroundMark x1="99618" y1="46086" x2="95420" y2="55391"/>
                        <a14:foregroundMark x1="95420" y1="55391" x2="78626" y2="58789"/>
                        <a14:foregroundMark x1="78626" y1="58789" x2="68511" y2="56278"/>
                        <a14:foregroundMark x1="68511" y1="55982" x2="78626" y2="48006"/>
                        <a14:foregroundMark x1="78626" y1="48006" x2="78626" y2="47710"/>
                        <a14:foregroundMark x1="78626" y1="47563" x2="83397" y2="51846"/>
                        <a14:foregroundMark x1="79389" y1="49778" x2="71947" y2="38552"/>
                        <a14:foregroundMark x1="71947" y1="38405" x2="83969" y2="38700"/>
                        <a14:foregroundMark x1="83969" y1="38700" x2="86069" y2="42984"/>
                        <a14:foregroundMark x1="97328" y1="39143" x2="99427" y2="29099"/>
                        <a14:foregroundMark x1="99427" y1="29099" x2="97710" y2="18907"/>
                        <a14:foregroundMark x1="66412" y1="58789" x2="98473" y2="57459"/>
                        <a14:foregroundMark x1="96565" y1="57459" x2="69275" y2="60709"/>
                        <a14:foregroundMark x1="69275" y1="60709" x2="96756" y2="59084"/>
                        <a14:foregroundMark x1="96756" y1="59084" x2="96756" y2="59084"/>
                        <a14:foregroundMark x1="96565" y1="60118" x2="84160" y2="61448"/>
                        <a14:foregroundMark x1="84160" y1="61448" x2="79962" y2="60709"/>
                        <a14:foregroundMark x1="72137" y1="44756" x2="70038" y2="4047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l="45476" t="10235" b="39304"/>
          <a:stretch/>
        </p:blipFill>
        <p:spPr>
          <a:xfrm>
            <a:off x="8868672" y="3279670"/>
            <a:ext cx="2611512" cy="3122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CE2402-252D-644D-B8E7-3634FEB55B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>
            <a:off x="3742660" y="2675780"/>
            <a:ext cx="5340343" cy="39012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820AF83-708A-E3E4-D23F-E4835CDABD70}"/>
              </a:ext>
            </a:extLst>
          </p:cNvPr>
          <p:cNvGrpSpPr/>
          <p:nvPr/>
        </p:nvGrpSpPr>
        <p:grpSpPr>
          <a:xfrm>
            <a:off x="855114" y="829998"/>
            <a:ext cx="2194576" cy="1024428"/>
            <a:chOff x="337058" y="617893"/>
            <a:chExt cx="1645932" cy="7683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7578F1F-2782-2FC0-366E-1A7EF571D3E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6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7D344B5-0E84-D3B4-E4B6-43978E6A900E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76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8BD213-E3B3-2AE9-11B6-4B02FCE64620}"/>
              </a:ext>
            </a:extLst>
          </p:cNvPr>
          <p:cNvSpPr txBox="1"/>
          <p:nvPr/>
        </p:nvSpPr>
        <p:spPr>
          <a:xfrm>
            <a:off x="3188429" y="733447"/>
            <a:ext cx="8369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159847" y="-48690"/>
            <a:ext cx="130690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83436" y="94819"/>
            <a:ext cx="776411" cy="700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697783" y="29293"/>
            <a:ext cx="715443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14300" y="1132609"/>
            <a:ext cx="1172637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591"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cầm tờ lịch cũ 	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ở lại </a:t>
            </a:r>
          </a:p>
          <a:p>
            <a:pPr marL="355591"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Ngày hôm qua đâu rồi?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hạt lúa mẹ trồng</a:t>
            </a:r>
          </a:p>
          <a:p>
            <a:pPr marL="355591"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ngoài sân hỏi bố	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chờ gặp hái</a:t>
            </a:r>
          </a:p>
          <a:p>
            <a:pPr marL="355591"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Xoa đầu em bố cười.	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 v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àng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ước mong.</a:t>
            </a:r>
          </a:p>
          <a:p>
            <a:pPr marL="355591" algn="just"/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591"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Ngày hôm qua ở lại	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ở lại </a:t>
            </a:r>
          </a:p>
          <a:p>
            <a:pPr marL="355591"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cành hoa trong vườn         Trong vở hồng của con</a:t>
            </a:r>
          </a:p>
          <a:p>
            <a:pPr marL="355591"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Nụ hồng lớn lên mãi 	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hành chăm chỉ</a:t>
            </a:r>
          </a:p>
          <a:p>
            <a:pPr marL="355591"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Đợi đến ngày toả hương.         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qua vẫn còn.</a:t>
            </a:r>
          </a:p>
          <a:p>
            <a:pPr marL="355591" algn="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3AB416-EC08-DC63-266C-11A1798D1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7" y="1262590"/>
            <a:ext cx="406360" cy="38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B6F410-8AA3-8E55-6B23-EC6027B0479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9" y="4009514"/>
            <a:ext cx="384000" cy="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101608-9791-B33A-6374-0FE66FFD4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52" y="1272985"/>
            <a:ext cx="384000" cy="38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EF8CDC1-BD62-ACB3-C10E-7D2F4D64AD5F}"/>
              </a:ext>
            </a:extLst>
          </p:cNvPr>
          <p:cNvSpPr/>
          <p:nvPr/>
        </p:nvSpPr>
        <p:spPr>
          <a:xfrm>
            <a:off x="5930802" y="3837180"/>
            <a:ext cx="711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4000" b="1" i="1" dirty="0">
                <a:solidFill>
                  <a:schemeClr val="accent2"/>
                </a:solidFill>
                <a:latin typeface="UTM Charlotte" panose="0204060305050602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813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127950" y="84775"/>
            <a:ext cx="138302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51539" y="208298"/>
            <a:ext cx="776411" cy="700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819461" y="896164"/>
            <a:ext cx="715443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nghỉ đoạn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2839408" y="1743893"/>
            <a:ext cx="7995683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91" algn="just"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cầm tờ lịch cũ 	</a:t>
            </a:r>
          </a:p>
          <a:p>
            <a:pPr marL="355591" algn="just"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Ngày hôm qua đâu rồi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591" algn="just"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ngoài sân hỏi bố	</a:t>
            </a:r>
          </a:p>
          <a:p>
            <a:pPr marL="355591" algn="just"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Xoa đầu 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bố cười.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9BA808F-D37E-46DF-8F52-B75EBB68AA23}"/>
              </a:ext>
            </a:extLst>
          </p:cNvPr>
          <p:cNvCxnSpPr/>
          <p:nvPr/>
        </p:nvCxnSpPr>
        <p:spPr>
          <a:xfrm flipH="1">
            <a:off x="7134960" y="1917771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3C4DB50F-03D9-F9DC-F8FC-03C5AB3E2369}"/>
              </a:ext>
            </a:extLst>
          </p:cNvPr>
          <p:cNvCxnSpPr/>
          <p:nvPr/>
        </p:nvCxnSpPr>
        <p:spPr>
          <a:xfrm flipH="1">
            <a:off x="8304542" y="2801249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1031533-44F0-B70B-C2DF-2D4F92036929}"/>
              </a:ext>
            </a:extLst>
          </p:cNvPr>
          <p:cNvCxnSpPr/>
          <p:nvPr/>
        </p:nvCxnSpPr>
        <p:spPr>
          <a:xfrm flipH="1">
            <a:off x="7341921" y="3722983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377D2D5-C25F-39D1-BBCE-9B18D1CF6B61}"/>
              </a:ext>
            </a:extLst>
          </p:cNvPr>
          <p:cNvCxnSpPr/>
          <p:nvPr/>
        </p:nvCxnSpPr>
        <p:spPr>
          <a:xfrm flipH="1">
            <a:off x="5861432" y="4602141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A5DC89C-433F-A67E-266B-96AE6875225D}"/>
              </a:ext>
            </a:extLst>
          </p:cNvPr>
          <p:cNvCxnSpPr/>
          <p:nvPr/>
        </p:nvCxnSpPr>
        <p:spPr>
          <a:xfrm flipH="1">
            <a:off x="7801406" y="4619659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81E8409-593F-A4CF-BE88-E5BDD9A58C5A}"/>
              </a:ext>
            </a:extLst>
          </p:cNvPr>
          <p:cNvCxnSpPr/>
          <p:nvPr/>
        </p:nvCxnSpPr>
        <p:spPr>
          <a:xfrm flipH="1">
            <a:off x="7726326" y="4612823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518ADC-5151-AFD7-61FF-FAD8B5504220}"/>
              </a:ext>
            </a:extLst>
          </p:cNvPr>
          <p:cNvSpPr txBox="1"/>
          <p:nvPr/>
        </p:nvSpPr>
        <p:spPr>
          <a:xfrm>
            <a:off x="1127950" y="84775"/>
            <a:ext cx="138302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84424B-3E74-6054-D6A5-40AFD1F6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51539" y="208298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40E5FE-71A5-277E-1D1B-F673D92DDAFD}"/>
              </a:ext>
            </a:extLst>
          </p:cNvPr>
          <p:cNvSpPr txBox="1"/>
          <p:nvPr/>
        </p:nvSpPr>
        <p:spPr>
          <a:xfrm>
            <a:off x="1819461" y="896164"/>
            <a:ext cx="715443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nghỉ đoạn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554CE8-08E8-23A9-0141-9248D0269042}"/>
              </a:ext>
            </a:extLst>
          </p:cNvPr>
          <p:cNvSpPr txBox="1"/>
          <p:nvPr/>
        </p:nvSpPr>
        <p:spPr>
          <a:xfrm>
            <a:off x="2876125" y="1946891"/>
            <a:ext cx="6097772" cy="3109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591" algn="just">
              <a:lnSpc>
                <a:spcPct val="125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ở lại	</a:t>
            </a:r>
          </a:p>
          <a:p>
            <a:pPr marL="355591" algn="just">
              <a:lnSpc>
                <a:spcPct val="125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cành hoa trong vườn  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591" algn="just">
              <a:lnSpc>
                <a:spcPct val="125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Nụ hồng lớn lên mãi 	</a:t>
            </a:r>
          </a:p>
          <a:p>
            <a:pPr marL="355591" algn="just">
              <a:lnSpc>
                <a:spcPct val="125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Đợi đến ngày toả hương. </a:t>
            </a:r>
            <a:endParaRPr lang="en-US" sz="4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ADB8133-DF78-D4D5-2DB1-147BFB5DC247}"/>
              </a:ext>
            </a:extLst>
          </p:cNvPr>
          <p:cNvCxnSpPr/>
          <p:nvPr/>
        </p:nvCxnSpPr>
        <p:spPr>
          <a:xfrm flipH="1">
            <a:off x="7666588" y="1953555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F8DFBC9-71FC-41EC-EE45-9176D4399539}"/>
              </a:ext>
            </a:extLst>
          </p:cNvPr>
          <p:cNvCxnSpPr/>
          <p:nvPr/>
        </p:nvCxnSpPr>
        <p:spPr>
          <a:xfrm flipH="1">
            <a:off x="8602253" y="2708467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6B098F0-20CA-2FEC-6EB4-9EA2A9AA9041}"/>
              </a:ext>
            </a:extLst>
          </p:cNvPr>
          <p:cNvCxnSpPr/>
          <p:nvPr/>
        </p:nvCxnSpPr>
        <p:spPr>
          <a:xfrm flipH="1">
            <a:off x="7517594" y="3501836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1B73322-4C3D-DDE4-0322-ACD9FF374E7D}"/>
              </a:ext>
            </a:extLst>
          </p:cNvPr>
          <p:cNvCxnSpPr/>
          <p:nvPr/>
        </p:nvCxnSpPr>
        <p:spPr>
          <a:xfrm flipH="1">
            <a:off x="8431855" y="4235482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086691A-010A-D046-E7A4-BFFA2BE8E700}"/>
              </a:ext>
            </a:extLst>
          </p:cNvPr>
          <p:cNvCxnSpPr/>
          <p:nvPr/>
        </p:nvCxnSpPr>
        <p:spPr>
          <a:xfrm flipH="1">
            <a:off x="8484879" y="4235482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2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917C4F-44E4-26DB-5FDA-C4F81824D55B}"/>
              </a:ext>
            </a:extLst>
          </p:cNvPr>
          <p:cNvSpPr txBox="1"/>
          <p:nvPr/>
        </p:nvSpPr>
        <p:spPr>
          <a:xfrm>
            <a:off x="1127950" y="84775"/>
            <a:ext cx="138302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1976FE-F015-675B-7235-57F3E5028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51539" y="208298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BE3AD0-B2DB-275E-3AD3-03BE3B00D175}"/>
              </a:ext>
            </a:extLst>
          </p:cNvPr>
          <p:cNvSpPr txBox="1"/>
          <p:nvPr/>
        </p:nvSpPr>
        <p:spPr>
          <a:xfrm>
            <a:off x="1819461" y="896164"/>
            <a:ext cx="715443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nghỉ đoạn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790465-1856-183D-8F52-482B5160949C}"/>
              </a:ext>
            </a:extLst>
          </p:cNvPr>
          <p:cNvSpPr txBox="1"/>
          <p:nvPr/>
        </p:nvSpPr>
        <p:spPr>
          <a:xfrm>
            <a:off x="2876125" y="1859339"/>
            <a:ext cx="609777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591">
              <a:lnSpc>
                <a:spcPct val="125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Ngày hôm qua ở lại </a:t>
            </a:r>
          </a:p>
          <a:p>
            <a:pPr marL="355591">
              <a:lnSpc>
                <a:spcPct val="125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hạt lúa mẹ trồng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591">
              <a:lnSpc>
                <a:spcPct val="125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chờ gặ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591">
              <a:lnSpc>
                <a:spcPct val="125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 vàng màu ước mong.</a:t>
            </a:r>
          </a:p>
          <a:p>
            <a:pPr marL="355591" algn="just"/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A05C0DA-0EDE-7040-A8AF-3ECC5068FEB4}"/>
              </a:ext>
            </a:extLst>
          </p:cNvPr>
          <p:cNvCxnSpPr/>
          <p:nvPr/>
        </p:nvCxnSpPr>
        <p:spPr>
          <a:xfrm flipH="1">
            <a:off x="7666588" y="1953555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CCDF4C4-1034-23BD-50DB-AF27CDA0B049}"/>
              </a:ext>
            </a:extLst>
          </p:cNvPr>
          <p:cNvCxnSpPr/>
          <p:nvPr/>
        </p:nvCxnSpPr>
        <p:spPr>
          <a:xfrm flipH="1">
            <a:off x="8006830" y="2676569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A1B5DA7-823C-C39D-0C12-71E7EF5AC8AE}"/>
              </a:ext>
            </a:extLst>
          </p:cNvPr>
          <p:cNvCxnSpPr/>
          <p:nvPr/>
        </p:nvCxnSpPr>
        <p:spPr>
          <a:xfrm flipH="1">
            <a:off x="7931750" y="3387712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87186CA-907C-EFFB-D072-42EEDD79D12B}"/>
              </a:ext>
            </a:extLst>
          </p:cNvPr>
          <p:cNvCxnSpPr/>
          <p:nvPr/>
        </p:nvCxnSpPr>
        <p:spPr>
          <a:xfrm flipH="1">
            <a:off x="8802986" y="4153256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9B81F59-7ED7-4DD7-006B-8279AF5904C3}"/>
              </a:ext>
            </a:extLst>
          </p:cNvPr>
          <p:cNvCxnSpPr/>
          <p:nvPr/>
        </p:nvCxnSpPr>
        <p:spPr>
          <a:xfrm flipH="1">
            <a:off x="8844882" y="4153255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FB6BBD9-40E4-56DA-1940-8478E2B1613B}"/>
              </a:ext>
            </a:extLst>
          </p:cNvPr>
          <p:cNvCxnSpPr/>
          <p:nvPr/>
        </p:nvCxnSpPr>
        <p:spPr>
          <a:xfrm flipH="1">
            <a:off x="5396679" y="4258569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8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917C4F-44E4-26DB-5FDA-C4F81824D55B}"/>
              </a:ext>
            </a:extLst>
          </p:cNvPr>
          <p:cNvSpPr txBox="1"/>
          <p:nvPr/>
        </p:nvSpPr>
        <p:spPr>
          <a:xfrm>
            <a:off x="1127950" y="84775"/>
            <a:ext cx="138302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1976FE-F015-675B-7235-57F3E5028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51539" y="208298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BE3AD0-B2DB-275E-3AD3-03BE3B00D175}"/>
              </a:ext>
            </a:extLst>
          </p:cNvPr>
          <p:cNvSpPr txBox="1"/>
          <p:nvPr/>
        </p:nvSpPr>
        <p:spPr>
          <a:xfrm>
            <a:off x="1819461" y="896164"/>
            <a:ext cx="715443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nghỉ đoạn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D2DCB6-11AE-21E4-035B-FAF04E5BBA84}"/>
              </a:ext>
            </a:extLst>
          </p:cNvPr>
          <p:cNvSpPr txBox="1"/>
          <p:nvPr/>
        </p:nvSpPr>
        <p:spPr>
          <a:xfrm>
            <a:off x="3047114" y="1870098"/>
            <a:ext cx="6097772" cy="3097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591" algn="just">
              <a:lnSpc>
                <a:spcPct val="125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Ngày hôm qua ở lại </a:t>
            </a:r>
          </a:p>
          <a:p>
            <a:pPr marL="355591" algn="just">
              <a:lnSpc>
                <a:spcPct val="125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vở hồng 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marL="355591" algn="just">
              <a:lnSpc>
                <a:spcPct val="125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học hành chăm chỉ</a:t>
            </a:r>
          </a:p>
          <a:p>
            <a:pPr marL="355591" algn="just">
              <a:lnSpc>
                <a:spcPct val="125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ngày qua vẫn còn.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34A8B76-8C0C-B8B3-F462-95434C1E5F61}"/>
              </a:ext>
            </a:extLst>
          </p:cNvPr>
          <p:cNvCxnSpPr/>
          <p:nvPr/>
        </p:nvCxnSpPr>
        <p:spPr>
          <a:xfrm flipH="1">
            <a:off x="7836709" y="1870098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A846380-589B-26C2-7ACF-39DE53E71E90}"/>
              </a:ext>
            </a:extLst>
          </p:cNvPr>
          <p:cNvCxnSpPr/>
          <p:nvPr/>
        </p:nvCxnSpPr>
        <p:spPr>
          <a:xfrm flipH="1">
            <a:off x="8219481" y="2635642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2B41CF2-6471-D157-7036-B5CF0C41BFFC}"/>
              </a:ext>
            </a:extLst>
          </p:cNvPr>
          <p:cNvCxnSpPr/>
          <p:nvPr/>
        </p:nvCxnSpPr>
        <p:spPr>
          <a:xfrm flipH="1">
            <a:off x="8349542" y="3419080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4ED9FEB-685E-12D6-4D7E-3295F7248DE7}"/>
              </a:ext>
            </a:extLst>
          </p:cNvPr>
          <p:cNvCxnSpPr/>
          <p:nvPr/>
        </p:nvCxnSpPr>
        <p:spPr>
          <a:xfrm flipH="1">
            <a:off x="7850978" y="4205890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1BD0EC0-BAC3-211D-36BB-7E54172CE0EB}"/>
              </a:ext>
            </a:extLst>
          </p:cNvPr>
          <p:cNvCxnSpPr/>
          <p:nvPr/>
        </p:nvCxnSpPr>
        <p:spPr>
          <a:xfrm flipH="1">
            <a:off x="7911789" y="4205889"/>
            <a:ext cx="150160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3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898200" y="84775"/>
            <a:ext cx="15430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98377" y="208298"/>
            <a:ext cx="776411" cy="700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889545" y="827286"/>
            <a:ext cx="715443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918844" y="1819627"/>
            <a:ext cx="7995683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vở hồng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C8AD751-7B5F-4219-A003-AE328012CD5C}"/>
              </a:ext>
            </a:extLst>
          </p:cNvPr>
          <p:cNvSpPr/>
          <p:nvPr/>
        </p:nvSpPr>
        <p:spPr>
          <a:xfrm>
            <a:off x="918844" y="2144373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3047362" y="1824575"/>
            <a:ext cx="8914266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quyển vở ghi nhiều lời nhận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xét hay, nhiều thành tích tốt </a:t>
            </a:r>
            <a:endParaRPr lang="x-none" sz="36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mother daughter - StoryWeaver">
            <a:extLst>
              <a:ext uri="{FF2B5EF4-FFF2-40B4-BE49-F238E27FC236}">
                <a16:creationId xmlns:a16="http://schemas.microsoft.com/office/drawing/2014/main" xmlns="" id="{BB87A926-B1A9-D64A-B886-53868F9D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3" b="89901" l="7500" r="93000">
                        <a14:foregroundMark x1="14167" y1="79222" x2="39583" y2="80877"/>
                        <a14:foregroundMark x1="39583" y1="80877" x2="71500" y2="79636"/>
                        <a14:foregroundMark x1="71500" y1="79222" x2="47667" y2="85430"/>
                        <a14:foregroundMark x1="47667" y1="85430" x2="12917" y2="76325"/>
                        <a14:foregroundMark x1="12167" y1="77566" x2="60417" y2="85182"/>
                        <a14:foregroundMark x1="60417" y1="85182" x2="81000" y2="85099"/>
                        <a14:foregroundMark x1="81000" y1="85099" x2="84833" y2="81291"/>
                        <a14:foregroundMark x1="84833" y1="80877" x2="90167" y2="78808"/>
                        <a14:foregroundMark x1="90167" y1="78394" x2="59083" y2="75911"/>
                        <a14:foregroundMark x1="89333" y1="63576" x2="89750" y2="61921"/>
                        <a14:foregroundMark x1="89750" y1="61507" x2="93083" y2="62748"/>
                        <a14:foregroundMark x1="59083" y1="89487" x2="33250" y2="89901"/>
                        <a14:foregroundMark x1="33250" y1="89901" x2="10000" y2="82947"/>
                        <a14:foregroundMark x1="10000" y1="82947" x2="7583" y2="81291"/>
                        <a14:foregroundMark x1="61500" y1="9023" x2="66917" y2="9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75" y="3429001"/>
            <a:ext cx="3090743" cy="311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804</Words>
  <Application>Microsoft Office PowerPoint</Application>
  <PresentationFormat>Custom</PresentationFormat>
  <Paragraphs>176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35</cp:revision>
  <dcterms:created xsi:type="dcterms:W3CDTF">2022-09-05T10:02:48Z</dcterms:created>
  <dcterms:modified xsi:type="dcterms:W3CDTF">2024-09-19T03:07:02Z</dcterms:modified>
</cp:coreProperties>
</file>