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37" r:id="rId3"/>
    <p:sldId id="320" r:id="rId4"/>
    <p:sldId id="353" r:id="rId5"/>
    <p:sldId id="35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56" r:id="rId20"/>
    <p:sldId id="327" r:id="rId21"/>
    <p:sldId id="363" r:id="rId22"/>
    <p:sldId id="358" r:id="rId23"/>
    <p:sldId id="359" r:id="rId24"/>
    <p:sldId id="330" r:id="rId25"/>
    <p:sldId id="364" r:id="rId26"/>
    <p:sldId id="351" r:id="rId27"/>
    <p:sldId id="352" r:id="rId28"/>
    <p:sldId id="357" r:id="rId29"/>
    <p:sldId id="360" r:id="rId30"/>
    <p:sldId id="347" r:id="rId31"/>
    <p:sldId id="338" r:id="rId32"/>
    <p:sldId id="348" r:id="rId33"/>
    <p:sldId id="361" r:id="rId34"/>
    <p:sldId id="365" r:id="rId35"/>
    <p:sldId id="362" r:id="rId3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2F8F00-48C4-4E75-B8A5-9E97FEB1E7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289E6153-03A1-4F4C-AC50-98A11E2F5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388F09D-293F-423E-B9CC-3C7F8DCA5C0B}"/>
              </a:ext>
            </a:extLst>
          </p:cNvPr>
          <p:cNvSpPr>
            <a:spLocks noGrp="1"/>
          </p:cNvSpPr>
          <p:nvPr>
            <p:ph type="dt" sz="half" idx="10"/>
          </p:nvPr>
        </p:nvSpPr>
        <p:spPr/>
        <p:txBody>
          <a:bodyPr/>
          <a:lstStyle/>
          <a:p>
            <a:fld id="{A6530F36-CE8B-4A6D-92A4-A80682FDAE03}" type="datetimeFigureOut">
              <a:rPr lang="vi-VN" smtClean="0"/>
              <a:t>06/09/2022</a:t>
            </a:fld>
            <a:endParaRPr lang="vi-VN"/>
          </a:p>
        </p:txBody>
      </p:sp>
      <p:sp>
        <p:nvSpPr>
          <p:cNvPr id="5" name="Footer Placeholder 4">
            <a:extLst>
              <a:ext uri="{FF2B5EF4-FFF2-40B4-BE49-F238E27FC236}">
                <a16:creationId xmlns:a16="http://schemas.microsoft.com/office/drawing/2014/main" xmlns="" id="{E63EB9F0-C4ED-41CF-96D6-5A3EF30BEC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3BE9AD9-694B-4CAB-896B-72A43AF6DD39}"/>
              </a:ext>
            </a:extLst>
          </p:cNvPr>
          <p:cNvSpPr>
            <a:spLocks noGrp="1"/>
          </p:cNvSpPr>
          <p:nvPr>
            <p:ph type="sldNum" sz="quarter" idx="12"/>
          </p:nvPr>
        </p:nvSpPr>
        <p:spPr/>
        <p:txBody>
          <a:bodyPr/>
          <a:lstStyle/>
          <a:p>
            <a:fld id="{A4A25D4B-F30F-4F1F-B376-4A1BB4A82927}" type="slidenum">
              <a:rPr lang="vi-VN" smtClean="0"/>
              <a:t>‹#›</a:t>
            </a:fld>
            <a:endParaRPr lang="vi-VN"/>
          </a:p>
        </p:txBody>
      </p:sp>
    </p:spTree>
    <p:extLst>
      <p:ext uri="{BB962C8B-B14F-4D97-AF65-F5344CB8AC3E}">
        <p14:creationId xmlns:p14="http://schemas.microsoft.com/office/powerpoint/2010/main" val="419231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908A7-DA24-4A0B-BEC0-1E43F270906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E202DB5-0961-4BC5-BAC1-204C55EBDF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A83165F-1614-4E49-ABAB-3B444C393582}"/>
              </a:ext>
            </a:extLst>
          </p:cNvPr>
          <p:cNvSpPr>
            <a:spLocks noGrp="1"/>
          </p:cNvSpPr>
          <p:nvPr>
            <p:ph type="dt" sz="half" idx="10"/>
          </p:nvPr>
        </p:nvSpPr>
        <p:spPr/>
        <p:txBody>
          <a:bodyPr/>
          <a:lstStyle/>
          <a:p>
            <a:fld id="{A6530F36-CE8B-4A6D-92A4-A80682FDAE03}" type="datetimeFigureOut">
              <a:rPr lang="vi-VN" smtClean="0"/>
              <a:t>06/09/2022</a:t>
            </a:fld>
            <a:endParaRPr lang="vi-VN"/>
          </a:p>
        </p:txBody>
      </p:sp>
      <p:sp>
        <p:nvSpPr>
          <p:cNvPr id="5" name="Footer Placeholder 4">
            <a:extLst>
              <a:ext uri="{FF2B5EF4-FFF2-40B4-BE49-F238E27FC236}">
                <a16:creationId xmlns:a16="http://schemas.microsoft.com/office/drawing/2014/main" xmlns="" id="{5E67AC80-4763-4217-ACD6-E8CF79EB059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8A377597-4DD0-46DB-AA1C-FD9A4EF52390}"/>
              </a:ext>
            </a:extLst>
          </p:cNvPr>
          <p:cNvSpPr>
            <a:spLocks noGrp="1"/>
          </p:cNvSpPr>
          <p:nvPr>
            <p:ph type="sldNum" sz="quarter" idx="12"/>
          </p:nvPr>
        </p:nvSpPr>
        <p:spPr/>
        <p:txBody>
          <a:bodyPr/>
          <a:lstStyle/>
          <a:p>
            <a:fld id="{A4A25D4B-F30F-4F1F-B376-4A1BB4A82927}" type="slidenum">
              <a:rPr lang="vi-VN" smtClean="0"/>
              <a:t>‹#›</a:t>
            </a:fld>
            <a:endParaRPr lang="vi-VN"/>
          </a:p>
        </p:txBody>
      </p:sp>
    </p:spTree>
    <p:extLst>
      <p:ext uri="{BB962C8B-B14F-4D97-AF65-F5344CB8AC3E}">
        <p14:creationId xmlns:p14="http://schemas.microsoft.com/office/powerpoint/2010/main" val="198824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15984C-8473-4B76-A5C1-3D357212A3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109DE483-4A5C-4EEE-88A1-5E98AF7C81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F11F14E-763A-4715-900E-07FCE6B43814}"/>
              </a:ext>
            </a:extLst>
          </p:cNvPr>
          <p:cNvSpPr>
            <a:spLocks noGrp="1"/>
          </p:cNvSpPr>
          <p:nvPr>
            <p:ph type="dt" sz="half" idx="10"/>
          </p:nvPr>
        </p:nvSpPr>
        <p:spPr/>
        <p:txBody>
          <a:bodyPr/>
          <a:lstStyle/>
          <a:p>
            <a:fld id="{A6530F36-CE8B-4A6D-92A4-A80682FDAE03}" type="datetimeFigureOut">
              <a:rPr lang="vi-VN" smtClean="0"/>
              <a:t>06/09/2022</a:t>
            </a:fld>
            <a:endParaRPr lang="vi-VN"/>
          </a:p>
        </p:txBody>
      </p:sp>
      <p:sp>
        <p:nvSpPr>
          <p:cNvPr id="5" name="Footer Placeholder 4">
            <a:extLst>
              <a:ext uri="{FF2B5EF4-FFF2-40B4-BE49-F238E27FC236}">
                <a16:creationId xmlns:a16="http://schemas.microsoft.com/office/drawing/2014/main" xmlns="" id="{49B3F1D3-A471-43EA-A734-C3E2A7EAF5C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EE48098-5C57-4926-9DD4-2AF4BA9250AD}"/>
              </a:ext>
            </a:extLst>
          </p:cNvPr>
          <p:cNvSpPr>
            <a:spLocks noGrp="1"/>
          </p:cNvSpPr>
          <p:nvPr>
            <p:ph type="sldNum" sz="quarter" idx="12"/>
          </p:nvPr>
        </p:nvSpPr>
        <p:spPr/>
        <p:txBody>
          <a:bodyPr/>
          <a:lstStyle/>
          <a:p>
            <a:fld id="{A4A25D4B-F30F-4F1F-B376-4A1BB4A82927}" type="slidenum">
              <a:rPr lang="vi-VN" smtClean="0"/>
              <a:t>‹#›</a:t>
            </a:fld>
            <a:endParaRPr lang="vi-VN"/>
          </a:p>
        </p:txBody>
      </p:sp>
    </p:spTree>
    <p:extLst>
      <p:ext uri="{BB962C8B-B14F-4D97-AF65-F5344CB8AC3E}">
        <p14:creationId xmlns:p14="http://schemas.microsoft.com/office/powerpoint/2010/main" val="27569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88706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0BFC5C-6FB1-411E-982F-5D201D735BF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8934EC6-F11B-48DC-A50E-EE98735B8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856C03C-2E41-46A3-B919-D73D51120892}"/>
              </a:ext>
            </a:extLst>
          </p:cNvPr>
          <p:cNvSpPr>
            <a:spLocks noGrp="1"/>
          </p:cNvSpPr>
          <p:nvPr>
            <p:ph type="dt" sz="half" idx="10"/>
          </p:nvPr>
        </p:nvSpPr>
        <p:spPr/>
        <p:txBody>
          <a:bodyPr/>
          <a:lstStyle/>
          <a:p>
            <a:fld id="{A6530F36-CE8B-4A6D-92A4-A80682FDAE03}" type="datetimeFigureOut">
              <a:rPr lang="vi-VN" smtClean="0"/>
              <a:t>06/09/2022</a:t>
            </a:fld>
            <a:endParaRPr lang="vi-VN"/>
          </a:p>
        </p:txBody>
      </p:sp>
      <p:sp>
        <p:nvSpPr>
          <p:cNvPr id="5" name="Footer Placeholder 4">
            <a:extLst>
              <a:ext uri="{FF2B5EF4-FFF2-40B4-BE49-F238E27FC236}">
                <a16:creationId xmlns:a16="http://schemas.microsoft.com/office/drawing/2014/main" xmlns="" id="{43979FA9-3B9C-4807-9BF4-0A064D57D7E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D1F7201-F009-4F59-9169-B5EF0D7F73DB}"/>
              </a:ext>
            </a:extLst>
          </p:cNvPr>
          <p:cNvSpPr>
            <a:spLocks noGrp="1"/>
          </p:cNvSpPr>
          <p:nvPr>
            <p:ph type="sldNum" sz="quarter" idx="12"/>
          </p:nvPr>
        </p:nvSpPr>
        <p:spPr/>
        <p:txBody>
          <a:bodyPr/>
          <a:lstStyle/>
          <a:p>
            <a:fld id="{A4A25D4B-F30F-4F1F-B376-4A1BB4A82927}" type="slidenum">
              <a:rPr lang="vi-VN" smtClean="0"/>
              <a:t>‹#›</a:t>
            </a:fld>
            <a:endParaRPr lang="vi-VN"/>
          </a:p>
        </p:txBody>
      </p:sp>
    </p:spTree>
    <p:extLst>
      <p:ext uri="{BB962C8B-B14F-4D97-AF65-F5344CB8AC3E}">
        <p14:creationId xmlns:p14="http://schemas.microsoft.com/office/powerpoint/2010/main" val="275314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DE82B-CA34-4CA4-9CD5-FB17D2DB6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A05B370-44EA-4317-8C18-C9E5312DC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5AF7EA-AE72-414F-8FC4-9DFA9F10DF1E}"/>
              </a:ext>
            </a:extLst>
          </p:cNvPr>
          <p:cNvSpPr>
            <a:spLocks noGrp="1"/>
          </p:cNvSpPr>
          <p:nvPr>
            <p:ph type="dt" sz="half" idx="10"/>
          </p:nvPr>
        </p:nvSpPr>
        <p:spPr/>
        <p:txBody>
          <a:bodyPr/>
          <a:lstStyle/>
          <a:p>
            <a:fld id="{A6530F36-CE8B-4A6D-92A4-A80682FDAE03}" type="datetimeFigureOut">
              <a:rPr lang="vi-VN" smtClean="0"/>
              <a:t>06/09/2022</a:t>
            </a:fld>
            <a:endParaRPr lang="vi-VN"/>
          </a:p>
        </p:txBody>
      </p:sp>
      <p:sp>
        <p:nvSpPr>
          <p:cNvPr id="5" name="Footer Placeholder 4">
            <a:extLst>
              <a:ext uri="{FF2B5EF4-FFF2-40B4-BE49-F238E27FC236}">
                <a16:creationId xmlns:a16="http://schemas.microsoft.com/office/drawing/2014/main" xmlns="" id="{74B334D5-1656-4BE2-AC86-CA24B3D7945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95BD6A9-D2E9-4072-8AB3-5D52CA0844EF}"/>
              </a:ext>
            </a:extLst>
          </p:cNvPr>
          <p:cNvSpPr>
            <a:spLocks noGrp="1"/>
          </p:cNvSpPr>
          <p:nvPr>
            <p:ph type="sldNum" sz="quarter" idx="12"/>
          </p:nvPr>
        </p:nvSpPr>
        <p:spPr/>
        <p:txBody>
          <a:bodyPr/>
          <a:lstStyle/>
          <a:p>
            <a:fld id="{A4A25D4B-F30F-4F1F-B376-4A1BB4A82927}" type="slidenum">
              <a:rPr lang="vi-VN" smtClean="0"/>
              <a:t>‹#›</a:t>
            </a:fld>
            <a:endParaRPr lang="vi-VN"/>
          </a:p>
        </p:txBody>
      </p:sp>
    </p:spTree>
    <p:extLst>
      <p:ext uri="{BB962C8B-B14F-4D97-AF65-F5344CB8AC3E}">
        <p14:creationId xmlns:p14="http://schemas.microsoft.com/office/powerpoint/2010/main" val="87056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FC840-2CDB-46E9-8DF2-DBB686F6B4B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B744452-CFA0-4CBD-804C-1D0607B5EC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AC69108B-E11A-46DF-AB65-894D82FA2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C1DC0258-CBD5-4A41-9B61-44A530C380EE}"/>
              </a:ext>
            </a:extLst>
          </p:cNvPr>
          <p:cNvSpPr>
            <a:spLocks noGrp="1"/>
          </p:cNvSpPr>
          <p:nvPr>
            <p:ph type="dt" sz="half" idx="10"/>
          </p:nvPr>
        </p:nvSpPr>
        <p:spPr/>
        <p:txBody>
          <a:bodyPr/>
          <a:lstStyle/>
          <a:p>
            <a:fld id="{A6530F36-CE8B-4A6D-92A4-A80682FDAE03}" type="datetimeFigureOut">
              <a:rPr lang="vi-VN" smtClean="0"/>
              <a:t>06/09/2022</a:t>
            </a:fld>
            <a:endParaRPr lang="vi-VN"/>
          </a:p>
        </p:txBody>
      </p:sp>
      <p:sp>
        <p:nvSpPr>
          <p:cNvPr id="6" name="Footer Placeholder 5">
            <a:extLst>
              <a:ext uri="{FF2B5EF4-FFF2-40B4-BE49-F238E27FC236}">
                <a16:creationId xmlns:a16="http://schemas.microsoft.com/office/drawing/2014/main" xmlns="" id="{DC9F7E01-835F-466B-A305-89EB001AC3F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5DEC7E02-74B3-4220-98F9-3970546F1EEA}"/>
              </a:ext>
            </a:extLst>
          </p:cNvPr>
          <p:cNvSpPr>
            <a:spLocks noGrp="1"/>
          </p:cNvSpPr>
          <p:nvPr>
            <p:ph type="sldNum" sz="quarter" idx="12"/>
          </p:nvPr>
        </p:nvSpPr>
        <p:spPr/>
        <p:txBody>
          <a:bodyPr/>
          <a:lstStyle/>
          <a:p>
            <a:fld id="{A4A25D4B-F30F-4F1F-B376-4A1BB4A82927}" type="slidenum">
              <a:rPr lang="vi-VN" smtClean="0"/>
              <a:t>‹#›</a:t>
            </a:fld>
            <a:endParaRPr lang="vi-VN"/>
          </a:p>
        </p:txBody>
      </p:sp>
    </p:spTree>
    <p:extLst>
      <p:ext uri="{BB962C8B-B14F-4D97-AF65-F5344CB8AC3E}">
        <p14:creationId xmlns:p14="http://schemas.microsoft.com/office/powerpoint/2010/main" val="164358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985779-6C71-49BF-8BA3-B2B9A4E5B25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C3766F7-50D7-4DED-9E67-B80EA854AF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920142E-085C-4F79-9ABD-8FD54C1095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EFC5BC2B-23F0-4FED-BBF4-2E7CAEC33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63B76E4-69F4-4634-A80E-3137E261F2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DF7D9031-EC52-4CE8-9F0C-23702E746CF6}"/>
              </a:ext>
            </a:extLst>
          </p:cNvPr>
          <p:cNvSpPr>
            <a:spLocks noGrp="1"/>
          </p:cNvSpPr>
          <p:nvPr>
            <p:ph type="dt" sz="half" idx="10"/>
          </p:nvPr>
        </p:nvSpPr>
        <p:spPr/>
        <p:txBody>
          <a:bodyPr/>
          <a:lstStyle/>
          <a:p>
            <a:fld id="{A6530F36-CE8B-4A6D-92A4-A80682FDAE03}" type="datetimeFigureOut">
              <a:rPr lang="vi-VN" smtClean="0"/>
              <a:t>06/09/2022</a:t>
            </a:fld>
            <a:endParaRPr lang="vi-VN"/>
          </a:p>
        </p:txBody>
      </p:sp>
      <p:sp>
        <p:nvSpPr>
          <p:cNvPr id="8" name="Footer Placeholder 7">
            <a:extLst>
              <a:ext uri="{FF2B5EF4-FFF2-40B4-BE49-F238E27FC236}">
                <a16:creationId xmlns:a16="http://schemas.microsoft.com/office/drawing/2014/main" xmlns="" id="{E619EFC7-0BBC-451A-B7B5-DCD6307ADD7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3E10EF80-D1BA-4882-95E1-5189B983425B}"/>
              </a:ext>
            </a:extLst>
          </p:cNvPr>
          <p:cNvSpPr>
            <a:spLocks noGrp="1"/>
          </p:cNvSpPr>
          <p:nvPr>
            <p:ph type="sldNum" sz="quarter" idx="12"/>
          </p:nvPr>
        </p:nvSpPr>
        <p:spPr/>
        <p:txBody>
          <a:bodyPr/>
          <a:lstStyle/>
          <a:p>
            <a:fld id="{A4A25D4B-F30F-4F1F-B376-4A1BB4A82927}" type="slidenum">
              <a:rPr lang="vi-VN" smtClean="0"/>
              <a:t>‹#›</a:t>
            </a:fld>
            <a:endParaRPr lang="vi-VN"/>
          </a:p>
        </p:txBody>
      </p:sp>
    </p:spTree>
    <p:extLst>
      <p:ext uri="{BB962C8B-B14F-4D97-AF65-F5344CB8AC3E}">
        <p14:creationId xmlns:p14="http://schemas.microsoft.com/office/powerpoint/2010/main" val="404379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0ED092-9E3F-4339-B59F-E9C9B4AF716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9A6DA8F3-4F89-4174-9CAF-224613EF13A0}"/>
              </a:ext>
            </a:extLst>
          </p:cNvPr>
          <p:cNvSpPr>
            <a:spLocks noGrp="1"/>
          </p:cNvSpPr>
          <p:nvPr>
            <p:ph type="dt" sz="half" idx="10"/>
          </p:nvPr>
        </p:nvSpPr>
        <p:spPr/>
        <p:txBody>
          <a:bodyPr/>
          <a:lstStyle/>
          <a:p>
            <a:fld id="{A6530F36-CE8B-4A6D-92A4-A80682FDAE03}" type="datetimeFigureOut">
              <a:rPr lang="vi-VN" smtClean="0"/>
              <a:t>06/09/2022</a:t>
            </a:fld>
            <a:endParaRPr lang="vi-VN"/>
          </a:p>
        </p:txBody>
      </p:sp>
      <p:sp>
        <p:nvSpPr>
          <p:cNvPr id="4" name="Footer Placeholder 3">
            <a:extLst>
              <a:ext uri="{FF2B5EF4-FFF2-40B4-BE49-F238E27FC236}">
                <a16:creationId xmlns:a16="http://schemas.microsoft.com/office/drawing/2014/main" xmlns="" id="{6D7BF692-1A5C-48BC-9DEF-9BA2B52B03F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9D1842D4-68E3-46AF-9183-638364EBDD49}"/>
              </a:ext>
            </a:extLst>
          </p:cNvPr>
          <p:cNvSpPr>
            <a:spLocks noGrp="1"/>
          </p:cNvSpPr>
          <p:nvPr>
            <p:ph type="sldNum" sz="quarter" idx="12"/>
          </p:nvPr>
        </p:nvSpPr>
        <p:spPr/>
        <p:txBody>
          <a:bodyPr/>
          <a:lstStyle/>
          <a:p>
            <a:fld id="{A4A25D4B-F30F-4F1F-B376-4A1BB4A82927}" type="slidenum">
              <a:rPr lang="vi-VN" smtClean="0"/>
              <a:t>‹#›</a:t>
            </a:fld>
            <a:endParaRPr lang="vi-VN"/>
          </a:p>
        </p:txBody>
      </p:sp>
    </p:spTree>
    <p:extLst>
      <p:ext uri="{BB962C8B-B14F-4D97-AF65-F5344CB8AC3E}">
        <p14:creationId xmlns:p14="http://schemas.microsoft.com/office/powerpoint/2010/main" val="197328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EEB584E-D4BB-4EEE-83AF-5E627DD40723}"/>
              </a:ext>
            </a:extLst>
          </p:cNvPr>
          <p:cNvSpPr>
            <a:spLocks noGrp="1"/>
          </p:cNvSpPr>
          <p:nvPr>
            <p:ph type="dt" sz="half" idx="10"/>
          </p:nvPr>
        </p:nvSpPr>
        <p:spPr/>
        <p:txBody>
          <a:bodyPr/>
          <a:lstStyle/>
          <a:p>
            <a:fld id="{A6530F36-CE8B-4A6D-92A4-A80682FDAE03}" type="datetimeFigureOut">
              <a:rPr lang="vi-VN" smtClean="0"/>
              <a:t>06/09/2022</a:t>
            </a:fld>
            <a:endParaRPr lang="vi-VN"/>
          </a:p>
        </p:txBody>
      </p:sp>
      <p:sp>
        <p:nvSpPr>
          <p:cNvPr id="3" name="Footer Placeholder 2">
            <a:extLst>
              <a:ext uri="{FF2B5EF4-FFF2-40B4-BE49-F238E27FC236}">
                <a16:creationId xmlns:a16="http://schemas.microsoft.com/office/drawing/2014/main" xmlns="" id="{1178D248-CD57-4579-AD24-E1480227215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8910D798-C5AF-4742-AC37-A73B1C4C6D41}"/>
              </a:ext>
            </a:extLst>
          </p:cNvPr>
          <p:cNvSpPr>
            <a:spLocks noGrp="1"/>
          </p:cNvSpPr>
          <p:nvPr>
            <p:ph type="sldNum" sz="quarter" idx="12"/>
          </p:nvPr>
        </p:nvSpPr>
        <p:spPr/>
        <p:txBody>
          <a:bodyPr/>
          <a:lstStyle/>
          <a:p>
            <a:fld id="{A4A25D4B-F30F-4F1F-B376-4A1BB4A82927}" type="slidenum">
              <a:rPr lang="vi-VN" smtClean="0"/>
              <a:t>‹#›</a:t>
            </a:fld>
            <a:endParaRPr lang="vi-VN"/>
          </a:p>
        </p:txBody>
      </p:sp>
    </p:spTree>
    <p:extLst>
      <p:ext uri="{BB962C8B-B14F-4D97-AF65-F5344CB8AC3E}">
        <p14:creationId xmlns:p14="http://schemas.microsoft.com/office/powerpoint/2010/main" val="150534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A325D-3B30-448E-B90C-EB92A21CB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968B4F4-75B7-4EC3-8041-4390B9F8CB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805F340F-8257-48A0-A249-788F8418A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970C11-6386-42A4-BEAD-2CE5A06E54AF}"/>
              </a:ext>
            </a:extLst>
          </p:cNvPr>
          <p:cNvSpPr>
            <a:spLocks noGrp="1"/>
          </p:cNvSpPr>
          <p:nvPr>
            <p:ph type="dt" sz="half" idx="10"/>
          </p:nvPr>
        </p:nvSpPr>
        <p:spPr/>
        <p:txBody>
          <a:bodyPr/>
          <a:lstStyle/>
          <a:p>
            <a:fld id="{A6530F36-CE8B-4A6D-92A4-A80682FDAE03}" type="datetimeFigureOut">
              <a:rPr lang="vi-VN" smtClean="0"/>
              <a:t>06/09/2022</a:t>
            </a:fld>
            <a:endParaRPr lang="vi-VN"/>
          </a:p>
        </p:txBody>
      </p:sp>
      <p:sp>
        <p:nvSpPr>
          <p:cNvPr id="6" name="Footer Placeholder 5">
            <a:extLst>
              <a:ext uri="{FF2B5EF4-FFF2-40B4-BE49-F238E27FC236}">
                <a16:creationId xmlns:a16="http://schemas.microsoft.com/office/drawing/2014/main" xmlns="" id="{6AE3240F-54E4-47D1-BA2B-D5BB5CB29CA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B11F1478-9279-4072-8E27-1C4DAC694A53}"/>
              </a:ext>
            </a:extLst>
          </p:cNvPr>
          <p:cNvSpPr>
            <a:spLocks noGrp="1"/>
          </p:cNvSpPr>
          <p:nvPr>
            <p:ph type="sldNum" sz="quarter" idx="12"/>
          </p:nvPr>
        </p:nvSpPr>
        <p:spPr/>
        <p:txBody>
          <a:bodyPr/>
          <a:lstStyle/>
          <a:p>
            <a:fld id="{A4A25D4B-F30F-4F1F-B376-4A1BB4A82927}" type="slidenum">
              <a:rPr lang="vi-VN" smtClean="0"/>
              <a:t>‹#›</a:t>
            </a:fld>
            <a:endParaRPr lang="vi-VN"/>
          </a:p>
        </p:txBody>
      </p:sp>
    </p:spTree>
    <p:extLst>
      <p:ext uri="{BB962C8B-B14F-4D97-AF65-F5344CB8AC3E}">
        <p14:creationId xmlns:p14="http://schemas.microsoft.com/office/powerpoint/2010/main" val="273902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25717-BF73-4783-A119-2DF1DADF8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39188159-4D39-4FD7-BBB4-E475BC34C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C59BD06C-1F58-48FD-8715-A1E611581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F538D9-C5C5-4FF2-87A7-4D5CE2F5765A}"/>
              </a:ext>
            </a:extLst>
          </p:cNvPr>
          <p:cNvSpPr>
            <a:spLocks noGrp="1"/>
          </p:cNvSpPr>
          <p:nvPr>
            <p:ph type="dt" sz="half" idx="10"/>
          </p:nvPr>
        </p:nvSpPr>
        <p:spPr/>
        <p:txBody>
          <a:bodyPr/>
          <a:lstStyle/>
          <a:p>
            <a:fld id="{A6530F36-CE8B-4A6D-92A4-A80682FDAE03}" type="datetimeFigureOut">
              <a:rPr lang="vi-VN" smtClean="0"/>
              <a:t>06/09/2022</a:t>
            </a:fld>
            <a:endParaRPr lang="vi-VN"/>
          </a:p>
        </p:txBody>
      </p:sp>
      <p:sp>
        <p:nvSpPr>
          <p:cNvPr id="6" name="Footer Placeholder 5">
            <a:extLst>
              <a:ext uri="{FF2B5EF4-FFF2-40B4-BE49-F238E27FC236}">
                <a16:creationId xmlns:a16="http://schemas.microsoft.com/office/drawing/2014/main" xmlns="" id="{9A37C8E1-491D-449F-BFD0-4DB35C86502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770EBC1-08D1-4D38-8CA8-97A6A3D01982}"/>
              </a:ext>
            </a:extLst>
          </p:cNvPr>
          <p:cNvSpPr>
            <a:spLocks noGrp="1"/>
          </p:cNvSpPr>
          <p:nvPr>
            <p:ph type="sldNum" sz="quarter" idx="12"/>
          </p:nvPr>
        </p:nvSpPr>
        <p:spPr/>
        <p:txBody>
          <a:bodyPr/>
          <a:lstStyle/>
          <a:p>
            <a:fld id="{A4A25D4B-F30F-4F1F-B376-4A1BB4A82927}" type="slidenum">
              <a:rPr lang="vi-VN" smtClean="0"/>
              <a:t>‹#›</a:t>
            </a:fld>
            <a:endParaRPr lang="vi-VN"/>
          </a:p>
        </p:txBody>
      </p:sp>
    </p:spTree>
    <p:extLst>
      <p:ext uri="{BB962C8B-B14F-4D97-AF65-F5344CB8AC3E}">
        <p14:creationId xmlns:p14="http://schemas.microsoft.com/office/powerpoint/2010/main" val="153578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BBEED0-28D4-4BE9-B9F6-4DC394E69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2EB6889-5921-45AD-ADC7-CF2B6AD0A3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9A69064-4757-4B40-BC72-1C8AB8133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30F36-CE8B-4A6D-92A4-A80682FDAE03}" type="datetimeFigureOut">
              <a:rPr lang="vi-VN" smtClean="0"/>
              <a:t>06/09/2022</a:t>
            </a:fld>
            <a:endParaRPr lang="vi-VN"/>
          </a:p>
        </p:txBody>
      </p:sp>
      <p:sp>
        <p:nvSpPr>
          <p:cNvPr id="5" name="Footer Placeholder 4">
            <a:extLst>
              <a:ext uri="{FF2B5EF4-FFF2-40B4-BE49-F238E27FC236}">
                <a16:creationId xmlns:a16="http://schemas.microsoft.com/office/drawing/2014/main" xmlns="" id="{C1ED46FF-A9EF-43D0-9062-F2C6508AB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EB6CDDFF-49D9-4989-8944-BDF26EBDAF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25D4B-F30F-4F1F-B376-4A1BB4A82927}" type="slidenum">
              <a:rPr lang="vi-VN" smtClean="0"/>
              <a:t>‹#›</a:t>
            </a:fld>
            <a:endParaRPr lang="vi-VN"/>
          </a:p>
        </p:txBody>
      </p:sp>
    </p:spTree>
    <p:extLst>
      <p:ext uri="{BB962C8B-B14F-4D97-AF65-F5344CB8AC3E}">
        <p14:creationId xmlns:p14="http://schemas.microsoft.com/office/powerpoint/2010/main" val="3458786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4.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5.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6.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7.jpeg"/><Relationship Id="rId5" Type="http://schemas.openxmlformats.org/officeDocument/2006/relationships/image" Target="../media/image16.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20.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35572" y="285855"/>
            <a:ext cx="6280296" cy="6165877"/>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D1A59C5F-5E2A-465C-A839-19558C4E4B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322" y="536823"/>
            <a:ext cx="1715388" cy="1715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2439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29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21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58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219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64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08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319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669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8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62A4E6-7F6B-4A1B-B96C-7ED3E900B41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23329" y="263876"/>
            <a:ext cx="776411" cy="700229"/>
          </a:xfrm>
          <a:prstGeom prst="rect">
            <a:avLst/>
          </a:prstGeom>
        </p:spPr>
      </p:pic>
      <p:sp>
        <p:nvSpPr>
          <p:cNvPr id="4" name="TextBox 3">
            <a:extLst>
              <a:ext uri="{FF2B5EF4-FFF2-40B4-BE49-F238E27FC236}">
                <a16:creationId xmlns:a16="http://schemas.microsoft.com/office/drawing/2014/main" xmlns="" id="{8BE9C20D-D326-4D5D-8B94-D61D87E5264B}"/>
              </a:ext>
            </a:extLst>
          </p:cNvPr>
          <p:cNvSpPr txBox="1"/>
          <p:nvPr/>
        </p:nvSpPr>
        <p:spPr>
          <a:xfrm>
            <a:off x="2452395" y="780101"/>
            <a:ext cx="7154436" cy="834524"/>
          </a:xfrm>
          <a:prstGeom prst="rect">
            <a:avLst/>
          </a:prstGeom>
          <a:noFill/>
        </p:spPr>
        <p:txBody>
          <a:bodyPr wrap="square" rtlCol="0">
            <a:spAutoFit/>
          </a:bodyPr>
          <a:lstStyle/>
          <a:p>
            <a:pPr algn="ctr">
              <a:lnSpc>
                <a:spcPct val="150000"/>
              </a:lnSpc>
            </a:pPr>
            <a:r>
              <a:rPr lang="vi-VN" sz="3600" b="1" dirty="0">
                <a:solidFill>
                  <a:schemeClr val="accent6">
                    <a:lumMod val="50000"/>
                  </a:schemeClr>
                </a:solidFill>
                <a:latin typeface="+mj-lt"/>
              </a:rPr>
              <a:t>Từ ngữ</a:t>
            </a:r>
            <a:endParaRPr lang="en-US" sz="3600" b="1" dirty="0">
              <a:solidFill>
                <a:schemeClr val="accent6">
                  <a:lumMod val="50000"/>
                </a:schemeClr>
              </a:solidFill>
              <a:latin typeface="+mj-lt"/>
            </a:endParaRPr>
          </a:p>
        </p:txBody>
      </p:sp>
      <p:sp>
        <p:nvSpPr>
          <p:cNvPr id="5" name="Rectangle 4">
            <a:extLst>
              <a:ext uri="{FF2B5EF4-FFF2-40B4-BE49-F238E27FC236}">
                <a16:creationId xmlns:a16="http://schemas.microsoft.com/office/drawing/2014/main" xmlns="" id="{E9B93AEE-39F9-4EBE-BA06-A67844B952C1}"/>
              </a:ext>
            </a:extLst>
          </p:cNvPr>
          <p:cNvSpPr/>
          <p:nvPr/>
        </p:nvSpPr>
        <p:spPr>
          <a:xfrm>
            <a:off x="1960078" y="1670149"/>
            <a:ext cx="7995683" cy="82375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3600" dirty="0">
                <a:latin typeface="+mj-lt"/>
              </a:rPr>
              <a:t>Loáng (một cái)</a:t>
            </a:r>
          </a:p>
        </p:txBody>
      </p:sp>
      <p:sp>
        <p:nvSpPr>
          <p:cNvPr id="6" name="Oval 5">
            <a:extLst>
              <a:ext uri="{FF2B5EF4-FFF2-40B4-BE49-F238E27FC236}">
                <a16:creationId xmlns:a16="http://schemas.microsoft.com/office/drawing/2014/main" xmlns="" id="{78898CB5-6DD4-45FF-94F1-AB412825FF47}"/>
              </a:ext>
            </a:extLst>
          </p:cNvPr>
          <p:cNvSpPr/>
          <p:nvPr/>
        </p:nvSpPr>
        <p:spPr>
          <a:xfrm>
            <a:off x="1888098" y="205100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7" name="Rectangle 6">
            <a:extLst>
              <a:ext uri="{FF2B5EF4-FFF2-40B4-BE49-F238E27FC236}">
                <a16:creationId xmlns:a16="http://schemas.microsoft.com/office/drawing/2014/main" xmlns="" id="{90D3ED9D-A7D6-4538-B3D2-6833909DB01C}"/>
              </a:ext>
            </a:extLst>
          </p:cNvPr>
          <p:cNvSpPr/>
          <p:nvPr/>
        </p:nvSpPr>
        <p:spPr>
          <a:xfrm>
            <a:off x="1771997" y="2609820"/>
            <a:ext cx="7995683" cy="823752"/>
          </a:xfrm>
          <a:prstGeom prst="rect">
            <a:avLst/>
          </a:prstGeom>
        </p:spPr>
        <p:txBody>
          <a:bodyPr wrap="square">
            <a:spAutoFit/>
          </a:bodyPr>
          <a:lstStyle/>
          <a:p>
            <a:pPr algn="just">
              <a:lnSpc>
                <a:spcPct val="150000"/>
              </a:lnSpc>
            </a:pPr>
            <a:r>
              <a:rPr lang="vi-VN" sz="3600" dirty="0">
                <a:latin typeface="+mj-lt"/>
              </a:rPr>
              <a:t>     Níu</a:t>
            </a:r>
          </a:p>
        </p:txBody>
      </p:sp>
      <p:sp>
        <p:nvSpPr>
          <p:cNvPr id="8" name="Oval 7">
            <a:extLst>
              <a:ext uri="{FF2B5EF4-FFF2-40B4-BE49-F238E27FC236}">
                <a16:creationId xmlns:a16="http://schemas.microsoft.com/office/drawing/2014/main" xmlns="" id="{1899420E-519C-4C45-9D8A-4FDDA77931E1}"/>
              </a:ext>
            </a:extLst>
          </p:cNvPr>
          <p:cNvSpPr/>
          <p:nvPr/>
        </p:nvSpPr>
        <p:spPr>
          <a:xfrm>
            <a:off x="1874332" y="297279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9" name="Rectangle 8">
            <a:extLst>
              <a:ext uri="{FF2B5EF4-FFF2-40B4-BE49-F238E27FC236}">
                <a16:creationId xmlns:a16="http://schemas.microsoft.com/office/drawing/2014/main" xmlns="" id="{92A562F3-3A79-456F-AA3D-ECDE3D1B9B6E}"/>
              </a:ext>
            </a:extLst>
          </p:cNvPr>
          <p:cNvSpPr/>
          <p:nvPr/>
        </p:nvSpPr>
        <p:spPr>
          <a:xfrm>
            <a:off x="1960078" y="3495495"/>
            <a:ext cx="7995683" cy="82375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3600" dirty="0">
                <a:latin typeface="+mj-lt"/>
                <a:cs typeface="Times New Roman" panose="02020603050405020304" pitchFamily="18" charset="0"/>
              </a:rPr>
              <a:t>Lớn</a:t>
            </a:r>
            <a:r>
              <a:rPr lang="vi-VN" sz="3600" dirty="0">
                <a:latin typeface="+mj-lt"/>
              </a:rPr>
              <a:t> bổng</a:t>
            </a:r>
          </a:p>
        </p:txBody>
      </p:sp>
      <p:sp>
        <p:nvSpPr>
          <p:cNvPr id="10" name="Oval 9">
            <a:extLst>
              <a:ext uri="{FF2B5EF4-FFF2-40B4-BE49-F238E27FC236}">
                <a16:creationId xmlns:a16="http://schemas.microsoft.com/office/drawing/2014/main" xmlns="" id="{24412109-FAD5-47DF-8CE7-07BEFCFF584E}"/>
              </a:ext>
            </a:extLst>
          </p:cNvPr>
          <p:cNvSpPr/>
          <p:nvPr/>
        </p:nvSpPr>
        <p:spPr>
          <a:xfrm>
            <a:off x="1888098" y="386365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11" name="TextBox 10">
            <a:extLst>
              <a:ext uri="{FF2B5EF4-FFF2-40B4-BE49-F238E27FC236}">
                <a16:creationId xmlns:a16="http://schemas.microsoft.com/office/drawing/2014/main" xmlns="" id="{DE7D1D45-3D61-4AE0-A71B-B62257A185D9}"/>
              </a:ext>
            </a:extLst>
          </p:cNvPr>
          <p:cNvSpPr txBox="1"/>
          <p:nvPr/>
        </p:nvSpPr>
        <p:spPr>
          <a:xfrm>
            <a:off x="5232790" y="1670149"/>
            <a:ext cx="2160464" cy="823752"/>
          </a:xfrm>
          <a:prstGeom prst="rect">
            <a:avLst/>
          </a:prstGeom>
          <a:noFill/>
        </p:spPr>
        <p:txBody>
          <a:bodyPr wrap="square" rtlCol="0">
            <a:spAutoFit/>
          </a:bodyPr>
          <a:lstStyle/>
          <a:p>
            <a:pPr>
              <a:lnSpc>
                <a:spcPct val="150000"/>
              </a:lnSpc>
            </a:pPr>
            <a:r>
              <a:rPr lang="vi-VN" sz="3600" dirty="0">
                <a:solidFill>
                  <a:schemeClr val="accent6">
                    <a:lumMod val="50000"/>
                  </a:schemeClr>
                </a:solidFill>
                <a:latin typeface="Times New Roman" panose="02020603050405020304" pitchFamily="18" charset="0"/>
                <a:cs typeface="Times New Roman" panose="02020603050405020304" pitchFamily="18" charset="0"/>
              </a:rPr>
              <a:t>: rất nhanh</a:t>
            </a:r>
            <a:endParaRPr lang="en-US" sz="3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126263BB-ED88-4763-8DE9-626A212F440F}"/>
              </a:ext>
            </a:extLst>
          </p:cNvPr>
          <p:cNvSpPr txBox="1"/>
          <p:nvPr/>
        </p:nvSpPr>
        <p:spPr>
          <a:xfrm>
            <a:off x="3065478" y="2613747"/>
            <a:ext cx="6280234" cy="823752"/>
          </a:xfrm>
          <a:prstGeom prst="rect">
            <a:avLst/>
          </a:prstGeom>
          <a:noFill/>
        </p:spPr>
        <p:txBody>
          <a:bodyPr wrap="square" rtlCol="0">
            <a:spAutoFit/>
          </a:bodyPr>
          <a:lstStyle/>
          <a:p>
            <a:pPr>
              <a:lnSpc>
                <a:spcPct val="150000"/>
              </a:lnSpc>
            </a:pPr>
            <a:r>
              <a:rPr lang="vi-VN" sz="3600" dirty="0">
                <a:solidFill>
                  <a:schemeClr val="accent6">
                    <a:lumMod val="50000"/>
                  </a:schemeClr>
                </a:solidFill>
                <a:latin typeface="Times New Roman" panose="02020603050405020304" pitchFamily="18" charset="0"/>
                <a:cs typeface="Times New Roman" panose="02020603050405020304" pitchFamily="18" charset="0"/>
              </a:rPr>
              <a:t>: nắm lấy và kéo lại, kéo xuống</a:t>
            </a:r>
            <a:endParaRPr lang="en-US" sz="36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3" name="Picture 4" descr="Hình ảnh Cha Và Con Trai Ngày Của Cha Nhân Vật Hoạt Hình Phim Hoạt Hình Cha  Và Con Trai, Ngày, Hoạt, Trai miễn phí tải tập tin PNG PSDComment và Vector">
            <a:extLst>
              <a:ext uri="{FF2B5EF4-FFF2-40B4-BE49-F238E27FC236}">
                <a16:creationId xmlns:a16="http://schemas.microsoft.com/office/drawing/2014/main" xmlns="" id="{9D56D7C5-511A-41B1-A7FB-E9671F8AA2E8}"/>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336" t="5145" r="25917" b="5145"/>
          <a:stretch/>
        </p:blipFill>
        <p:spPr bwMode="auto">
          <a:xfrm>
            <a:off x="9801810" y="491061"/>
            <a:ext cx="1850568" cy="3088849"/>
          </a:xfrm>
          <a:prstGeom prst="round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62BA5D86-98CB-4185-96C8-359E5555254C}"/>
              </a:ext>
            </a:extLst>
          </p:cNvPr>
          <p:cNvSpPr txBox="1"/>
          <p:nvPr/>
        </p:nvSpPr>
        <p:spPr>
          <a:xfrm>
            <a:off x="4101988" y="3499422"/>
            <a:ext cx="5471773" cy="823752"/>
          </a:xfrm>
          <a:prstGeom prst="rect">
            <a:avLst/>
          </a:prstGeom>
          <a:noFill/>
        </p:spPr>
        <p:txBody>
          <a:bodyPr wrap="square" rtlCol="0">
            <a:spAutoFit/>
          </a:bodyPr>
          <a:lstStyle/>
          <a:p>
            <a:pPr>
              <a:lnSpc>
                <a:spcPct val="150000"/>
              </a:lnSpc>
            </a:pPr>
            <a:r>
              <a:rPr lang="vi-VN" sz="3600" dirty="0">
                <a:solidFill>
                  <a:schemeClr val="accent6">
                    <a:lumMod val="50000"/>
                  </a:schemeClr>
                </a:solidFill>
                <a:latin typeface="Times New Roman" panose="02020603050405020304" pitchFamily="18" charset="0"/>
                <a:cs typeface="Times New Roman" panose="02020603050405020304" pitchFamily="18" charset="0"/>
              </a:rPr>
              <a:t>: lớn nhanh, vượt hẳn lên</a:t>
            </a:r>
            <a:endParaRPr lang="en-US" sz="36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5" name="Picture 8" descr="Cartoon Network: When I Grow Up Cartoon">
            <a:extLst>
              <a:ext uri="{FF2B5EF4-FFF2-40B4-BE49-F238E27FC236}">
                <a16:creationId xmlns:a16="http://schemas.microsoft.com/office/drawing/2014/main" xmlns="" id="{CC375E15-27BF-4239-9636-E9C4B0CA94E4}"/>
              </a:ext>
            </a:extLst>
          </p:cNvPr>
          <p:cNvPicPr>
            <a:picLocks noChangeAspect="1" noChangeArrowheads="1"/>
          </p:cNvPicPr>
          <p:nvPr/>
        </p:nvPicPr>
        <p:blipFill rotWithShape="1">
          <a:blip r:embed="rId5">
            <a:clrChange>
              <a:clrFrom>
                <a:srgbClr val="CFCFCF"/>
              </a:clrFrom>
              <a:clrTo>
                <a:srgbClr val="CFCFCF">
                  <a:alpha val="0"/>
                </a:srgbClr>
              </a:clrTo>
            </a:clrChange>
            <a:extLst>
              <a:ext uri="{28A0092B-C50C-407E-A947-70E740481C1C}">
                <a14:useLocalDpi xmlns:a14="http://schemas.microsoft.com/office/drawing/2010/main" val="0"/>
              </a:ext>
            </a:extLst>
          </a:blip>
          <a:srcRect l="49669"/>
          <a:stretch/>
        </p:blipFill>
        <p:spPr bwMode="auto">
          <a:xfrm>
            <a:off x="9767680" y="3872586"/>
            <a:ext cx="1948755" cy="26702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2B8908E5-AC52-43FA-8230-F1A11A72B85B}"/>
              </a:ext>
            </a:extLst>
          </p:cNvPr>
          <p:cNvSpPr txBox="1"/>
          <p:nvPr/>
        </p:nvSpPr>
        <p:spPr>
          <a:xfrm>
            <a:off x="796987" y="129581"/>
            <a:ext cx="1812392" cy="834524"/>
          </a:xfrm>
          <a:prstGeom prst="rect">
            <a:avLst/>
          </a:prstGeom>
          <a:noFill/>
        </p:spPr>
        <p:txBody>
          <a:bodyPr wrap="square" rtlCol="0">
            <a:spAutoFit/>
          </a:bodyPr>
          <a:lstStyle/>
          <a:p>
            <a:pPr algn="ctr">
              <a:lnSpc>
                <a:spcPct val="150000"/>
              </a:lnSpc>
            </a:pPr>
            <a:r>
              <a:rPr lang="vi-VN" sz="3600" b="1" dirty="0">
                <a:solidFill>
                  <a:srgbClr val="17479D"/>
                </a:solidFill>
                <a:latin typeface="+mj-lt"/>
              </a:rPr>
              <a:t>ĐỌC</a:t>
            </a:r>
            <a:endParaRPr lang="en-US" sz="3600" b="1" dirty="0">
              <a:solidFill>
                <a:srgbClr val="17479D"/>
              </a:solidFill>
              <a:latin typeface="+mj-lt"/>
            </a:endParaRPr>
          </a:p>
        </p:txBody>
      </p:sp>
    </p:spTree>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746952" y="838762"/>
            <a:ext cx="2151529" cy="1015664"/>
            <a:chOff x="369343" y="617893"/>
            <a:chExt cx="1613647" cy="761748"/>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613647" cy="761748"/>
            </a:xfrm>
            <a:prstGeom prst="rect">
              <a:avLst/>
            </a:prstGeom>
            <a:noFill/>
          </p:spPr>
          <p:txBody>
            <a:bodyPr wrap="square" rtlCol="0">
              <a:spAutoFit/>
            </a:bodyPr>
            <a:lstStyle/>
            <a:p>
              <a:r>
                <a:rPr lang="en-US" sz="6000" dirty="0">
                  <a:solidFill>
                    <a:schemeClr val="tx1">
                      <a:lumMod val="95000"/>
                      <a:lumOff val="5000"/>
                    </a:schemeClr>
                  </a:solidFill>
                  <a:latin typeface="Times New Roman" panose="02020603050405020304" pitchFamily="18" charset="0"/>
                  <a:cs typeface="Times New Roman" panose="02020603050405020304" pitchFamily="18" charset="0"/>
                </a:rPr>
                <a:t>BÀI 1</a:t>
              </a: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69343" y="617893"/>
              <a:ext cx="1613647" cy="761747"/>
            </a:xfrm>
            <a:prstGeom prst="rect">
              <a:avLst/>
            </a:prstGeom>
            <a:noFill/>
          </p:spPr>
          <p:txBody>
            <a:bodyPr wrap="square" rtlCol="0">
              <a:spAutoFit/>
            </a:bodyPr>
            <a:lstStyle/>
            <a:p>
              <a:r>
                <a:rPr lang="en-US" sz="6000" dirty="0">
                  <a:solidFill>
                    <a:schemeClr val="tx1">
                      <a:lumMod val="95000"/>
                      <a:lumOff val="5000"/>
                    </a:schemeClr>
                  </a:solidFill>
                  <a:latin typeface="Times New Roman" panose="02020603050405020304" pitchFamily="18" charset="0"/>
                  <a:cs typeface="Times New Roman" panose="02020603050405020304" pitchFamily="18" charset="0"/>
                </a:rPr>
                <a:t>BÀI 1</a:t>
              </a:r>
            </a:p>
          </p:txBody>
        </p:sp>
      </p:grpSp>
      <p:sp>
        <p:nvSpPr>
          <p:cNvPr id="13" name="TextBox 12">
            <a:extLst>
              <a:ext uri="{FF2B5EF4-FFF2-40B4-BE49-F238E27FC236}">
                <a16:creationId xmlns:a16="http://schemas.microsoft.com/office/drawing/2014/main" xmlns="" id="{7B5B728C-6E08-431C-95CB-497657ACF5B5}"/>
              </a:ext>
            </a:extLst>
          </p:cNvPr>
          <p:cNvSpPr txBox="1"/>
          <p:nvPr/>
        </p:nvSpPr>
        <p:spPr>
          <a:xfrm>
            <a:off x="3204839" y="655064"/>
            <a:ext cx="8161712" cy="923330"/>
          </a:xfrm>
          <a:prstGeom prst="rect">
            <a:avLst/>
          </a:prstGeom>
          <a:noFill/>
        </p:spPr>
        <p:txBody>
          <a:bodyPr wrap="square" rtlCol="0">
            <a:spAutoFit/>
          </a:bodyPr>
          <a:lstStyle/>
          <a:p>
            <a:r>
              <a:rPr lang="vi-VN" sz="5400" b="1" dirty="0">
                <a:solidFill>
                  <a:schemeClr val="tx1">
                    <a:lumMod val="95000"/>
                    <a:lumOff val="5000"/>
                  </a:schemeClr>
                </a:solidFill>
                <a:latin typeface="+mj-lt"/>
              </a:rPr>
              <a:t>EM LÀ HỌC SINH LỚP 2</a:t>
            </a:r>
            <a:endParaRPr lang="en-US" sz="5400" b="1" dirty="0">
              <a:solidFill>
                <a:schemeClr val="tx1">
                  <a:lumMod val="95000"/>
                  <a:lumOff val="5000"/>
                </a:schemeClr>
              </a:solidFill>
              <a:latin typeface="+mj-lt"/>
            </a:endParaRPr>
          </a:p>
        </p:txBody>
      </p:sp>
      <p:grpSp>
        <p:nvGrpSpPr>
          <p:cNvPr id="22" name="Group 21">
            <a:extLst>
              <a:ext uri="{FF2B5EF4-FFF2-40B4-BE49-F238E27FC236}">
                <a16:creationId xmlns:a16="http://schemas.microsoft.com/office/drawing/2014/main" xmlns="" id="{CD95E369-22E3-47BF-A4B6-6F6C7AEDEE5A}"/>
              </a:ext>
            </a:extLst>
          </p:cNvPr>
          <p:cNvGrpSpPr/>
          <p:nvPr/>
        </p:nvGrpSpPr>
        <p:grpSpPr>
          <a:xfrm>
            <a:off x="3085201" y="1854425"/>
            <a:ext cx="5874569" cy="4424361"/>
            <a:chOff x="1444180" y="1264223"/>
            <a:chExt cx="4405927" cy="3318271"/>
          </a:xfrm>
        </p:grpSpPr>
        <p:pic>
          <p:nvPicPr>
            <p:cNvPr id="21" name="Picture 20">
              <a:extLst>
                <a:ext uri="{FF2B5EF4-FFF2-40B4-BE49-F238E27FC236}">
                  <a16:creationId xmlns:a16="http://schemas.microsoft.com/office/drawing/2014/main" xmlns=""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44180" y="1264223"/>
              <a:ext cx="4405927" cy="3318271"/>
            </a:xfrm>
            <a:prstGeom prst="rect">
              <a:avLst/>
            </a:prstGeom>
          </p:spPr>
        </p:pic>
        <p:sp>
          <p:nvSpPr>
            <p:cNvPr id="11" name="TextBox 10">
              <a:extLst>
                <a:ext uri="{FF2B5EF4-FFF2-40B4-BE49-F238E27FC236}">
                  <a16:creationId xmlns:a16="http://schemas.microsoft.com/office/drawing/2014/main" xmlns="" id="{790A94BE-1705-46B6-A274-580473BF97B9}"/>
                </a:ext>
              </a:extLst>
            </p:cNvPr>
            <p:cNvSpPr txBox="1"/>
            <p:nvPr/>
          </p:nvSpPr>
          <p:spPr>
            <a:xfrm>
              <a:off x="3016239" y="3151508"/>
              <a:ext cx="2009748" cy="800700"/>
            </a:xfrm>
            <a:prstGeom prst="rect">
              <a:avLst/>
            </a:prstGeom>
            <a:noFill/>
          </p:spPr>
          <p:txBody>
            <a:bodyPr wrap="square" rtlCol="0">
              <a:spAutoFit/>
            </a:bodyPr>
            <a:lstStyle/>
            <a:p>
              <a:pPr algn="ctr">
                <a:lnSpc>
                  <a:spcPct val="150000"/>
                </a:lnSpc>
              </a:pPr>
              <a:r>
                <a:rPr lang="vi-VN" sz="4800" b="1" dirty="0">
                  <a:solidFill>
                    <a:srgbClr val="17479D"/>
                  </a:solidFill>
                  <a:latin typeface="Times New Roman" panose="02020603050405020304" pitchFamily="18" charset="0"/>
                  <a:cs typeface="Times New Roman" panose="02020603050405020304" pitchFamily="18" charset="0"/>
                </a:rPr>
                <a:t>ĐỌC</a:t>
              </a:r>
              <a:endParaRPr lang="en-US" sz="4800" b="1" dirty="0">
                <a:solidFill>
                  <a:srgbClr val="17479D"/>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D0BBE2AD-294A-48DF-B8A0-D8D32093CB5F}"/>
                </a:ext>
              </a:extLst>
            </p:cNvPr>
            <p:cNvSpPr txBox="1"/>
            <p:nvPr/>
          </p:nvSpPr>
          <p:spPr>
            <a:xfrm>
              <a:off x="2447589" y="2521223"/>
              <a:ext cx="3041009" cy="800700"/>
            </a:xfrm>
            <a:prstGeom prst="rect">
              <a:avLst/>
            </a:prstGeom>
            <a:noFill/>
          </p:spPr>
          <p:txBody>
            <a:bodyPr wrap="square" rtlCol="0">
              <a:spAutoFit/>
            </a:bodyPr>
            <a:lstStyle/>
            <a:p>
              <a:pPr algn="ctr">
                <a:lnSpc>
                  <a:spcPct val="150000"/>
                </a:lnSpc>
              </a:pPr>
              <a:r>
                <a:rPr lang="vi-VN" sz="4800" b="1" dirty="0">
                  <a:solidFill>
                    <a:schemeClr val="accent1">
                      <a:lumMod val="50000"/>
                    </a:schemeClr>
                  </a:solidFill>
                  <a:latin typeface="Times New Roman" panose="02020603050405020304" pitchFamily="18" charset="0"/>
                  <a:cs typeface="Times New Roman" panose="02020603050405020304" pitchFamily="18" charset="0"/>
                </a:rPr>
                <a:t>TIẾT 1 – 2</a:t>
              </a:r>
              <a:endParaRPr lang="en-US" sz="4800"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2052" name="Picture 4">
            <a:extLst>
              <a:ext uri="{FF2B5EF4-FFF2-40B4-BE49-F238E27FC236}">
                <a16:creationId xmlns:a16="http://schemas.microsoft.com/office/drawing/2014/main" xmlns="" id="{52354FA0-88C8-4F5C-A6E1-0274A536B66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1059" y="4358134"/>
            <a:ext cx="2084124" cy="20841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8493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5925" y="408373"/>
            <a:ext cx="2405849" cy="1761665"/>
          </a:xfrm>
          <a:prstGeom prst="ellipse">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662865" y="2303203"/>
            <a:ext cx="10599938" cy="2797369"/>
          </a:xfrm>
          <a:prstGeom prst="rect">
            <a:avLst/>
          </a:prstGeom>
          <a:noFill/>
        </p:spPr>
        <p:txBody>
          <a:bodyPr wrap="square" rtlCol="0">
            <a:spAutoFit/>
          </a:bodyPr>
          <a:lstStyle/>
          <a:p>
            <a:pPr algn="just">
              <a:lnSpc>
                <a:spcPct val="125000"/>
              </a:lnSpc>
            </a:pPr>
            <a:r>
              <a:rPr lang="vi-VN" sz="3600" b="1" dirty="0">
                <a:solidFill>
                  <a:schemeClr val="accent6">
                    <a:lumMod val="75000"/>
                  </a:schemeClr>
                </a:solidFill>
                <a:latin typeface="Times New Roman" panose="02020603050405020304" pitchFamily="18" charset="0"/>
                <a:cs typeface="Times New Roman" panose="02020603050405020304" pitchFamily="18" charset="0"/>
              </a:rPr>
              <a:t>1. </a:t>
            </a:r>
            <a:r>
              <a:rPr lang="vi-VN" sz="3600" dirty="0">
                <a:latin typeface="Times New Roman" panose="02020603050405020304" pitchFamily="18" charset="0"/>
                <a:cs typeface="Times New Roman" panose="02020603050405020304" pitchFamily="18" charset="0"/>
              </a:rPr>
              <a:t>Những chi tiết nào cho thấy bạn nhỏ rất háo hức đến trường vào ngày khai trường?</a:t>
            </a:r>
          </a:p>
          <a:p>
            <a:pPr algn="just">
              <a:lnSpc>
                <a:spcPct val="125000"/>
              </a:lnSpc>
            </a:pPr>
            <a:r>
              <a:rPr lang="vi-VN" sz="3600" dirty="0">
                <a:latin typeface="Times New Roman" panose="02020603050405020304" pitchFamily="18" charset="0"/>
                <a:cs typeface="Times New Roman" panose="02020603050405020304" pitchFamily="18" charset="0"/>
              </a:rPr>
              <a:t>     a. vùng dậy		             b. muốn đến sớm nhất lớp</a:t>
            </a:r>
          </a:p>
          <a:p>
            <a:pPr algn="just">
              <a:lnSpc>
                <a:spcPct val="125000"/>
              </a:lnSpc>
            </a:pPr>
            <a:r>
              <a:rPr lang="vi-VN" sz="3600" dirty="0">
                <a:latin typeface="Times New Roman" panose="02020603050405020304" pitchFamily="18" charset="0"/>
                <a:cs typeface="Times New Roman" panose="02020603050405020304" pitchFamily="18" charset="0"/>
              </a:rPr>
              <a:t>     c. chuẩn bị rất nhanh	     d. thấy mình lớn bổng lên</a:t>
            </a:r>
          </a:p>
        </p:txBody>
      </p:sp>
      <p:sp>
        <p:nvSpPr>
          <p:cNvPr id="2" name="Oval 1">
            <a:extLst>
              <a:ext uri="{FF2B5EF4-FFF2-40B4-BE49-F238E27FC236}">
                <a16:creationId xmlns:a16="http://schemas.microsoft.com/office/drawing/2014/main" xmlns="" id="{D13CEEAA-25E8-41D8-8576-F3C2DDD7E4D7}"/>
              </a:ext>
            </a:extLst>
          </p:cNvPr>
          <p:cNvSpPr/>
          <p:nvPr/>
        </p:nvSpPr>
        <p:spPr>
          <a:xfrm>
            <a:off x="1209048" y="3888926"/>
            <a:ext cx="439479" cy="4394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12" name="Oval 11">
            <a:extLst>
              <a:ext uri="{FF2B5EF4-FFF2-40B4-BE49-F238E27FC236}">
                <a16:creationId xmlns:a16="http://schemas.microsoft.com/office/drawing/2014/main" xmlns="" id="{17D1DA9B-4311-4AD9-9933-089EFFBE626B}"/>
              </a:ext>
            </a:extLst>
          </p:cNvPr>
          <p:cNvSpPr/>
          <p:nvPr/>
        </p:nvSpPr>
        <p:spPr>
          <a:xfrm>
            <a:off x="1209048" y="4580295"/>
            <a:ext cx="439479" cy="4394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14" name="Oval 13">
            <a:extLst>
              <a:ext uri="{FF2B5EF4-FFF2-40B4-BE49-F238E27FC236}">
                <a16:creationId xmlns:a16="http://schemas.microsoft.com/office/drawing/2014/main" xmlns="" id="{D8E3C35F-8F3E-461A-89BA-DB30B594D609}"/>
              </a:ext>
            </a:extLst>
          </p:cNvPr>
          <p:cNvSpPr/>
          <p:nvPr/>
        </p:nvSpPr>
        <p:spPr>
          <a:xfrm>
            <a:off x="5796446" y="3888925"/>
            <a:ext cx="439479" cy="4394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t>  </a:t>
            </a:r>
          </a:p>
        </p:txBody>
      </p:sp>
      <p:sp>
        <p:nvSpPr>
          <p:cNvPr id="10" name="TextBox 9">
            <a:extLst>
              <a:ext uri="{FF2B5EF4-FFF2-40B4-BE49-F238E27FC236}">
                <a16:creationId xmlns:a16="http://schemas.microsoft.com/office/drawing/2014/main" xmlns="" id="{CC238813-6EDC-49C5-8D5C-B80523462C08}"/>
              </a:ext>
            </a:extLst>
          </p:cNvPr>
          <p:cNvSpPr txBox="1"/>
          <p:nvPr/>
        </p:nvSpPr>
        <p:spPr>
          <a:xfrm>
            <a:off x="3535194" y="541321"/>
            <a:ext cx="7591660" cy="1015663"/>
          </a:xfrm>
          <a:prstGeom prst="rect">
            <a:avLst/>
          </a:prstGeom>
          <a:noFill/>
        </p:spPr>
        <p:txBody>
          <a:bodyPr wrap="square" rtlCol="0">
            <a:spAutoFit/>
          </a:bodyPr>
          <a:lstStyle/>
          <a:p>
            <a:r>
              <a:rPr lang="vi-VN" sz="6000" dirty="0">
                <a:solidFill>
                  <a:schemeClr val="tx1">
                    <a:lumMod val="95000"/>
                    <a:lumOff val="5000"/>
                  </a:schemeClr>
                </a:solidFill>
                <a:latin typeface="Times New Roman" panose="02020603050405020304" pitchFamily="18" charset="0"/>
                <a:cs typeface="Times New Roman" panose="02020603050405020304" pitchFamily="18" charset="0"/>
              </a:rPr>
              <a:t>TRẢ LỜI CÂU HỎI</a:t>
            </a:r>
            <a:endParaRPr lang="en-US" sz="6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ED176E3-F141-44D8-A74A-6E4949F84BF4}"/>
              </a:ext>
            </a:extLst>
          </p:cNvPr>
          <p:cNvSpPr txBox="1"/>
          <p:nvPr/>
        </p:nvSpPr>
        <p:spPr>
          <a:xfrm>
            <a:off x="801949" y="2228671"/>
            <a:ext cx="10721266" cy="1412374"/>
          </a:xfrm>
          <a:prstGeom prst="rect">
            <a:avLst/>
          </a:prstGeom>
          <a:noFill/>
        </p:spPr>
        <p:txBody>
          <a:bodyPr wrap="square" rtlCol="0">
            <a:spAutoFit/>
          </a:bodyPr>
          <a:lstStyle/>
          <a:p>
            <a:pPr algn="just">
              <a:lnSpc>
                <a:spcPct val="125000"/>
              </a:lnSpc>
            </a:pPr>
            <a:r>
              <a:rPr lang="vi-VN" sz="3600" b="1" dirty="0">
                <a:solidFill>
                  <a:schemeClr val="accent6">
                    <a:lumMod val="75000"/>
                  </a:schemeClr>
                </a:solidFill>
                <a:latin typeface="Times New Roman" panose="02020603050405020304" pitchFamily="18" charset="0"/>
                <a:cs typeface="Times New Roman" panose="02020603050405020304" pitchFamily="18" charset="0"/>
              </a:rPr>
              <a:t>2. </a:t>
            </a:r>
            <a:r>
              <a:rPr lang="vi-VN" sz="3600" dirty="0">
                <a:latin typeface="Times New Roman" panose="02020603050405020304" pitchFamily="18" charset="0"/>
                <a:cs typeface="Times New Roman" panose="02020603050405020304" pitchFamily="18" charset="0"/>
              </a:rPr>
              <a:t>Bạn ấy có thực hiện được mong muốn đến sớm nhất lớp không? Vì sao?</a:t>
            </a:r>
          </a:p>
        </p:txBody>
      </p:sp>
      <p:sp>
        <p:nvSpPr>
          <p:cNvPr id="4" name="TextBox 3">
            <a:extLst>
              <a:ext uri="{FF2B5EF4-FFF2-40B4-BE49-F238E27FC236}">
                <a16:creationId xmlns:a16="http://schemas.microsoft.com/office/drawing/2014/main" xmlns="" id="{C637A200-CCF3-4CD1-8528-F6203E66AABF}"/>
              </a:ext>
            </a:extLst>
          </p:cNvPr>
          <p:cNvSpPr txBox="1"/>
          <p:nvPr/>
        </p:nvSpPr>
        <p:spPr>
          <a:xfrm>
            <a:off x="801949" y="3600790"/>
            <a:ext cx="10783409" cy="2104872"/>
          </a:xfrm>
          <a:prstGeom prst="rect">
            <a:avLst/>
          </a:prstGeom>
          <a:noFill/>
        </p:spPr>
        <p:txBody>
          <a:bodyPr wrap="square" rtlCol="0">
            <a:spAutoFit/>
          </a:bodyPr>
          <a:lstStyle/>
          <a:p>
            <a:pPr algn="just">
              <a:lnSpc>
                <a:spcPct val="125000"/>
              </a:lnSpc>
            </a:pPr>
            <a:r>
              <a:rPr lang="vi-VN"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3600" b="1" dirty="0">
                <a:solidFill>
                  <a:srgbClr val="FF0000"/>
                </a:solidFill>
                <a:latin typeface="Times New Roman" panose="02020603050405020304" pitchFamily="18" charset="0"/>
                <a:cs typeface="Times New Roman" panose="02020603050405020304" pitchFamily="18" charset="0"/>
              </a:rPr>
              <a:t>Bạn ấy không thực hiện được mong muốn đó vì các bạn khác cũng muốn đến sớm và nhiều bạn đã đến trước bạn ấy.</a:t>
            </a:r>
          </a:p>
        </p:txBody>
      </p:sp>
      <p:pic>
        <p:nvPicPr>
          <p:cNvPr id="5" name="Picture 4">
            <a:extLst>
              <a:ext uri="{FF2B5EF4-FFF2-40B4-BE49-F238E27FC236}">
                <a16:creationId xmlns:a16="http://schemas.microsoft.com/office/drawing/2014/main" xmlns="" id="{F1457983-F777-4764-845C-48D60087A9C5}"/>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585925" y="408373"/>
            <a:ext cx="2405849" cy="1761665"/>
          </a:xfrm>
          <a:prstGeom prst="ellipse">
            <a:avLst/>
          </a:prstGeom>
        </p:spPr>
      </p:pic>
      <p:sp>
        <p:nvSpPr>
          <p:cNvPr id="6" name="TextBox 5">
            <a:extLst>
              <a:ext uri="{FF2B5EF4-FFF2-40B4-BE49-F238E27FC236}">
                <a16:creationId xmlns:a16="http://schemas.microsoft.com/office/drawing/2014/main" xmlns="" id="{27EE8850-7068-41AF-AAD5-A04628DE0B5D}"/>
              </a:ext>
            </a:extLst>
          </p:cNvPr>
          <p:cNvSpPr txBox="1"/>
          <p:nvPr/>
        </p:nvSpPr>
        <p:spPr>
          <a:xfrm>
            <a:off x="3535194" y="541321"/>
            <a:ext cx="7591660" cy="1015663"/>
          </a:xfrm>
          <a:prstGeom prst="rect">
            <a:avLst/>
          </a:prstGeom>
          <a:noFill/>
        </p:spPr>
        <p:txBody>
          <a:bodyPr wrap="square" rtlCol="0">
            <a:spAutoFit/>
          </a:bodyPr>
          <a:lstStyle/>
          <a:p>
            <a:r>
              <a:rPr lang="vi-VN" sz="6000" dirty="0">
                <a:solidFill>
                  <a:schemeClr val="tx1">
                    <a:lumMod val="95000"/>
                    <a:lumOff val="5000"/>
                  </a:schemeClr>
                </a:solidFill>
                <a:latin typeface="Times New Roman" panose="02020603050405020304" pitchFamily="18" charset="0"/>
                <a:cs typeface="Times New Roman" panose="02020603050405020304" pitchFamily="18" charset="0"/>
              </a:rPr>
              <a:t>TRẢ LỜI CÂU HỎI</a:t>
            </a:r>
            <a:endParaRPr lang="en-US" sz="6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24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5D55338-2E38-446A-9940-5A00DA1F8DD0}"/>
              </a:ext>
            </a:extLst>
          </p:cNvPr>
          <p:cNvSpPr txBox="1"/>
          <p:nvPr/>
        </p:nvSpPr>
        <p:spPr>
          <a:xfrm>
            <a:off x="231486" y="235382"/>
            <a:ext cx="11771124" cy="823752"/>
          </a:xfrm>
          <a:prstGeom prst="rect">
            <a:avLst/>
          </a:prstGeom>
          <a:noFill/>
        </p:spPr>
        <p:txBody>
          <a:bodyPr wrap="square" rtlCol="0">
            <a:spAutoFit/>
          </a:bodyPr>
          <a:lstStyle/>
          <a:p>
            <a:pPr algn="just">
              <a:lnSpc>
                <a:spcPct val="150000"/>
              </a:lnSpc>
            </a:pPr>
            <a:r>
              <a:rPr lang="vi-VN" sz="3600" b="1" dirty="0">
                <a:solidFill>
                  <a:schemeClr val="accent6">
                    <a:lumMod val="75000"/>
                  </a:schemeClr>
                </a:solidFill>
                <a:latin typeface="Times New Roman" panose="02020603050405020304" pitchFamily="18" charset="0"/>
                <a:cs typeface="Times New Roman" panose="02020603050405020304" pitchFamily="18" charset="0"/>
              </a:rPr>
              <a:t>3. </a:t>
            </a:r>
            <a:r>
              <a:rPr lang="vi-VN" sz="3600" dirty="0">
                <a:latin typeface="Times New Roman" panose="02020603050405020304" pitchFamily="18" charset="0"/>
                <a:cs typeface="Times New Roman" panose="02020603050405020304" pitchFamily="18" charset="0"/>
              </a:rPr>
              <a:t>Bạn ấy nhận ra mình thay đổi như thế nào khi lên lớp 2?</a:t>
            </a:r>
          </a:p>
        </p:txBody>
      </p:sp>
      <p:sp>
        <p:nvSpPr>
          <p:cNvPr id="3" name="TextBox 2">
            <a:extLst>
              <a:ext uri="{FF2B5EF4-FFF2-40B4-BE49-F238E27FC236}">
                <a16:creationId xmlns:a16="http://schemas.microsoft.com/office/drawing/2014/main" xmlns="" id="{864CFADA-286A-4D5B-8854-FD11F6827570}"/>
              </a:ext>
            </a:extLst>
          </p:cNvPr>
          <p:cNvSpPr txBox="1"/>
          <p:nvPr/>
        </p:nvSpPr>
        <p:spPr>
          <a:xfrm>
            <a:off x="189390" y="933997"/>
            <a:ext cx="8159768" cy="823174"/>
          </a:xfrm>
          <a:prstGeom prst="rect">
            <a:avLst/>
          </a:prstGeom>
          <a:noFill/>
        </p:spPr>
        <p:txBody>
          <a:bodyPr wrap="square" rtlCol="0">
            <a:spAutoFit/>
          </a:bodyPr>
          <a:lstStyle/>
          <a:p>
            <a:pPr algn="just">
              <a:lnSpc>
                <a:spcPct val="150000"/>
              </a:lnSpc>
            </a:pPr>
            <a:r>
              <a:rPr lang="vi-VN"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3600" b="1" dirty="0">
                <a:solidFill>
                  <a:srgbClr val="FF0000"/>
                </a:solidFill>
                <a:latin typeface="Times New Roman" panose="02020603050405020304" pitchFamily="18" charset="0"/>
                <a:cs typeface="Times New Roman" panose="02020603050405020304" pitchFamily="18" charset="0"/>
              </a:rPr>
              <a:t>Bạn ấy thấy mình lớn bổng lên.</a:t>
            </a:r>
          </a:p>
        </p:txBody>
      </p:sp>
      <p:sp>
        <p:nvSpPr>
          <p:cNvPr id="6" name="TextBox 5">
            <a:extLst>
              <a:ext uri="{FF2B5EF4-FFF2-40B4-BE49-F238E27FC236}">
                <a16:creationId xmlns:a16="http://schemas.microsoft.com/office/drawing/2014/main" xmlns="" id="{43C98745-79D1-4534-86CC-6231F3D61725}"/>
              </a:ext>
            </a:extLst>
          </p:cNvPr>
          <p:cNvSpPr txBox="1"/>
          <p:nvPr/>
        </p:nvSpPr>
        <p:spPr>
          <a:xfrm>
            <a:off x="231486" y="1711317"/>
            <a:ext cx="10605165" cy="823752"/>
          </a:xfrm>
          <a:prstGeom prst="rect">
            <a:avLst/>
          </a:prstGeom>
          <a:noFill/>
        </p:spPr>
        <p:txBody>
          <a:bodyPr wrap="square" rtlCol="0">
            <a:spAutoFit/>
          </a:bodyPr>
          <a:lstStyle/>
          <a:p>
            <a:pPr algn="just">
              <a:lnSpc>
                <a:spcPct val="150000"/>
              </a:lnSpc>
            </a:pPr>
            <a:r>
              <a:rPr lang="vi-VN" sz="3600" b="1" dirty="0">
                <a:solidFill>
                  <a:schemeClr val="accent6">
                    <a:lumMod val="75000"/>
                  </a:schemeClr>
                </a:solidFill>
                <a:latin typeface="Times New Roman" panose="02020603050405020304" pitchFamily="18" charset="0"/>
                <a:cs typeface="Times New Roman" panose="02020603050405020304" pitchFamily="18" charset="0"/>
              </a:rPr>
              <a:t>4. </a:t>
            </a:r>
            <a:r>
              <a:rPr lang="vi-VN" sz="3600" dirty="0">
                <a:latin typeface="Times New Roman" panose="02020603050405020304" pitchFamily="18" charset="0"/>
                <a:cs typeface="Times New Roman" panose="02020603050405020304" pitchFamily="18" charset="0"/>
              </a:rPr>
              <a:t>Tìm tranh thích hợp với mỗi đoạn trong bài đọc.</a:t>
            </a:r>
          </a:p>
        </p:txBody>
      </p:sp>
      <p:pic>
        <p:nvPicPr>
          <p:cNvPr id="7" name="Picture 6">
            <a:extLst>
              <a:ext uri="{FF2B5EF4-FFF2-40B4-BE49-F238E27FC236}">
                <a16:creationId xmlns:a16="http://schemas.microsoft.com/office/drawing/2014/main" xmlns="" id="{CBB75489-597E-4695-8354-06B26EEA2D4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68088"/>
          <a:stretch/>
        </p:blipFill>
        <p:spPr>
          <a:xfrm>
            <a:off x="1368251" y="2999537"/>
            <a:ext cx="2025437" cy="2646789"/>
          </a:xfrm>
          <a:prstGeom prst="rect">
            <a:avLst/>
          </a:prstGeom>
        </p:spPr>
      </p:pic>
      <p:pic>
        <p:nvPicPr>
          <p:cNvPr id="8" name="Picture 7">
            <a:extLst>
              <a:ext uri="{FF2B5EF4-FFF2-40B4-BE49-F238E27FC236}">
                <a16:creationId xmlns:a16="http://schemas.microsoft.com/office/drawing/2014/main" xmlns="" id="{6F03AD6B-14D3-4974-A559-842E6AB5128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4361" r="33727"/>
          <a:stretch/>
        </p:blipFill>
        <p:spPr>
          <a:xfrm>
            <a:off x="5063114" y="2858698"/>
            <a:ext cx="2025437" cy="2646789"/>
          </a:xfrm>
          <a:prstGeom prst="rect">
            <a:avLst/>
          </a:prstGeom>
        </p:spPr>
      </p:pic>
      <p:pic>
        <p:nvPicPr>
          <p:cNvPr id="9" name="Picture 8">
            <a:extLst>
              <a:ext uri="{FF2B5EF4-FFF2-40B4-BE49-F238E27FC236}">
                <a16:creationId xmlns:a16="http://schemas.microsoft.com/office/drawing/2014/main" xmlns="" id="{38379013-83AF-4AED-A48E-7140EF3439F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67453" t="634" r="635" b="-634"/>
          <a:stretch/>
        </p:blipFill>
        <p:spPr>
          <a:xfrm>
            <a:off x="9248443" y="2868285"/>
            <a:ext cx="2025437" cy="2646789"/>
          </a:xfrm>
          <a:prstGeom prst="rect">
            <a:avLst/>
          </a:prstGeom>
        </p:spPr>
      </p:pic>
      <p:sp>
        <p:nvSpPr>
          <p:cNvPr id="10" name="TextBox 9">
            <a:extLst>
              <a:ext uri="{FF2B5EF4-FFF2-40B4-BE49-F238E27FC236}">
                <a16:creationId xmlns:a16="http://schemas.microsoft.com/office/drawing/2014/main" xmlns="" id="{3BE5F927-0EE8-4B5C-BE97-24969307CD9C}"/>
              </a:ext>
            </a:extLst>
          </p:cNvPr>
          <p:cNvSpPr txBox="1"/>
          <p:nvPr/>
        </p:nvSpPr>
        <p:spPr>
          <a:xfrm>
            <a:off x="526767" y="5827886"/>
            <a:ext cx="3477062" cy="1077218"/>
          </a:xfrm>
          <a:prstGeom prst="rect">
            <a:avLst/>
          </a:prstGeom>
          <a:noFill/>
        </p:spPr>
        <p:txBody>
          <a:bodyPr wrap="square" rtlCol="0">
            <a:spAutoFit/>
          </a:bodyPr>
          <a:lstStyle/>
          <a:p>
            <a:pPr algn="ctr"/>
            <a:r>
              <a:rPr lang="vi-VN" sz="3200" dirty="0">
                <a:solidFill>
                  <a:schemeClr val="accent6">
                    <a:lumMod val="75000"/>
                  </a:schemeClr>
                </a:solidFill>
                <a:latin typeface="Times New Roman" panose="02020603050405020304" pitchFamily="18" charset="0"/>
                <a:cs typeface="Times New Roman" panose="02020603050405020304" pitchFamily="18" charset="0"/>
              </a:rPr>
              <a:t>Bạn nhỏ chuẩn bị để đến trường.</a:t>
            </a:r>
          </a:p>
        </p:txBody>
      </p:sp>
      <p:sp>
        <p:nvSpPr>
          <p:cNvPr id="11" name="TextBox 10">
            <a:extLst>
              <a:ext uri="{FF2B5EF4-FFF2-40B4-BE49-F238E27FC236}">
                <a16:creationId xmlns:a16="http://schemas.microsoft.com/office/drawing/2014/main" xmlns="" id="{471F3BEB-1232-419D-95A0-9F4C5D10F992}"/>
              </a:ext>
            </a:extLst>
          </p:cNvPr>
          <p:cNvSpPr txBox="1"/>
          <p:nvPr/>
        </p:nvSpPr>
        <p:spPr>
          <a:xfrm>
            <a:off x="4527613" y="5818688"/>
            <a:ext cx="3737498" cy="1077218"/>
          </a:xfrm>
          <a:prstGeom prst="rect">
            <a:avLst/>
          </a:prstGeom>
          <a:noFill/>
        </p:spPr>
        <p:txBody>
          <a:bodyPr wrap="square" rtlCol="0">
            <a:spAutoFit/>
          </a:bodyPr>
          <a:lstStyle/>
          <a:p>
            <a:pPr algn="ctr"/>
            <a:r>
              <a:rPr lang="vi-VN" sz="3200" dirty="0">
                <a:solidFill>
                  <a:schemeClr val="accent6">
                    <a:lumMod val="75000"/>
                  </a:schemeClr>
                </a:solidFill>
                <a:latin typeface="Times New Roman" panose="02020603050405020304" pitchFamily="18" charset="0"/>
                <a:cs typeface="Times New Roman" panose="02020603050405020304" pitchFamily="18" charset="0"/>
              </a:rPr>
              <a:t>Bạn nhỏ chào mẹ để vào trường.</a:t>
            </a:r>
          </a:p>
        </p:txBody>
      </p:sp>
      <p:sp>
        <p:nvSpPr>
          <p:cNvPr id="12" name="TextBox 11">
            <a:extLst>
              <a:ext uri="{FF2B5EF4-FFF2-40B4-BE49-F238E27FC236}">
                <a16:creationId xmlns:a16="http://schemas.microsoft.com/office/drawing/2014/main" xmlns="" id="{26509FCC-0FE1-4E06-A788-478B6CD66F36}"/>
              </a:ext>
            </a:extLst>
          </p:cNvPr>
          <p:cNvSpPr txBox="1"/>
          <p:nvPr/>
        </p:nvSpPr>
        <p:spPr>
          <a:xfrm>
            <a:off x="9185426" y="5714241"/>
            <a:ext cx="2479807" cy="1077218"/>
          </a:xfrm>
          <a:prstGeom prst="rect">
            <a:avLst/>
          </a:prstGeom>
          <a:noFill/>
        </p:spPr>
        <p:txBody>
          <a:bodyPr wrap="square" rtlCol="0">
            <a:spAutoFit/>
          </a:bodyPr>
          <a:lstStyle/>
          <a:p>
            <a:pPr algn="ctr"/>
            <a:r>
              <a:rPr lang="vi-VN" sz="3200" dirty="0">
                <a:solidFill>
                  <a:schemeClr val="accent6">
                    <a:lumMod val="75000"/>
                  </a:schemeClr>
                </a:solidFill>
                <a:latin typeface="Times New Roman" panose="02020603050405020304" pitchFamily="18" charset="0"/>
                <a:cs typeface="Times New Roman" panose="02020603050405020304" pitchFamily="18" charset="0"/>
              </a:rPr>
              <a:t>Các bạn nhỏ gặp nhau.</a:t>
            </a:r>
          </a:p>
        </p:txBody>
      </p:sp>
    </p:spTree>
    <p:extLst>
      <p:ext uri="{BB962C8B-B14F-4D97-AF65-F5344CB8AC3E}">
        <p14:creationId xmlns:p14="http://schemas.microsoft.com/office/powerpoint/2010/main" val="17885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par>
                                <p:cTn id="24" presetID="1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ppt_y</p:attrName>
                                        </p:attrNameLst>
                                      </p:cBhvr>
                                      <p:tavLst>
                                        <p:tav tm="0">
                                          <p:val>
                                            <p:strVal val="#ppt_y+#ppt_h*1.125000"/>
                                          </p:val>
                                        </p:tav>
                                        <p:tav tm="100000">
                                          <p:val>
                                            <p:strVal val="#ppt_y"/>
                                          </p:val>
                                        </p:tav>
                                      </p:tavLst>
                                    </p:anim>
                                    <p:animEffect transition="in" filter="wipe(up)">
                                      <p:cBhvr>
                                        <p:cTn id="27" dur="500"/>
                                        <p:tgtEl>
                                          <p:spTgt spid="8"/>
                                        </p:tgtEl>
                                      </p:cBhvr>
                                    </p:animEffect>
                                  </p:childTnLst>
                                </p:cTn>
                              </p:par>
                              <p:par>
                                <p:cTn id="28" presetID="1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3.33333E-6 -1.11111E-6 L -0.64635 0.01921 " pathEditMode="relative" rAng="0" ptsTypes="AA">
                                      <p:cBhvr>
                                        <p:cTn id="35" dur="2000" fill="hold"/>
                                        <p:tgtEl>
                                          <p:spTgt spid="9"/>
                                        </p:tgtEl>
                                        <p:attrNameLst>
                                          <p:attrName>ppt_x</p:attrName>
                                          <p:attrName>ppt_y</p:attrName>
                                        </p:attrNameLst>
                                      </p:cBhvr>
                                      <p:rCtr x="-32383" y="1111"/>
                                    </p:animMotion>
                                  </p:childTnLst>
                                </p:cTn>
                              </p:par>
                              <p:par>
                                <p:cTn id="36" presetID="42" presetClass="path" presetSubtype="0" accel="50000" decel="50000" fill="hold" nodeType="withEffect">
                                  <p:stCondLst>
                                    <p:cond delay="0"/>
                                  </p:stCondLst>
                                  <p:childTnLst>
                                    <p:animMotion origin="layout" path="M -2.5E-6 -4.07407E-6 L 0.5569 0.00556 " pathEditMode="relative" rAng="0" ptsTypes="AA">
                                      <p:cBhvr>
                                        <p:cTn id="37" dur="2000" fill="hold"/>
                                        <p:tgtEl>
                                          <p:spTgt spid="7"/>
                                        </p:tgtEl>
                                        <p:attrNameLst>
                                          <p:attrName>ppt_x</p:attrName>
                                          <p:attrName>ppt_y</p:attrName>
                                        </p:attrNameLst>
                                      </p:cBhvr>
                                      <p:rCtr x="27839" y="278"/>
                                    </p:animMotion>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771F456-AA68-4549-9B7B-560A427486DE}"/>
              </a:ext>
            </a:extLst>
          </p:cNvPr>
          <p:cNvSpPr txBox="1"/>
          <p:nvPr/>
        </p:nvSpPr>
        <p:spPr>
          <a:xfrm>
            <a:off x="1196513" y="0"/>
            <a:ext cx="4309304" cy="823752"/>
          </a:xfrm>
          <a:prstGeom prst="rect">
            <a:avLst/>
          </a:prstGeom>
          <a:noFill/>
        </p:spPr>
        <p:txBody>
          <a:bodyPr wrap="square" rtlCol="0">
            <a:spAutoFit/>
          </a:bodyPr>
          <a:lstStyle/>
          <a:p>
            <a:pPr>
              <a:lnSpc>
                <a:spcPct val="150000"/>
              </a:lnSpc>
            </a:pPr>
            <a:r>
              <a:rPr lang="vi-VN" sz="3600" b="1" dirty="0">
                <a:solidFill>
                  <a:srgbClr val="17479D"/>
                </a:solidFill>
                <a:latin typeface="Times New Roman" panose="02020603050405020304" pitchFamily="18" charset="0"/>
                <a:cs typeface="Times New Roman" panose="02020603050405020304" pitchFamily="18" charset="0"/>
              </a:rPr>
              <a:t>LUYỆN ĐỌC LẠI</a:t>
            </a:r>
            <a:endParaRPr lang="en-US" sz="3600" b="1" dirty="0">
              <a:solidFill>
                <a:srgbClr val="17479D"/>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FD1B89D7-F56A-4570-8431-F9A326E4CBB0}"/>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360045" y="192291"/>
            <a:ext cx="776411" cy="700229"/>
          </a:xfrm>
          <a:prstGeom prst="rect">
            <a:avLst/>
          </a:prstGeom>
        </p:spPr>
      </p:pic>
      <p:sp>
        <p:nvSpPr>
          <p:cNvPr id="4" name="TextBox 3">
            <a:extLst>
              <a:ext uri="{FF2B5EF4-FFF2-40B4-BE49-F238E27FC236}">
                <a16:creationId xmlns:a16="http://schemas.microsoft.com/office/drawing/2014/main" xmlns="" id="{8F1CB901-87FE-485B-B8A4-45ECEF2538BD}"/>
              </a:ext>
            </a:extLst>
          </p:cNvPr>
          <p:cNvSpPr txBox="1"/>
          <p:nvPr/>
        </p:nvSpPr>
        <p:spPr>
          <a:xfrm>
            <a:off x="2131799" y="666501"/>
            <a:ext cx="7154436" cy="823752"/>
          </a:xfrm>
          <a:prstGeom prst="rect">
            <a:avLst/>
          </a:prstGeom>
          <a:noFill/>
        </p:spPr>
        <p:txBody>
          <a:bodyPr wrap="square" rtlCol="0">
            <a:spAutoFit/>
          </a:bodyPr>
          <a:lstStyle/>
          <a:p>
            <a:pPr algn="ctr">
              <a:lnSpc>
                <a:spcPct val="150000"/>
              </a:lnSpc>
            </a:pPr>
            <a:r>
              <a:rPr lang="vi-VN" sz="3600" b="1" dirty="0">
                <a:solidFill>
                  <a:srgbClr val="FF0000"/>
                </a:solidFill>
                <a:latin typeface="Times New Roman" panose="02020603050405020304" pitchFamily="18" charset="0"/>
                <a:cs typeface="Times New Roman" panose="02020603050405020304" pitchFamily="18" charset="0"/>
              </a:rPr>
              <a:t>Tôi là học sinh lớp 2</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4CC1066-8F55-4922-B32E-16DF438D7D78}"/>
              </a:ext>
            </a:extLst>
          </p:cNvPr>
          <p:cNvSpPr txBox="1"/>
          <p:nvPr/>
        </p:nvSpPr>
        <p:spPr>
          <a:xfrm>
            <a:off x="360045" y="1559021"/>
            <a:ext cx="11476355" cy="5262979"/>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Ngày khai trường đã đến.</a:t>
            </a:r>
          </a:p>
          <a:p>
            <a:pPr algn="just"/>
            <a:r>
              <a:rPr lang="vi-VN" sz="2800" dirty="0">
                <a:latin typeface="Times New Roman" panose="02020603050405020304" pitchFamily="18" charset="0"/>
                <a:cs typeface="Times New Roman" panose="020206030504050203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r>
              <a:rPr lang="vi-VN" sz="2800" dirty="0">
                <a:latin typeface="Times New Roman" panose="02020603050405020304" pitchFamily="18" charset="0"/>
                <a:cs typeface="Times New Roman" panose="02020603050405020304" pitchFamily="18" charset="0"/>
              </a:rPr>
              <a:t>      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r>
              <a:rPr lang="vi-VN" sz="2800" dirty="0">
                <a:latin typeface="Times New Roman" panose="02020603050405020304" pitchFamily="18" charset="0"/>
                <a:cs typeface="Times New Roman" panose="020206030504050203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r>
              <a:rPr lang="vi-VN" sz="2800" dirty="0">
                <a:latin typeface="Times New Roman" panose="02020603050405020304" pitchFamily="18" charset="0"/>
                <a:cs typeface="Times New Roman" panose="02020603050405020304" pitchFamily="18" charset="0"/>
              </a:rPr>
              <a:t>(Văn Giá)</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49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37286" y="488213"/>
            <a:ext cx="2319273" cy="1666401"/>
          </a:xfrm>
          <a:prstGeom prst="ellipse">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833120" y="2273333"/>
            <a:ext cx="10576559" cy="2208746"/>
          </a:xfrm>
          <a:prstGeom prst="rect">
            <a:avLst/>
          </a:prstGeom>
          <a:noFill/>
        </p:spPr>
        <p:txBody>
          <a:bodyPr wrap="square" rtlCol="0">
            <a:spAutoFit/>
          </a:bodyPr>
          <a:lstStyle/>
          <a:p>
            <a:pPr algn="just">
              <a:lnSpc>
                <a:spcPct val="125000"/>
              </a:lnSpc>
            </a:pPr>
            <a:r>
              <a:rPr lang="vi-VN" sz="3600" b="1" dirty="0">
                <a:solidFill>
                  <a:schemeClr val="accent6">
                    <a:lumMod val="75000"/>
                  </a:schemeClr>
                </a:solidFill>
                <a:latin typeface="Times New Roman" panose="02020603050405020304" pitchFamily="18" charset="0"/>
                <a:cs typeface="Times New Roman" panose="02020603050405020304" pitchFamily="18" charset="0"/>
              </a:rPr>
              <a:t>1. </a:t>
            </a:r>
            <a:r>
              <a:rPr lang="vi-VN" sz="3600" dirty="0">
                <a:latin typeface="Times New Roman" panose="02020603050405020304" pitchFamily="18" charset="0"/>
                <a:cs typeface="Times New Roman" panose="02020603050405020304" pitchFamily="18" charset="0"/>
              </a:rPr>
              <a:t>Từ nào dưới đây nói về các em lớp 1 trong ngày khai trường?</a:t>
            </a:r>
          </a:p>
          <a:p>
            <a:pPr algn="just">
              <a:lnSpc>
                <a:spcPct val="150000"/>
              </a:lnSpc>
            </a:pPr>
            <a:r>
              <a:rPr lang="vi-VN" sz="3600" dirty="0">
                <a:latin typeface="Times New Roman" panose="02020603050405020304" pitchFamily="18" charset="0"/>
                <a:cs typeface="Times New Roman" panose="02020603050405020304" pitchFamily="18" charset="0"/>
              </a:rPr>
              <a:t>     a. ngạc nhiên	         b. háo hức	             c. rụt rè</a:t>
            </a:r>
          </a:p>
        </p:txBody>
      </p:sp>
      <p:sp>
        <p:nvSpPr>
          <p:cNvPr id="14" name="Oval 13">
            <a:extLst>
              <a:ext uri="{FF2B5EF4-FFF2-40B4-BE49-F238E27FC236}">
                <a16:creationId xmlns:a16="http://schemas.microsoft.com/office/drawing/2014/main" xmlns="" id="{D8E3C35F-8F3E-461A-89BA-DB30B594D609}"/>
              </a:ext>
            </a:extLst>
          </p:cNvPr>
          <p:cNvSpPr/>
          <p:nvPr/>
        </p:nvSpPr>
        <p:spPr>
          <a:xfrm>
            <a:off x="9601200" y="3955811"/>
            <a:ext cx="522047" cy="5043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12" name="TextBox 11">
            <a:extLst>
              <a:ext uri="{FF2B5EF4-FFF2-40B4-BE49-F238E27FC236}">
                <a16:creationId xmlns:a16="http://schemas.microsoft.com/office/drawing/2014/main" xmlns="" id="{090CBE52-488B-43ED-B921-C6338D91C5E2}"/>
              </a:ext>
            </a:extLst>
          </p:cNvPr>
          <p:cNvSpPr txBox="1"/>
          <p:nvPr/>
        </p:nvSpPr>
        <p:spPr>
          <a:xfrm>
            <a:off x="3272112" y="479016"/>
            <a:ext cx="9840186" cy="1015663"/>
          </a:xfrm>
          <a:prstGeom prst="rect">
            <a:avLst/>
          </a:prstGeom>
          <a:noFill/>
        </p:spPr>
        <p:txBody>
          <a:bodyPr wrap="square" rtlCol="0">
            <a:spAutoFit/>
          </a:bodyPr>
          <a:lstStyle/>
          <a:p>
            <a:r>
              <a:rPr lang="vi-VN" sz="6000" b="1" dirty="0">
                <a:latin typeface="Times New Roman" panose="02020603050405020304" pitchFamily="18" charset="0"/>
                <a:cs typeface="Times New Roman" panose="02020603050405020304" pitchFamily="18" charset="0"/>
              </a:rPr>
              <a:t>LUYỆN TẬP</a:t>
            </a:r>
            <a:endParaRPr lang="en-US" sz="60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37286" y="488213"/>
            <a:ext cx="2319273" cy="1666401"/>
          </a:xfrm>
          <a:prstGeom prst="ellipse">
            <a:avLst/>
          </a:prstGeom>
        </p:spPr>
      </p:pic>
      <p:sp>
        <p:nvSpPr>
          <p:cNvPr id="7" name="TextBox 6">
            <a:extLst>
              <a:ext uri="{FF2B5EF4-FFF2-40B4-BE49-F238E27FC236}">
                <a16:creationId xmlns:a16="http://schemas.microsoft.com/office/drawing/2014/main" xmlns="" id="{16C88818-C0C0-400F-98A9-FC392E078C62}"/>
              </a:ext>
            </a:extLst>
          </p:cNvPr>
          <p:cNvSpPr txBox="1"/>
          <p:nvPr/>
        </p:nvSpPr>
        <p:spPr>
          <a:xfrm>
            <a:off x="894672" y="2248580"/>
            <a:ext cx="10890928" cy="3178242"/>
          </a:xfrm>
          <a:prstGeom prst="rect">
            <a:avLst/>
          </a:prstGeom>
          <a:noFill/>
        </p:spPr>
        <p:txBody>
          <a:bodyPr wrap="square" rtlCol="0">
            <a:spAutoFit/>
          </a:bodyPr>
          <a:lstStyle/>
          <a:p>
            <a:pPr algn="just">
              <a:lnSpc>
                <a:spcPct val="150000"/>
              </a:lnSpc>
            </a:pPr>
            <a:r>
              <a:rPr lang="vi-VN" sz="3600" b="1" dirty="0">
                <a:solidFill>
                  <a:schemeClr val="accent6">
                    <a:lumMod val="75000"/>
                  </a:schemeClr>
                </a:solidFill>
                <a:latin typeface="Times New Roman" panose="02020603050405020304" pitchFamily="18" charset="0"/>
                <a:cs typeface="Times New Roman" panose="02020603050405020304" pitchFamily="18" charset="0"/>
              </a:rPr>
              <a:t>2.</a:t>
            </a:r>
            <a:r>
              <a:rPr lang="vi-VN" sz="3600" dirty="0">
                <a:latin typeface="Times New Roman" panose="02020603050405020304" pitchFamily="18" charset="0"/>
                <a:cs typeface="Times New Roman" panose="02020603050405020304" pitchFamily="18" charset="0"/>
              </a:rPr>
              <a:t> Thực hiện các yêu cầu sau:</a:t>
            </a:r>
          </a:p>
          <a:p>
            <a:pPr algn="just">
              <a:lnSpc>
                <a:spcPct val="125000"/>
              </a:lnSpc>
            </a:pPr>
            <a:r>
              <a:rPr lang="vi-VN" sz="3600" dirty="0">
                <a:latin typeface="Times New Roman" panose="02020603050405020304" pitchFamily="18" charset="0"/>
                <a:cs typeface="Times New Roman" panose="02020603050405020304" pitchFamily="18" charset="0"/>
              </a:rPr>
              <a:t>     a. Nói lời chào tạm biệt mẹ trước khi đến trường.</a:t>
            </a:r>
          </a:p>
          <a:p>
            <a:pPr algn="just">
              <a:lnSpc>
                <a:spcPct val="150000"/>
              </a:lnSpc>
            </a:pPr>
            <a:r>
              <a:rPr lang="vi-VN" sz="3600" dirty="0">
                <a:latin typeface="Times New Roman" panose="02020603050405020304" pitchFamily="18" charset="0"/>
                <a:cs typeface="Times New Roman" panose="02020603050405020304" pitchFamily="18" charset="0"/>
              </a:rPr>
              <a:t>     b. Nói lời chào thầy, cô giáo khi đến lớp.</a:t>
            </a:r>
          </a:p>
          <a:p>
            <a:pPr algn="just">
              <a:lnSpc>
                <a:spcPct val="150000"/>
              </a:lnSpc>
            </a:pPr>
            <a:r>
              <a:rPr lang="vi-VN" sz="3600" dirty="0">
                <a:latin typeface="Times New Roman" panose="02020603050405020304" pitchFamily="18" charset="0"/>
                <a:cs typeface="Times New Roman" panose="02020603050405020304" pitchFamily="18" charset="0"/>
              </a:rPr>
              <a:t>     c. Cùng bạn nói và đáp lời chào khi gặp nhau ở trường.</a:t>
            </a:r>
          </a:p>
        </p:txBody>
      </p:sp>
      <p:sp>
        <p:nvSpPr>
          <p:cNvPr id="12" name="TextBox 11">
            <a:extLst>
              <a:ext uri="{FF2B5EF4-FFF2-40B4-BE49-F238E27FC236}">
                <a16:creationId xmlns:a16="http://schemas.microsoft.com/office/drawing/2014/main" xmlns="" id="{090CBE52-488B-43ED-B921-C6338D91C5E2}"/>
              </a:ext>
            </a:extLst>
          </p:cNvPr>
          <p:cNvSpPr txBox="1"/>
          <p:nvPr/>
        </p:nvSpPr>
        <p:spPr>
          <a:xfrm>
            <a:off x="3272112" y="479016"/>
            <a:ext cx="9840186" cy="1015663"/>
          </a:xfrm>
          <a:prstGeom prst="rect">
            <a:avLst/>
          </a:prstGeom>
          <a:noFill/>
        </p:spPr>
        <p:txBody>
          <a:bodyPr wrap="square" rtlCol="0">
            <a:spAutoFit/>
          </a:bodyPr>
          <a:lstStyle/>
          <a:p>
            <a:r>
              <a:rPr lang="vi-VN" sz="6000" b="1" dirty="0">
                <a:latin typeface="Times New Roman" panose="02020603050405020304" pitchFamily="18" charset="0"/>
                <a:cs typeface="Times New Roman" panose="02020603050405020304" pitchFamily="18" charset="0"/>
              </a:rPr>
              <a:t>LUYỆN TẬP</a:t>
            </a:r>
            <a:endParaRPr lang="en-US" sz="60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60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CD95E369-22E3-47BF-A4B6-6F6C7AEDEE5A}"/>
              </a:ext>
            </a:extLst>
          </p:cNvPr>
          <p:cNvGrpSpPr/>
          <p:nvPr/>
        </p:nvGrpSpPr>
        <p:grpSpPr>
          <a:xfrm>
            <a:off x="3049690" y="1854426"/>
            <a:ext cx="5874569" cy="4424361"/>
            <a:chOff x="1417547" y="1264224"/>
            <a:chExt cx="4405927" cy="3318271"/>
          </a:xfrm>
        </p:grpSpPr>
        <p:pic>
          <p:nvPicPr>
            <p:cNvPr id="21" name="Picture 20">
              <a:extLst>
                <a:ext uri="{FF2B5EF4-FFF2-40B4-BE49-F238E27FC236}">
                  <a16:creationId xmlns:a16="http://schemas.microsoft.com/office/drawing/2014/main" xmlns=""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xmlns="" id="{790A94BE-1705-46B6-A274-580473BF97B9}"/>
                </a:ext>
              </a:extLst>
            </p:cNvPr>
            <p:cNvSpPr txBox="1"/>
            <p:nvPr/>
          </p:nvSpPr>
          <p:spPr>
            <a:xfrm>
              <a:off x="2941564" y="3083837"/>
              <a:ext cx="2009748" cy="892120"/>
            </a:xfrm>
            <a:prstGeom prst="rect">
              <a:avLst/>
            </a:prstGeom>
            <a:noFill/>
          </p:spPr>
          <p:txBody>
            <a:bodyPr wrap="square" rtlCol="0">
              <a:spAutoFit/>
            </a:bodyPr>
            <a:lstStyle/>
            <a:p>
              <a:pPr algn="ctr">
                <a:lnSpc>
                  <a:spcPct val="150000"/>
                </a:lnSpc>
              </a:pPr>
              <a:r>
                <a:rPr lang="vi-VN" sz="5400" b="1" dirty="0">
                  <a:solidFill>
                    <a:srgbClr val="17479D"/>
                  </a:solidFill>
                  <a:latin typeface="Times New Roman" panose="02020603050405020304" pitchFamily="18" charset="0"/>
                  <a:cs typeface="Times New Roman" panose="02020603050405020304" pitchFamily="18" charset="0"/>
                </a:rPr>
                <a:t>VIẾT</a:t>
              </a:r>
              <a:endParaRPr lang="en-US" sz="5400" b="1" dirty="0">
                <a:solidFill>
                  <a:srgbClr val="17479D"/>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D0BBE2AD-294A-48DF-B8A0-D8D32093CB5F}"/>
                </a:ext>
              </a:extLst>
            </p:cNvPr>
            <p:cNvSpPr txBox="1"/>
            <p:nvPr/>
          </p:nvSpPr>
          <p:spPr>
            <a:xfrm>
              <a:off x="2456081" y="2477299"/>
              <a:ext cx="3041009" cy="892120"/>
            </a:xfrm>
            <a:prstGeom prst="rect">
              <a:avLst/>
            </a:prstGeom>
            <a:noFill/>
          </p:spPr>
          <p:txBody>
            <a:bodyPr wrap="square" rtlCol="0">
              <a:spAutoFit/>
            </a:bodyPr>
            <a:lstStyle/>
            <a:p>
              <a:pPr algn="ctr">
                <a:lnSpc>
                  <a:spcPct val="150000"/>
                </a:lnSpc>
              </a:pPr>
              <a:r>
                <a:rPr lang="vi-VN" sz="5400" b="1" dirty="0">
                  <a:solidFill>
                    <a:schemeClr val="accent1">
                      <a:lumMod val="50000"/>
                    </a:schemeClr>
                  </a:solidFill>
                  <a:latin typeface="Times New Roman" panose="02020603050405020304" pitchFamily="18" charset="0"/>
                  <a:cs typeface="Times New Roman" panose="02020603050405020304" pitchFamily="18" charset="0"/>
                </a:rPr>
                <a:t>TIẾT 3</a:t>
              </a:r>
              <a:endParaRPr lang="en-US" sz="5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1026" name="Picture 2">
            <a:extLst>
              <a:ext uri="{FF2B5EF4-FFF2-40B4-BE49-F238E27FC236}">
                <a16:creationId xmlns:a16="http://schemas.microsoft.com/office/drawing/2014/main" xmlns="" id="{C142A06D-6A13-4C98-BDFE-1220BF5C3858}"/>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29570" y="4263521"/>
            <a:ext cx="2076297" cy="207629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05DFDDF3-6270-465D-90E8-4BFFD17F2946}"/>
              </a:ext>
            </a:extLst>
          </p:cNvPr>
          <p:cNvSpPr txBox="1"/>
          <p:nvPr/>
        </p:nvSpPr>
        <p:spPr>
          <a:xfrm>
            <a:off x="746952" y="838762"/>
            <a:ext cx="2151529" cy="1015663"/>
          </a:xfrm>
          <a:prstGeom prst="rect">
            <a:avLst/>
          </a:prstGeom>
          <a:noFill/>
        </p:spPr>
        <p:txBody>
          <a:bodyPr wrap="square" rtlCol="0">
            <a:spAutoFit/>
          </a:bodyPr>
          <a:lstStyle/>
          <a:p>
            <a:r>
              <a:rPr lang="en-US" sz="6000" dirty="0">
                <a:solidFill>
                  <a:schemeClr val="tx1">
                    <a:lumMod val="95000"/>
                    <a:lumOff val="5000"/>
                  </a:schemeClr>
                </a:solidFill>
                <a:latin typeface="Times New Roman" panose="02020603050405020304" pitchFamily="18" charset="0"/>
                <a:cs typeface="Times New Roman" panose="02020603050405020304" pitchFamily="18" charset="0"/>
              </a:rPr>
              <a:t>BÀI 1</a:t>
            </a:r>
          </a:p>
        </p:txBody>
      </p:sp>
      <p:sp>
        <p:nvSpPr>
          <p:cNvPr id="15" name="TextBox 14">
            <a:extLst>
              <a:ext uri="{FF2B5EF4-FFF2-40B4-BE49-F238E27FC236}">
                <a16:creationId xmlns:a16="http://schemas.microsoft.com/office/drawing/2014/main" xmlns="" id="{50AD6992-F757-4926-939C-4AC9E699F677}"/>
              </a:ext>
            </a:extLst>
          </p:cNvPr>
          <p:cNvSpPr txBox="1"/>
          <p:nvPr/>
        </p:nvSpPr>
        <p:spPr>
          <a:xfrm>
            <a:off x="3204839" y="655064"/>
            <a:ext cx="8161712" cy="923330"/>
          </a:xfrm>
          <a:prstGeom prst="rect">
            <a:avLst/>
          </a:prstGeom>
          <a:noFill/>
        </p:spPr>
        <p:txBody>
          <a:bodyPr wrap="square" rtlCol="0">
            <a:spAutoFit/>
          </a:bodyPr>
          <a:lstStyle/>
          <a:p>
            <a:r>
              <a:rPr lang="vi-VN" sz="5400" b="1" dirty="0">
                <a:solidFill>
                  <a:schemeClr val="tx1">
                    <a:lumMod val="95000"/>
                    <a:lumOff val="5000"/>
                  </a:schemeClr>
                </a:solidFill>
                <a:latin typeface="+mj-lt"/>
              </a:rPr>
              <a:t>EM LÀ HỌC SINH LỚP 2</a:t>
            </a:r>
            <a:endParaRPr lang="en-US" sz="5400" b="1" dirty="0">
              <a:solidFill>
                <a:schemeClr val="tx1">
                  <a:lumMod val="95000"/>
                  <a:lumOff val="5000"/>
                </a:schemeClr>
              </a:solidFill>
              <a:latin typeface="+mj-lt"/>
            </a:endParaRPr>
          </a:p>
        </p:txBody>
      </p:sp>
    </p:spTree>
    <p:custDataLst>
      <p:tags r:id="rId1"/>
    </p:custDataLst>
    <p:extLst>
      <p:ext uri="{BB962C8B-B14F-4D97-AF65-F5344CB8AC3E}">
        <p14:creationId xmlns:p14="http://schemas.microsoft.com/office/powerpoint/2010/main" val="1621177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8018" y="526127"/>
            <a:ext cx="2317741" cy="1666401"/>
          </a:xfrm>
          <a:prstGeom prst="ellipse">
            <a:avLst/>
          </a:prstGeom>
        </p:spPr>
      </p:pic>
      <p:sp>
        <p:nvSpPr>
          <p:cNvPr id="12" name="TextBox 11">
            <a:extLst>
              <a:ext uri="{FF2B5EF4-FFF2-40B4-BE49-F238E27FC236}">
                <a16:creationId xmlns:a16="http://schemas.microsoft.com/office/drawing/2014/main" xmlns="" id="{090CBE52-488B-43ED-B921-C6338D91C5E2}"/>
              </a:ext>
            </a:extLst>
          </p:cNvPr>
          <p:cNvSpPr txBox="1"/>
          <p:nvPr/>
        </p:nvSpPr>
        <p:spPr>
          <a:xfrm>
            <a:off x="3774891" y="655065"/>
            <a:ext cx="7591660" cy="1015663"/>
          </a:xfrm>
          <a:prstGeom prst="rect">
            <a:avLst/>
          </a:prstGeom>
          <a:noFill/>
        </p:spPr>
        <p:txBody>
          <a:bodyPr wrap="square" rtlCol="0">
            <a:spAutoFit/>
          </a:bodyPr>
          <a:lstStyle/>
          <a:p>
            <a:r>
              <a:rPr lang="vi-VN" sz="6000" dirty="0">
                <a:solidFill>
                  <a:schemeClr val="accent2"/>
                </a:solidFill>
                <a:latin typeface="Times New Roman" panose="02020603050405020304" pitchFamily="18" charset="0"/>
                <a:cs typeface="Times New Roman" panose="02020603050405020304" pitchFamily="18" charset="0"/>
              </a:rPr>
              <a:t>CHỮ HOA </a:t>
            </a:r>
            <a:r>
              <a:rPr lang="vi-VN" sz="6000" dirty="0">
                <a:solidFill>
                  <a:schemeClr val="accent2"/>
                </a:solidFill>
                <a:latin typeface="Times New Roman" panose="02020603050405020304" pitchFamily="18" charset="0"/>
                <a:ea typeface="HP001" panose="020B0603050302020204" pitchFamily="34" charset="0"/>
                <a:cs typeface="Times New Roman" panose="02020603050405020304" pitchFamily="18" charset="0"/>
              </a:rPr>
              <a:t>A</a:t>
            </a:r>
            <a:endParaRPr lang="en-US" sz="6000" dirty="0">
              <a:solidFill>
                <a:schemeClr val="accent2"/>
              </a:solidFill>
              <a:latin typeface="Times New Roman" panose="02020603050405020304" pitchFamily="18" charset="0"/>
              <a:ea typeface="HP001" panose="020B0603050302020204" pitchFamily="34" charset="0"/>
              <a:cs typeface="Times New Roman" panose="02020603050405020304" pitchFamily="18" charset="0"/>
            </a:endParaRPr>
          </a:p>
        </p:txBody>
      </p:sp>
      <p:pic>
        <p:nvPicPr>
          <p:cNvPr id="15" name="Picture 2" descr="Lý thuyết chữ hoa: a, ă, â tiếng việt 2">
            <a:extLst>
              <a:ext uri="{FF2B5EF4-FFF2-40B4-BE49-F238E27FC236}">
                <a16:creationId xmlns:a16="http://schemas.microsoft.com/office/drawing/2014/main" xmlns="" id="{2F0AC522-00C8-4E28-AB69-799524C076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476" r="68588" b="-880"/>
          <a:stretch/>
        </p:blipFill>
        <p:spPr bwMode="auto">
          <a:xfrm>
            <a:off x="2673965" y="2679515"/>
            <a:ext cx="3556713" cy="36489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hữ mẫu cỡ nhỏ viết hoa">
            <a:extLst>
              <a:ext uri="{FF2B5EF4-FFF2-40B4-BE49-F238E27FC236}">
                <a16:creationId xmlns:a16="http://schemas.microsoft.com/office/drawing/2014/main" xmlns="" id="{4E2DAFCC-8483-41F0-A18F-D437217CBE4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032" t="24581" r="13576" b="23336"/>
          <a:stretch/>
        </p:blipFill>
        <p:spPr bwMode="auto">
          <a:xfrm>
            <a:off x="7024286" y="4153787"/>
            <a:ext cx="2251981" cy="21746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337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181B361-1ECC-4264-AFAC-6159444B7DE8}"/>
              </a:ext>
            </a:extLst>
          </p:cNvPr>
          <p:cNvSpPr txBox="1"/>
          <p:nvPr/>
        </p:nvSpPr>
        <p:spPr>
          <a:xfrm>
            <a:off x="2693577" y="215769"/>
            <a:ext cx="7154436" cy="1189493"/>
          </a:xfrm>
          <a:prstGeom prst="rect">
            <a:avLst/>
          </a:prstGeom>
          <a:noFill/>
        </p:spPr>
        <p:txBody>
          <a:bodyPr wrap="square" rtlCol="0">
            <a:spAutoFit/>
          </a:bodyPr>
          <a:lstStyle/>
          <a:p>
            <a:pPr algn="ctr">
              <a:lnSpc>
                <a:spcPct val="150000"/>
              </a:lnSpc>
            </a:pPr>
            <a:r>
              <a:rPr lang="en-US" sz="5400" b="1" dirty="0" err="1">
                <a:solidFill>
                  <a:schemeClr val="accent1">
                    <a:lumMod val="50000"/>
                  </a:schemeClr>
                </a:solidFill>
                <a:latin typeface="Times New Roman" panose="02020603050405020304" pitchFamily="18" charset="0"/>
                <a:cs typeface="Times New Roman" panose="02020603050405020304" pitchFamily="18" charset="0"/>
              </a:rPr>
              <a:t>Viết</a:t>
            </a:r>
            <a:r>
              <a:rPr lang="en-US" sz="5400" b="1" dirty="0">
                <a:solidFill>
                  <a:schemeClr val="accent1">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1">
                    <a:lumMod val="50000"/>
                  </a:schemeClr>
                </a:solidFill>
                <a:latin typeface="Times New Roman" panose="02020603050405020304" pitchFamily="18" charset="0"/>
                <a:cs typeface="Times New Roman" panose="02020603050405020304" pitchFamily="18" charset="0"/>
              </a:rPr>
              <a:t>chữ</a:t>
            </a:r>
            <a:r>
              <a:rPr lang="en-US" sz="5400" b="1" dirty="0">
                <a:solidFill>
                  <a:schemeClr val="accent1">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1">
                    <a:lumMod val="50000"/>
                  </a:schemeClr>
                </a:solidFill>
                <a:latin typeface="Times New Roman" panose="02020603050405020304" pitchFamily="18" charset="0"/>
                <a:cs typeface="Times New Roman" panose="02020603050405020304" pitchFamily="18" charset="0"/>
              </a:rPr>
              <a:t>hoa</a:t>
            </a:r>
            <a:r>
              <a:rPr lang="en-US" sz="5400" b="1" dirty="0">
                <a:solidFill>
                  <a:schemeClr val="accent1">
                    <a:lumMod val="50000"/>
                  </a:schemeClr>
                </a:solidFill>
                <a:latin typeface="Times New Roman" panose="02020603050405020304" pitchFamily="18" charset="0"/>
                <a:cs typeface="Times New Roman" panose="02020603050405020304" pitchFamily="18" charset="0"/>
              </a:rPr>
              <a:t> A </a:t>
            </a:r>
            <a:r>
              <a:rPr lang="en-US" sz="5400" dirty="0">
                <a:solidFill>
                  <a:schemeClr val="accent1">
                    <a:lumMod val="50000"/>
                  </a:schemeClr>
                </a:solidFill>
                <a:latin typeface="Times New Roman" panose="02020603050405020304" pitchFamily="18" charset="0"/>
                <a:cs typeface="Times New Roman" panose="02020603050405020304" pitchFamily="18" charset="0"/>
              </a:rPr>
              <a:t>(</a:t>
            </a:r>
            <a:r>
              <a:rPr lang="vi-VN" sz="5400" dirty="0">
                <a:solidFill>
                  <a:schemeClr val="accent1">
                    <a:lumMod val="50000"/>
                  </a:schemeClr>
                </a:solidFill>
                <a:latin typeface="Times New Roman" panose="02020603050405020304" pitchFamily="18" charset="0"/>
                <a:cs typeface="Times New Roman" panose="02020603050405020304" pitchFamily="18" charset="0"/>
              </a:rPr>
              <a:t>cỡ vừa)</a:t>
            </a:r>
            <a:endParaRPr lang="en-US" sz="5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Picture 2" descr="Hướng dẫn cách viết chữ a thường và hoa">
            <a:extLst>
              <a:ext uri="{FF2B5EF4-FFF2-40B4-BE49-F238E27FC236}">
                <a16:creationId xmlns:a16="http://schemas.microsoft.com/office/drawing/2014/main" xmlns="" id="{EE3B27F0-4E90-4B24-832E-80BD9100C82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69710" y="1717998"/>
            <a:ext cx="7578303" cy="44347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65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AAF4C8C-9B9C-484A-9F12-FB31106D5450}"/>
              </a:ext>
            </a:extLst>
          </p:cNvPr>
          <p:cNvSpPr txBox="1"/>
          <p:nvPr/>
        </p:nvSpPr>
        <p:spPr>
          <a:xfrm>
            <a:off x="2262124" y="53209"/>
            <a:ext cx="8527795" cy="1311449"/>
          </a:xfrm>
          <a:prstGeom prst="rect">
            <a:avLst/>
          </a:prstGeom>
          <a:noFill/>
        </p:spPr>
        <p:txBody>
          <a:bodyPr wrap="square" rtlCol="0">
            <a:spAutoFit/>
          </a:bodyPr>
          <a:lstStyle/>
          <a:p>
            <a:pPr algn="ctr">
              <a:lnSpc>
                <a:spcPct val="150000"/>
              </a:lnSpc>
            </a:pPr>
            <a:r>
              <a:rPr lang="en-US" sz="6000" b="1" dirty="0" err="1">
                <a:solidFill>
                  <a:schemeClr val="accent1">
                    <a:lumMod val="50000"/>
                  </a:schemeClr>
                </a:solidFill>
                <a:latin typeface="Times New Roman" panose="02020603050405020304" pitchFamily="18" charset="0"/>
                <a:cs typeface="Times New Roman" panose="02020603050405020304" pitchFamily="18" charset="0"/>
              </a:rPr>
              <a:t>Viết</a:t>
            </a: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1">
                    <a:lumMod val="50000"/>
                  </a:schemeClr>
                </a:solidFill>
                <a:latin typeface="Times New Roman" panose="02020603050405020304" pitchFamily="18" charset="0"/>
                <a:cs typeface="Times New Roman" panose="02020603050405020304" pitchFamily="18" charset="0"/>
              </a:rPr>
              <a:t>chữ</a:t>
            </a: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1">
                    <a:lumMod val="50000"/>
                  </a:schemeClr>
                </a:solidFill>
                <a:latin typeface="Times New Roman" panose="02020603050405020304" pitchFamily="18" charset="0"/>
                <a:cs typeface="Times New Roman" panose="02020603050405020304" pitchFamily="18" charset="0"/>
              </a:rPr>
              <a:t>hoa</a:t>
            </a:r>
            <a:r>
              <a:rPr lang="en-US" sz="6000" b="1" dirty="0">
                <a:solidFill>
                  <a:schemeClr val="accent1">
                    <a:lumMod val="50000"/>
                  </a:schemeClr>
                </a:solidFill>
                <a:latin typeface="Times New Roman" panose="02020603050405020304" pitchFamily="18" charset="0"/>
                <a:cs typeface="Times New Roman" panose="02020603050405020304" pitchFamily="18" charset="0"/>
              </a:rPr>
              <a:t> A </a:t>
            </a:r>
            <a:r>
              <a:rPr lang="en-US" sz="6000" dirty="0">
                <a:solidFill>
                  <a:schemeClr val="accent1">
                    <a:lumMod val="50000"/>
                  </a:schemeClr>
                </a:solidFill>
                <a:latin typeface="Times New Roman" panose="02020603050405020304" pitchFamily="18" charset="0"/>
                <a:cs typeface="Times New Roman" panose="02020603050405020304" pitchFamily="18" charset="0"/>
              </a:rPr>
              <a:t>(</a:t>
            </a:r>
            <a:r>
              <a:rPr lang="vi-VN" sz="6000" dirty="0">
                <a:solidFill>
                  <a:schemeClr val="accent1">
                    <a:lumMod val="50000"/>
                  </a:schemeClr>
                </a:solidFill>
                <a:latin typeface="Times New Roman" panose="02020603050405020304" pitchFamily="18" charset="0"/>
                <a:cs typeface="Times New Roman" panose="02020603050405020304" pitchFamily="18" charset="0"/>
              </a:rPr>
              <a:t>cỡ nhỏ)</a:t>
            </a:r>
            <a:endParaRPr lang="en-US" sz="6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A">
            <a:hlinkClick r:id="" action="ppaction://media"/>
            <a:extLst>
              <a:ext uri="{FF2B5EF4-FFF2-40B4-BE49-F238E27FC236}">
                <a16:creationId xmlns:a16="http://schemas.microsoft.com/office/drawing/2014/main" xmlns="" id="{AC9051FF-B2E2-433C-96D7-DA28DC15D97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9434" t="-1" r="7542" b="13936"/>
          <a:stretch/>
        </p:blipFill>
        <p:spPr>
          <a:xfrm>
            <a:off x="3485487" y="1648886"/>
            <a:ext cx="5221021" cy="4668225"/>
          </a:xfrm>
          <a:prstGeom prst="rect">
            <a:avLst/>
          </a:prstGeom>
          <a:ln>
            <a:noFill/>
          </a:ln>
          <a:effectLst>
            <a:softEdge rad="112500"/>
          </a:effectLst>
        </p:spPr>
      </p:pic>
    </p:spTree>
    <p:extLst>
      <p:ext uri="{BB962C8B-B14F-4D97-AF65-F5344CB8AC3E}">
        <p14:creationId xmlns:p14="http://schemas.microsoft.com/office/powerpoint/2010/main" val="20362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691840" y="2742019"/>
            <a:ext cx="6808320" cy="3834128"/>
          </a:xfrm>
          <a:prstGeom prst="roundRect">
            <a:avLst/>
          </a:prstGeom>
        </p:spPr>
      </p:pic>
      <p:pic>
        <p:nvPicPr>
          <p:cNvPr id="7" name="Picture 6">
            <a:extLst>
              <a:ext uri="{FF2B5EF4-FFF2-40B4-BE49-F238E27FC236}">
                <a16:creationId xmlns:a16="http://schemas.microsoft.com/office/drawing/2014/main" xmlns="" id="{A5FE461F-E49E-4C41-98B4-152CC73E7463}"/>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53129" y="2157917"/>
            <a:ext cx="927752" cy="488951"/>
          </a:xfrm>
          <a:prstGeom prst="rect">
            <a:avLst/>
          </a:prstGeom>
        </p:spPr>
      </p:pic>
      <p:sp>
        <p:nvSpPr>
          <p:cNvPr id="8" name="TextBox 7">
            <a:extLst>
              <a:ext uri="{FF2B5EF4-FFF2-40B4-BE49-F238E27FC236}">
                <a16:creationId xmlns:a16="http://schemas.microsoft.com/office/drawing/2014/main" xmlns="" id="{B600F577-F819-4602-BCEB-985221633540}"/>
              </a:ext>
            </a:extLst>
          </p:cNvPr>
          <p:cNvSpPr txBox="1"/>
          <p:nvPr/>
        </p:nvSpPr>
        <p:spPr>
          <a:xfrm>
            <a:off x="1103419" y="1920537"/>
            <a:ext cx="10422385" cy="834524"/>
          </a:xfrm>
          <a:prstGeom prst="rect">
            <a:avLst/>
          </a:prstGeom>
          <a:noFill/>
        </p:spPr>
        <p:txBody>
          <a:bodyPr wrap="square" rtlCol="0">
            <a:spAutoFit/>
          </a:bodyPr>
          <a:lstStyle/>
          <a:p>
            <a:pPr algn="ctr">
              <a:lnSpc>
                <a:spcPct val="150000"/>
              </a:lnSpc>
            </a:pPr>
            <a:r>
              <a:rPr lang="vi-VN" sz="3600" dirty="0">
                <a:latin typeface="+mj-lt"/>
              </a:rPr>
              <a:t>Em đã chuẩn bị những gì để đón ngày khai trường?</a:t>
            </a:r>
            <a:endParaRPr lang="en-US" sz="3600" b="1" dirty="0">
              <a:latin typeface="+mj-lt"/>
            </a:endParaRPr>
          </a:p>
        </p:txBody>
      </p:sp>
      <p:sp>
        <p:nvSpPr>
          <p:cNvPr id="9" name="TextBox 8">
            <a:extLst>
              <a:ext uri="{FF2B5EF4-FFF2-40B4-BE49-F238E27FC236}">
                <a16:creationId xmlns:a16="http://schemas.microsoft.com/office/drawing/2014/main" xmlns="" id="{0FE5C1EC-8C5B-43EE-95C4-CF1A3893B387}"/>
              </a:ext>
            </a:extLst>
          </p:cNvPr>
          <p:cNvSpPr txBox="1"/>
          <p:nvPr/>
        </p:nvSpPr>
        <p:spPr>
          <a:xfrm>
            <a:off x="979615" y="1907495"/>
            <a:ext cx="8990007" cy="834524"/>
          </a:xfrm>
          <a:prstGeom prst="rect">
            <a:avLst/>
          </a:prstGeom>
          <a:noFill/>
        </p:spPr>
        <p:txBody>
          <a:bodyPr wrap="square" rtlCol="0">
            <a:spAutoFit/>
          </a:bodyPr>
          <a:lstStyle/>
          <a:p>
            <a:pPr algn="ctr">
              <a:lnSpc>
                <a:spcPct val="150000"/>
              </a:lnSpc>
            </a:pPr>
            <a:r>
              <a:rPr lang="vi-VN" sz="3600" dirty="0">
                <a:latin typeface="+mj-lt"/>
              </a:rPr>
              <a:t>Em chuẩn bị một mình hay có ai giúp em?</a:t>
            </a:r>
            <a:endParaRPr lang="en-US" sz="3600" b="1" dirty="0">
              <a:latin typeface="+mj-lt"/>
            </a:endParaRPr>
          </a:p>
        </p:txBody>
      </p:sp>
      <p:sp>
        <p:nvSpPr>
          <p:cNvPr id="10" name="TextBox 9">
            <a:extLst>
              <a:ext uri="{FF2B5EF4-FFF2-40B4-BE49-F238E27FC236}">
                <a16:creationId xmlns:a16="http://schemas.microsoft.com/office/drawing/2014/main" xmlns="" id="{B5F25FF7-2799-4101-8689-8B71C6B4E403}"/>
              </a:ext>
            </a:extLst>
          </p:cNvPr>
          <p:cNvSpPr txBox="1"/>
          <p:nvPr/>
        </p:nvSpPr>
        <p:spPr>
          <a:xfrm>
            <a:off x="1380881" y="1924485"/>
            <a:ext cx="10701628" cy="823752"/>
          </a:xfrm>
          <a:prstGeom prst="rect">
            <a:avLst/>
          </a:prstGeom>
          <a:noFill/>
        </p:spPr>
        <p:txBody>
          <a:bodyPr wrap="square" rtlCol="0">
            <a:spAutoFit/>
          </a:bodyPr>
          <a:lstStyle/>
          <a:p>
            <a:pPr>
              <a:lnSpc>
                <a:spcPct val="150000"/>
              </a:lnSpc>
            </a:pPr>
            <a:r>
              <a:rPr lang="vi-VN" sz="3600" dirty="0">
                <a:latin typeface="Times New Roman" panose="02020603050405020304" pitchFamily="18" charset="0"/>
                <a:ea typeface="Tahoma" panose="020B0604030504040204" pitchFamily="34" charset="0"/>
                <a:cs typeface="Times New Roman" panose="02020603050405020304" pitchFamily="18" charset="0"/>
              </a:rPr>
              <a:t>Cảm xúc của em như thế nào khi đón ngày khai trường?</a:t>
            </a:r>
            <a:endParaRPr lang="en-US" sz="3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60B2DD56-1FA4-416F-84D3-6D87AC330D0C}"/>
              </a:ext>
            </a:extLst>
          </p:cNvPr>
          <p:cNvSpPr txBox="1"/>
          <p:nvPr/>
        </p:nvSpPr>
        <p:spPr>
          <a:xfrm>
            <a:off x="746952" y="838762"/>
            <a:ext cx="2151529" cy="1015663"/>
          </a:xfrm>
          <a:prstGeom prst="rect">
            <a:avLst/>
          </a:prstGeom>
          <a:noFill/>
        </p:spPr>
        <p:txBody>
          <a:bodyPr wrap="square" rtlCol="0">
            <a:spAutoFit/>
          </a:bodyPr>
          <a:lstStyle/>
          <a:p>
            <a:r>
              <a:rPr lang="en-US" sz="6000" dirty="0">
                <a:solidFill>
                  <a:schemeClr val="tx1">
                    <a:lumMod val="95000"/>
                    <a:lumOff val="5000"/>
                  </a:schemeClr>
                </a:solidFill>
                <a:latin typeface="Times New Roman" panose="02020603050405020304" pitchFamily="18" charset="0"/>
                <a:cs typeface="Times New Roman" panose="02020603050405020304" pitchFamily="18" charset="0"/>
              </a:rPr>
              <a:t>BÀI 1</a:t>
            </a:r>
          </a:p>
        </p:txBody>
      </p:sp>
      <p:sp>
        <p:nvSpPr>
          <p:cNvPr id="12" name="TextBox 11">
            <a:extLst>
              <a:ext uri="{FF2B5EF4-FFF2-40B4-BE49-F238E27FC236}">
                <a16:creationId xmlns:a16="http://schemas.microsoft.com/office/drawing/2014/main" xmlns="" id="{A0704B90-56D7-4454-B1A2-FB2EECB316EE}"/>
              </a:ext>
            </a:extLst>
          </p:cNvPr>
          <p:cNvSpPr txBox="1"/>
          <p:nvPr/>
        </p:nvSpPr>
        <p:spPr>
          <a:xfrm>
            <a:off x="3204839" y="655064"/>
            <a:ext cx="8161712" cy="923330"/>
          </a:xfrm>
          <a:prstGeom prst="rect">
            <a:avLst/>
          </a:prstGeom>
          <a:noFill/>
        </p:spPr>
        <p:txBody>
          <a:bodyPr wrap="square" rtlCol="0">
            <a:spAutoFit/>
          </a:bodyPr>
          <a:lstStyle/>
          <a:p>
            <a:r>
              <a:rPr lang="vi-VN" sz="5400" b="1" dirty="0">
                <a:solidFill>
                  <a:schemeClr val="tx1">
                    <a:lumMod val="95000"/>
                    <a:lumOff val="5000"/>
                  </a:schemeClr>
                </a:solidFill>
                <a:latin typeface="+mj-lt"/>
              </a:rPr>
              <a:t>EM LÀ HỌC SINH LỚP 2</a:t>
            </a:r>
            <a:endParaRPr lang="en-US" sz="5400" b="1" dirty="0">
              <a:solidFill>
                <a:schemeClr val="tx1">
                  <a:lumMod val="95000"/>
                  <a:lumOff val="5000"/>
                </a:schemeClr>
              </a:solidFill>
              <a:latin typeface="+mj-lt"/>
            </a:endParaRPr>
          </a:p>
        </p:txBody>
      </p:sp>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par>
                          <p:cTn id="19" fill="hold">
                            <p:stCondLst>
                              <p:cond delay="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par>
                          <p:cTn id="29" fill="hold">
                            <p:stCondLst>
                              <p:cond delay="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4A9E2-44DB-43E5-908E-045F32845B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37286" y="464095"/>
            <a:ext cx="2390393" cy="1666401"/>
          </a:xfrm>
          <a:prstGeom prst="ellipse">
            <a:avLst/>
          </a:prstGeom>
        </p:spPr>
      </p:pic>
      <p:sp>
        <p:nvSpPr>
          <p:cNvPr id="12" name="TextBox 11">
            <a:extLst>
              <a:ext uri="{FF2B5EF4-FFF2-40B4-BE49-F238E27FC236}">
                <a16:creationId xmlns:a16="http://schemas.microsoft.com/office/drawing/2014/main" xmlns="" id="{090CBE52-488B-43ED-B921-C6338D91C5E2}"/>
              </a:ext>
            </a:extLst>
          </p:cNvPr>
          <p:cNvSpPr txBox="1"/>
          <p:nvPr/>
        </p:nvSpPr>
        <p:spPr>
          <a:xfrm>
            <a:off x="3774891" y="655065"/>
            <a:ext cx="7591660" cy="1015663"/>
          </a:xfrm>
          <a:prstGeom prst="rect">
            <a:avLst/>
          </a:prstGeom>
          <a:noFill/>
        </p:spPr>
        <p:txBody>
          <a:bodyPr wrap="square" rtlCol="0">
            <a:spAutoFit/>
          </a:bodyPr>
          <a:lstStyle/>
          <a:p>
            <a:r>
              <a:rPr lang="vi-VN" sz="6000" b="1" dirty="0">
                <a:latin typeface="Times New Roman" panose="02020603050405020304" pitchFamily="18" charset="0"/>
                <a:cs typeface="Times New Roman" panose="02020603050405020304" pitchFamily="18" charset="0"/>
              </a:rPr>
              <a:t>LUYỆN VIẾT VỞ</a:t>
            </a:r>
            <a:endParaRPr lang="en-US" sz="6000" b="1" dirty="0">
              <a:latin typeface="Times New Roman" panose="02020603050405020304" pitchFamily="18" charset="0"/>
              <a:ea typeface="HP001" panose="020B0603050302020204" pitchFamily="34" charset="0"/>
              <a:cs typeface="Times New Roman" panose="02020603050405020304" pitchFamily="18" charset="0"/>
            </a:endParaRPr>
          </a:p>
        </p:txBody>
      </p:sp>
      <p:pic>
        <p:nvPicPr>
          <p:cNvPr id="15" name="Picture 2" descr="Student Writing (#4) | Free SVG">
            <a:extLst>
              <a:ext uri="{FF2B5EF4-FFF2-40B4-BE49-F238E27FC236}">
                <a16:creationId xmlns:a16="http://schemas.microsoft.com/office/drawing/2014/main" xmlns="" id="{0A965514-ECAF-4850-8ADD-D39DABD67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1023" y="2584151"/>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42C03E65-CE96-43DC-BA78-7E52DB0E7929}"/>
              </a:ext>
            </a:extLst>
          </p:cNvPr>
          <p:cNvSpPr txBox="1"/>
          <p:nvPr/>
        </p:nvSpPr>
        <p:spPr>
          <a:xfrm>
            <a:off x="2498458" y="1957776"/>
            <a:ext cx="8596262" cy="823752"/>
          </a:xfrm>
          <a:prstGeom prst="rect">
            <a:avLst/>
          </a:prstGeom>
          <a:noFill/>
        </p:spPr>
        <p:txBody>
          <a:bodyPr wrap="square" rtlCol="0">
            <a:spAutoFit/>
          </a:bodyPr>
          <a:lstStyle/>
          <a:p>
            <a:pPr algn="ctr">
              <a:lnSpc>
                <a:spcPct val="150000"/>
              </a:lnSpc>
            </a:pPr>
            <a:r>
              <a:rPr lang="vi-VN" sz="3600" b="1" dirty="0">
                <a:solidFill>
                  <a:srgbClr val="0070C0"/>
                </a:solidFill>
                <a:latin typeface="Times New Roman" panose="02020603050405020304" pitchFamily="18" charset="0"/>
                <a:cs typeface="Times New Roman" panose="02020603050405020304" pitchFamily="18" charset="0"/>
              </a:rPr>
              <a:t>Học sinh viết vào vở </a:t>
            </a:r>
            <a:r>
              <a:rPr lang="vi-VN" sz="3600" b="1" i="1" dirty="0">
                <a:solidFill>
                  <a:srgbClr val="0070C0"/>
                </a:solidFill>
                <a:latin typeface="Times New Roman" panose="02020603050405020304" pitchFamily="18" charset="0"/>
                <a:cs typeface="Times New Roman" panose="02020603050405020304" pitchFamily="18" charset="0"/>
              </a:rPr>
              <a:t>Tập viết 2 tập một</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38970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CD95E369-22E3-47BF-A4B6-6F6C7AEDEE5A}"/>
              </a:ext>
            </a:extLst>
          </p:cNvPr>
          <p:cNvGrpSpPr/>
          <p:nvPr/>
        </p:nvGrpSpPr>
        <p:grpSpPr>
          <a:xfrm>
            <a:off x="2624396" y="1868604"/>
            <a:ext cx="5874569" cy="4424361"/>
            <a:chOff x="1417547" y="1264224"/>
            <a:chExt cx="4405927" cy="3318271"/>
          </a:xfrm>
        </p:grpSpPr>
        <p:pic>
          <p:nvPicPr>
            <p:cNvPr id="21" name="Picture 20">
              <a:extLst>
                <a:ext uri="{FF2B5EF4-FFF2-40B4-BE49-F238E27FC236}">
                  <a16:creationId xmlns:a16="http://schemas.microsoft.com/office/drawing/2014/main" xmlns=""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1" name="TextBox 10">
              <a:extLst>
                <a:ext uri="{FF2B5EF4-FFF2-40B4-BE49-F238E27FC236}">
                  <a16:creationId xmlns:a16="http://schemas.microsoft.com/office/drawing/2014/main" xmlns="" id="{790A94BE-1705-46B6-A274-580473BF97B9}"/>
                </a:ext>
              </a:extLst>
            </p:cNvPr>
            <p:cNvSpPr txBox="1"/>
            <p:nvPr/>
          </p:nvSpPr>
          <p:spPr>
            <a:xfrm>
              <a:off x="1829745" y="3179483"/>
              <a:ext cx="3745069" cy="892120"/>
            </a:xfrm>
            <a:prstGeom prst="rect">
              <a:avLst/>
            </a:prstGeom>
            <a:noFill/>
          </p:spPr>
          <p:txBody>
            <a:bodyPr wrap="square" rtlCol="0">
              <a:spAutoFit/>
            </a:bodyPr>
            <a:lstStyle/>
            <a:p>
              <a:pPr algn="ctr">
                <a:lnSpc>
                  <a:spcPct val="150000"/>
                </a:lnSpc>
              </a:pPr>
              <a:r>
                <a:rPr lang="vi-VN" sz="5400" b="1">
                  <a:solidFill>
                    <a:srgbClr val="17479D"/>
                  </a:solidFill>
                  <a:latin typeface="Times New Roman" panose="02020603050405020304" pitchFamily="18" charset="0"/>
                  <a:cs typeface="Times New Roman" panose="02020603050405020304" pitchFamily="18" charset="0"/>
                </a:rPr>
                <a:t>NÓI VÀ NGHE</a:t>
              </a:r>
              <a:endParaRPr lang="en-US" sz="5400" b="1" dirty="0">
                <a:solidFill>
                  <a:srgbClr val="17479D"/>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D0BBE2AD-294A-48DF-B8A0-D8D32093CB5F}"/>
                </a:ext>
              </a:extLst>
            </p:cNvPr>
            <p:cNvSpPr txBox="1"/>
            <p:nvPr/>
          </p:nvSpPr>
          <p:spPr>
            <a:xfrm>
              <a:off x="2341208" y="2477299"/>
              <a:ext cx="3041009" cy="892120"/>
            </a:xfrm>
            <a:prstGeom prst="rect">
              <a:avLst/>
            </a:prstGeom>
            <a:noFill/>
          </p:spPr>
          <p:txBody>
            <a:bodyPr wrap="square" rtlCol="0">
              <a:spAutoFit/>
            </a:bodyPr>
            <a:lstStyle/>
            <a:p>
              <a:pPr algn="ctr">
                <a:lnSpc>
                  <a:spcPct val="150000"/>
                </a:lnSpc>
              </a:pPr>
              <a:r>
                <a:rPr lang="vi-VN" sz="5400" b="1" dirty="0">
                  <a:solidFill>
                    <a:schemeClr val="accent1">
                      <a:lumMod val="50000"/>
                    </a:schemeClr>
                  </a:solidFill>
                  <a:latin typeface="Times New Roman" panose="02020603050405020304" pitchFamily="18" charset="0"/>
                  <a:cs typeface="Times New Roman" panose="02020603050405020304" pitchFamily="18" charset="0"/>
                </a:rPr>
                <a:t>TIẾT 4</a:t>
              </a:r>
              <a:endParaRPr lang="en-US" sz="5400"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3076" name="Picture 4">
            <a:extLst>
              <a:ext uri="{FF2B5EF4-FFF2-40B4-BE49-F238E27FC236}">
                <a16:creationId xmlns:a16="http://schemas.microsoft.com/office/drawing/2014/main" xmlns="" id="{7A146967-3A9E-4CF5-970E-3317318D5A2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4429" y="4522376"/>
            <a:ext cx="2497171" cy="17976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F6C721E3-364B-4D59-B996-66010A5526E5}"/>
              </a:ext>
            </a:extLst>
          </p:cNvPr>
          <p:cNvSpPr txBox="1"/>
          <p:nvPr/>
        </p:nvSpPr>
        <p:spPr>
          <a:xfrm>
            <a:off x="746952" y="838762"/>
            <a:ext cx="2151529" cy="1015663"/>
          </a:xfrm>
          <a:prstGeom prst="rect">
            <a:avLst/>
          </a:prstGeom>
          <a:noFill/>
        </p:spPr>
        <p:txBody>
          <a:bodyPr wrap="square" rtlCol="0">
            <a:spAutoFit/>
          </a:bodyPr>
          <a:lstStyle/>
          <a:p>
            <a:r>
              <a:rPr lang="en-US" sz="6000" dirty="0">
                <a:solidFill>
                  <a:schemeClr val="tx1">
                    <a:lumMod val="95000"/>
                    <a:lumOff val="5000"/>
                  </a:schemeClr>
                </a:solidFill>
                <a:latin typeface="Times New Roman" panose="02020603050405020304" pitchFamily="18" charset="0"/>
                <a:cs typeface="Times New Roman" panose="02020603050405020304" pitchFamily="18" charset="0"/>
              </a:rPr>
              <a:t>BÀI 1</a:t>
            </a:r>
          </a:p>
        </p:txBody>
      </p:sp>
      <p:sp>
        <p:nvSpPr>
          <p:cNvPr id="15" name="TextBox 14">
            <a:extLst>
              <a:ext uri="{FF2B5EF4-FFF2-40B4-BE49-F238E27FC236}">
                <a16:creationId xmlns:a16="http://schemas.microsoft.com/office/drawing/2014/main" xmlns="" id="{38FDA183-F9CC-48F1-9873-0B815CC56431}"/>
              </a:ext>
            </a:extLst>
          </p:cNvPr>
          <p:cNvSpPr txBox="1"/>
          <p:nvPr/>
        </p:nvSpPr>
        <p:spPr>
          <a:xfrm>
            <a:off x="3204839" y="655064"/>
            <a:ext cx="8161712" cy="923330"/>
          </a:xfrm>
          <a:prstGeom prst="rect">
            <a:avLst/>
          </a:prstGeom>
          <a:noFill/>
        </p:spPr>
        <p:txBody>
          <a:bodyPr wrap="square" rtlCol="0">
            <a:spAutoFit/>
          </a:bodyPr>
          <a:lstStyle/>
          <a:p>
            <a:r>
              <a:rPr lang="vi-VN" sz="5400" b="1" dirty="0">
                <a:solidFill>
                  <a:schemeClr val="tx1">
                    <a:lumMod val="95000"/>
                    <a:lumOff val="5000"/>
                  </a:schemeClr>
                </a:solidFill>
                <a:latin typeface="+mj-lt"/>
              </a:rPr>
              <a:t>EM LÀ HỌC SINH LỚP 2</a:t>
            </a:r>
            <a:endParaRPr lang="en-US" sz="5400" b="1" dirty="0">
              <a:solidFill>
                <a:schemeClr val="tx1">
                  <a:lumMod val="95000"/>
                  <a:lumOff val="5000"/>
                </a:schemeClr>
              </a:solidFill>
              <a:latin typeface="+mj-lt"/>
            </a:endParaRPr>
          </a:p>
        </p:txBody>
      </p:sp>
    </p:spTree>
    <p:custDataLst>
      <p:tags r:id="rId1"/>
    </p:custDataLst>
    <p:extLst>
      <p:ext uri="{BB962C8B-B14F-4D97-AF65-F5344CB8AC3E}">
        <p14:creationId xmlns:p14="http://schemas.microsoft.com/office/powerpoint/2010/main" val="2729608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A79292E-A14C-4493-B980-A92A3B724E25}"/>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275419" y="1838960"/>
            <a:ext cx="6563320" cy="4673600"/>
          </a:xfrm>
          <a:prstGeom prst="rect">
            <a:avLst/>
          </a:prstGeom>
        </p:spPr>
      </p:pic>
      <p:pic>
        <p:nvPicPr>
          <p:cNvPr id="3" name="Picture 2">
            <a:extLst>
              <a:ext uri="{FF2B5EF4-FFF2-40B4-BE49-F238E27FC236}">
                <a16:creationId xmlns:a16="http://schemas.microsoft.com/office/drawing/2014/main" xmlns="" id="{CDA9355A-52F6-4547-9CA4-335A47633D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66166" y="521229"/>
            <a:ext cx="2400553" cy="1666401"/>
          </a:xfrm>
          <a:prstGeom prst="ellipse">
            <a:avLst/>
          </a:prstGeom>
        </p:spPr>
      </p:pic>
      <p:sp>
        <p:nvSpPr>
          <p:cNvPr id="4" name="TextBox 3">
            <a:extLst>
              <a:ext uri="{FF2B5EF4-FFF2-40B4-BE49-F238E27FC236}">
                <a16:creationId xmlns:a16="http://schemas.microsoft.com/office/drawing/2014/main" xmlns="" id="{AD75B340-EB85-4164-A920-89AC57EB4934}"/>
              </a:ext>
            </a:extLst>
          </p:cNvPr>
          <p:cNvSpPr txBox="1"/>
          <p:nvPr/>
        </p:nvSpPr>
        <p:spPr>
          <a:xfrm>
            <a:off x="3123019" y="757004"/>
            <a:ext cx="8276501" cy="830997"/>
          </a:xfrm>
          <a:prstGeom prst="rect">
            <a:avLst/>
          </a:prstGeom>
          <a:noFill/>
        </p:spPr>
        <p:txBody>
          <a:bodyPr wrap="square" rtlCol="0">
            <a:spAutoFit/>
          </a:bodyPr>
          <a:lstStyle/>
          <a:p>
            <a:r>
              <a:rPr lang="vi-VN" sz="4800" b="1" dirty="0">
                <a:latin typeface="Times New Roman" panose="02020603050405020304" pitchFamily="18" charset="0"/>
                <a:cs typeface="Times New Roman" panose="02020603050405020304" pitchFamily="18" charset="0"/>
              </a:rPr>
              <a:t>NHỮNG NGÀY HÈ CỦA EM</a:t>
            </a:r>
            <a:endParaRPr lang="en-US" sz="4800" b="1" dirty="0">
              <a:latin typeface="Times New Roman" panose="02020603050405020304" pitchFamily="18" charset="0"/>
              <a:ea typeface="HP001"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3700292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761F67-1E8E-4F32-9FCB-9FFF056BF30C}"/>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4576" t="2331" r="1673" b="39501"/>
          <a:stretch/>
        </p:blipFill>
        <p:spPr>
          <a:xfrm>
            <a:off x="375888" y="419008"/>
            <a:ext cx="1860775" cy="1761629"/>
          </a:xfrm>
          <a:prstGeom prst="rect">
            <a:avLst/>
          </a:prstGeom>
        </p:spPr>
      </p:pic>
      <p:sp>
        <p:nvSpPr>
          <p:cNvPr id="3" name="TextBox 2">
            <a:extLst>
              <a:ext uri="{FF2B5EF4-FFF2-40B4-BE49-F238E27FC236}">
                <a16:creationId xmlns:a16="http://schemas.microsoft.com/office/drawing/2014/main" xmlns="" id="{792EF9AD-0127-47BA-9116-8B9E7641FA79}"/>
              </a:ext>
            </a:extLst>
          </p:cNvPr>
          <p:cNvSpPr txBox="1"/>
          <p:nvPr/>
        </p:nvSpPr>
        <p:spPr>
          <a:xfrm>
            <a:off x="2498793" y="205958"/>
            <a:ext cx="9510327" cy="2647135"/>
          </a:xfrm>
          <a:prstGeom prst="rect">
            <a:avLst/>
          </a:prstGeom>
          <a:noFill/>
        </p:spPr>
        <p:txBody>
          <a:bodyPr wrap="square" rtlCol="0">
            <a:spAutoFit/>
          </a:bodyPr>
          <a:lstStyle/>
          <a:p>
            <a:pPr algn="just">
              <a:lnSpc>
                <a:spcPct val="125000"/>
              </a:lnSpc>
            </a:pPr>
            <a:r>
              <a:rPr lang="vi-VN" sz="3400" b="1" dirty="0">
                <a:solidFill>
                  <a:schemeClr val="accent6">
                    <a:lumMod val="75000"/>
                  </a:schemeClr>
                </a:solidFill>
                <a:latin typeface="Times New Roman" panose="02020603050405020304" pitchFamily="18" charset="0"/>
                <a:cs typeface="Times New Roman" panose="02020603050405020304" pitchFamily="18" charset="0"/>
              </a:rPr>
              <a:t>1. </a:t>
            </a:r>
            <a:r>
              <a:rPr lang="vi-VN" sz="3400" dirty="0">
                <a:latin typeface="Times New Roman" panose="02020603050405020304" pitchFamily="18" charset="0"/>
                <a:cs typeface="Times New Roman" panose="02020603050405020304" pitchFamily="18" charset="0"/>
              </a:rPr>
              <a:t>Kể về điều đáng nhớ nhất trong kì nghỉ hè của em.</a:t>
            </a:r>
          </a:p>
          <a:p>
            <a:pPr marL="380990" indent="-380990" algn="just">
              <a:lnSpc>
                <a:spcPct val="125000"/>
              </a:lnSpc>
              <a:buFontTx/>
              <a:buChar char="-"/>
            </a:pPr>
            <a:r>
              <a:rPr lang="vi-VN" sz="3400" dirty="0">
                <a:latin typeface="Times New Roman" panose="02020603050405020304" pitchFamily="18" charset="0"/>
                <a:cs typeface="Times New Roman" panose="02020603050405020304" pitchFamily="18" charset="0"/>
              </a:rPr>
              <a:t>Nghỉ hè, em được đi những đâu?</a:t>
            </a:r>
          </a:p>
          <a:p>
            <a:pPr marL="380990" indent="-380990" algn="just">
              <a:lnSpc>
                <a:spcPct val="125000"/>
              </a:lnSpc>
              <a:buFontTx/>
              <a:buChar char="-"/>
            </a:pPr>
            <a:r>
              <a:rPr lang="vi-VN" sz="3400" dirty="0">
                <a:latin typeface="Times New Roman" panose="02020603050405020304" pitchFamily="18" charset="0"/>
                <a:cs typeface="Times New Roman" panose="02020603050405020304" pitchFamily="18" charset="0"/>
              </a:rPr>
              <a:t>Em được tham gia những hoạt động nào?</a:t>
            </a:r>
          </a:p>
          <a:p>
            <a:pPr marL="380990" indent="-380990" algn="just">
              <a:lnSpc>
                <a:spcPct val="125000"/>
              </a:lnSpc>
              <a:buFontTx/>
              <a:buChar char="-"/>
            </a:pPr>
            <a:r>
              <a:rPr lang="vi-VN" sz="3400" dirty="0">
                <a:latin typeface="Times New Roman" panose="02020603050405020304" pitchFamily="18" charset="0"/>
                <a:cs typeface="Times New Roman" panose="02020603050405020304" pitchFamily="18" charset="0"/>
              </a:rPr>
              <a:t>Em nhớ nhất điều gì?</a:t>
            </a:r>
          </a:p>
        </p:txBody>
      </p:sp>
      <p:pic>
        <p:nvPicPr>
          <p:cNvPr id="4" name="Picture 2" descr="Cẩm nang đi biển mùa hè cho trẻ nhỏ">
            <a:extLst>
              <a:ext uri="{FF2B5EF4-FFF2-40B4-BE49-F238E27FC236}">
                <a16:creationId xmlns:a16="http://schemas.microsoft.com/office/drawing/2014/main" xmlns="" id="{460D764F-44B3-4CC7-AE67-B1C8A47EF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22170">
            <a:off x="157771" y="3020324"/>
            <a:ext cx="3165371" cy="21102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ự kiến ngày tựu trường năm học mới vào 1/9, học sinh Hà Nội nghỉ hè từ 15/7">
            <a:extLst>
              <a:ext uri="{FF2B5EF4-FFF2-40B4-BE49-F238E27FC236}">
                <a16:creationId xmlns:a16="http://schemas.microsoft.com/office/drawing/2014/main" xmlns="" id="{52D57890-75E3-491A-8F18-AF2D54B74C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54439">
            <a:off x="3283087" y="3525769"/>
            <a:ext cx="2750049" cy="20625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ật tung cảm xúc ở thiên đường vui chơi Sun World Halong Complex">
            <a:extLst>
              <a:ext uri="{FF2B5EF4-FFF2-40B4-BE49-F238E27FC236}">
                <a16:creationId xmlns:a16="http://schemas.microsoft.com/office/drawing/2014/main" xmlns="" id="{53D0C009-2AAA-4AF8-A158-129D26C644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69594">
            <a:off x="6278968" y="3543016"/>
            <a:ext cx="2802696" cy="18699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E6F1E7A5-B392-4BC0-B2F5-9DF8F82B6B60}"/>
              </a:ext>
            </a:extLst>
          </p:cNvPr>
          <p:cNvSpPr/>
          <p:nvPr/>
        </p:nvSpPr>
        <p:spPr>
          <a:xfrm>
            <a:off x="182876" y="5795726"/>
            <a:ext cx="11704323" cy="823752"/>
          </a:xfrm>
          <a:prstGeom prst="rect">
            <a:avLst/>
          </a:prstGeom>
        </p:spPr>
        <p:txBody>
          <a:bodyPr wrap="square">
            <a:spAutoFit/>
          </a:bodyPr>
          <a:lstStyle/>
          <a:p>
            <a:pPr algn="just">
              <a:lnSpc>
                <a:spcPct val="150000"/>
              </a:lnSpc>
            </a:pPr>
            <a:r>
              <a:rPr lang="vi-VN" sz="3600" b="1" dirty="0">
                <a:solidFill>
                  <a:schemeClr val="accent6">
                    <a:lumMod val="75000"/>
                  </a:schemeClr>
                </a:solidFill>
                <a:latin typeface="Times New Roman" panose="02020603050405020304" pitchFamily="18" charset="0"/>
                <a:cs typeface="Times New Roman" panose="02020603050405020304" pitchFamily="18" charset="0"/>
              </a:rPr>
              <a:t>2. </a:t>
            </a:r>
            <a:r>
              <a:rPr lang="vi-VN" sz="3600" dirty="0">
                <a:latin typeface="Times New Roman" panose="02020603050405020304" pitchFamily="18" charset="0"/>
                <a:cs typeface="Times New Roman" panose="02020603050405020304" pitchFamily="18" charset="0"/>
              </a:rPr>
              <a:t>Em cảm thấy thế nào khi trở lại trường sau kì nghỉ hè?</a:t>
            </a:r>
          </a:p>
        </p:txBody>
      </p:sp>
    </p:spTree>
    <p:extLst>
      <p:ext uri="{BB962C8B-B14F-4D97-AF65-F5344CB8AC3E}">
        <p14:creationId xmlns:p14="http://schemas.microsoft.com/office/powerpoint/2010/main" val="341730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292284E-9A1F-4A64-8C1B-1358A2C9E88C}"/>
              </a:ext>
            </a:extLst>
          </p:cNvPr>
          <p:cNvGrpSpPr/>
          <p:nvPr/>
        </p:nvGrpSpPr>
        <p:grpSpPr>
          <a:xfrm>
            <a:off x="1444414" y="216258"/>
            <a:ext cx="9193105" cy="1825902"/>
            <a:chOff x="511811" y="527283"/>
            <a:chExt cx="5936580" cy="877900"/>
          </a:xfrm>
        </p:grpSpPr>
        <p:pic>
          <p:nvPicPr>
            <p:cNvPr id="3" name="Picture 2">
              <a:extLst>
                <a:ext uri="{FF2B5EF4-FFF2-40B4-BE49-F238E27FC236}">
                  <a16:creationId xmlns:a16="http://schemas.microsoft.com/office/drawing/2014/main" xmlns="" id="{D5F38F2B-71C6-444A-9E86-7DE018233A2E}"/>
                </a:ext>
              </a:extLst>
            </p:cNvPr>
            <p:cNvPicPr>
              <a:picLocks noChangeAspect="1"/>
            </p:cNvPicPr>
            <p:nvPr/>
          </p:nvPicPr>
          <p:blipFill>
            <a:blip r:embed="rId2"/>
            <a:stretch>
              <a:fillRect/>
            </a:stretch>
          </p:blipFill>
          <p:spPr>
            <a:xfrm>
              <a:off x="511811" y="527283"/>
              <a:ext cx="5834378" cy="877900"/>
            </a:xfrm>
            <a:prstGeom prst="rect">
              <a:avLst/>
            </a:prstGeom>
          </p:spPr>
        </p:pic>
        <p:sp>
          <p:nvSpPr>
            <p:cNvPr id="4" name="TextBox 3">
              <a:extLst>
                <a:ext uri="{FF2B5EF4-FFF2-40B4-BE49-F238E27FC236}">
                  <a16:creationId xmlns:a16="http://schemas.microsoft.com/office/drawing/2014/main" xmlns="" id="{F184D019-3E42-4062-99A5-DB29CC8D72BC}"/>
                </a:ext>
              </a:extLst>
            </p:cNvPr>
            <p:cNvSpPr txBox="1"/>
            <p:nvPr/>
          </p:nvSpPr>
          <p:spPr>
            <a:xfrm>
              <a:off x="1082564" y="759381"/>
              <a:ext cx="5365827" cy="441804"/>
            </a:xfrm>
            <a:prstGeom prst="rect">
              <a:avLst/>
            </a:prstGeom>
            <a:noFill/>
          </p:spPr>
          <p:txBody>
            <a:bodyPr wrap="square" rtlCol="0">
              <a:spAutoFit/>
            </a:bodyPr>
            <a:lstStyle/>
            <a:p>
              <a:pPr algn="ctr">
                <a:lnSpc>
                  <a:spcPct val="150000"/>
                </a:lnSpc>
              </a:pPr>
              <a:r>
                <a:rPr lang="vi-VN" sz="2400" dirty="0">
                  <a:solidFill>
                    <a:schemeClr val="accent3">
                      <a:lumMod val="50000"/>
                    </a:schemeClr>
                  </a:solidFill>
                  <a:latin typeface="UTM Avo" panose="02040603050506020204" pitchFamily="18" charset="0"/>
                </a:rPr>
                <a:t>Viết 2 – 3 câu về những ngày hè của em.</a:t>
              </a:r>
              <a:endParaRPr lang="en-US" sz="2400" dirty="0">
                <a:solidFill>
                  <a:schemeClr val="accent3">
                    <a:lumMod val="50000"/>
                  </a:schemeClr>
                </a:solidFill>
                <a:latin typeface="UTM Avo" panose="02040603050506020204" pitchFamily="18" charset="0"/>
              </a:endParaRPr>
            </a:p>
          </p:txBody>
        </p:sp>
      </p:grpSp>
      <p:sp>
        <p:nvSpPr>
          <p:cNvPr id="5" name="TextBox 4">
            <a:extLst>
              <a:ext uri="{FF2B5EF4-FFF2-40B4-BE49-F238E27FC236}">
                <a16:creationId xmlns:a16="http://schemas.microsoft.com/office/drawing/2014/main" xmlns="" id="{7D980334-E642-4B0C-A008-D7D871CCA9A9}"/>
              </a:ext>
            </a:extLst>
          </p:cNvPr>
          <p:cNvSpPr txBox="1"/>
          <p:nvPr/>
        </p:nvSpPr>
        <p:spPr>
          <a:xfrm>
            <a:off x="508000" y="2330096"/>
            <a:ext cx="11490959" cy="2485745"/>
          </a:xfrm>
          <a:prstGeom prst="rect">
            <a:avLst/>
          </a:prstGeom>
          <a:noFill/>
        </p:spPr>
        <p:txBody>
          <a:bodyPr wrap="square" rtlCol="0">
            <a:spAutoFit/>
          </a:bodyPr>
          <a:lstStyle/>
          <a:p>
            <a:pPr algn="just">
              <a:lnSpc>
                <a:spcPct val="150000"/>
              </a:lnSpc>
            </a:pPr>
            <a:r>
              <a:rPr lang="vi-VN" sz="3600" dirty="0">
                <a:solidFill>
                  <a:srgbClr val="17479D"/>
                </a:solidFill>
                <a:latin typeface="Times New Roman" panose="02020603050405020304" pitchFamily="18" charset="0"/>
                <a:cs typeface="Times New Roman" panose="02020603050405020304" pitchFamily="18" charset="0"/>
              </a:rPr>
              <a:t>     Mùa hè vừa rồi em được cùng bố mẹ đi nghỉ mát ở biển Sầm Sơn. Ở đây có nhiều cảnh đẹp, vừa có biển, vừa có núi vô cùng kì thú. Em rất muốn được quay lại đây một lần nữa.</a:t>
            </a:r>
          </a:p>
        </p:txBody>
      </p:sp>
    </p:spTree>
    <p:extLst>
      <p:ext uri="{BB962C8B-B14F-4D97-AF65-F5344CB8AC3E}">
        <p14:creationId xmlns:p14="http://schemas.microsoft.com/office/powerpoint/2010/main" val="25016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292284E-9A1F-4A64-8C1B-1358A2C9E88C}"/>
              </a:ext>
            </a:extLst>
          </p:cNvPr>
          <p:cNvGrpSpPr/>
          <p:nvPr/>
        </p:nvGrpSpPr>
        <p:grpSpPr>
          <a:xfrm>
            <a:off x="1454574" y="121920"/>
            <a:ext cx="8654625" cy="1581333"/>
            <a:chOff x="511811" y="527283"/>
            <a:chExt cx="5936580" cy="877900"/>
          </a:xfrm>
        </p:grpSpPr>
        <p:pic>
          <p:nvPicPr>
            <p:cNvPr id="3" name="Picture 2">
              <a:extLst>
                <a:ext uri="{FF2B5EF4-FFF2-40B4-BE49-F238E27FC236}">
                  <a16:creationId xmlns:a16="http://schemas.microsoft.com/office/drawing/2014/main" xmlns="" id="{D5F38F2B-71C6-444A-9E86-7DE018233A2E}"/>
                </a:ext>
              </a:extLst>
            </p:cNvPr>
            <p:cNvPicPr>
              <a:picLocks noChangeAspect="1"/>
            </p:cNvPicPr>
            <p:nvPr/>
          </p:nvPicPr>
          <p:blipFill>
            <a:blip r:embed="rId2"/>
            <a:stretch>
              <a:fillRect/>
            </a:stretch>
          </p:blipFill>
          <p:spPr>
            <a:xfrm>
              <a:off x="511811" y="527283"/>
              <a:ext cx="5834378" cy="877900"/>
            </a:xfrm>
            <a:prstGeom prst="rect">
              <a:avLst/>
            </a:prstGeom>
          </p:spPr>
        </p:pic>
        <p:sp>
          <p:nvSpPr>
            <p:cNvPr id="4" name="TextBox 3">
              <a:extLst>
                <a:ext uri="{FF2B5EF4-FFF2-40B4-BE49-F238E27FC236}">
                  <a16:creationId xmlns:a16="http://schemas.microsoft.com/office/drawing/2014/main" xmlns="" id="{F184D019-3E42-4062-99A5-DB29CC8D72BC}"/>
                </a:ext>
              </a:extLst>
            </p:cNvPr>
            <p:cNvSpPr txBox="1"/>
            <p:nvPr/>
          </p:nvSpPr>
          <p:spPr>
            <a:xfrm>
              <a:off x="1082564" y="759381"/>
              <a:ext cx="5365827" cy="441804"/>
            </a:xfrm>
            <a:prstGeom prst="rect">
              <a:avLst/>
            </a:prstGeom>
            <a:noFill/>
          </p:spPr>
          <p:txBody>
            <a:bodyPr wrap="square" rtlCol="0">
              <a:spAutoFit/>
            </a:bodyPr>
            <a:lstStyle/>
            <a:p>
              <a:pPr algn="ctr">
                <a:lnSpc>
                  <a:spcPct val="150000"/>
                </a:lnSpc>
              </a:pPr>
              <a:r>
                <a:rPr lang="vi-VN" sz="2400" dirty="0">
                  <a:solidFill>
                    <a:schemeClr val="accent3">
                      <a:lumMod val="50000"/>
                    </a:schemeClr>
                  </a:solidFill>
                  <a:latin typeface="UTM Avo" panose="02040603050506020204" pitchFamily="18" charset="0"/>
                </a:rPr>
                <a:t>Viết 2 – 3 câu về những ngày hè của em.</a:t>
              </a:r>
              <a:endParaRPr lang="en-US" sz="2400" dirty="0">
                <a:solidFill>
                  <a:schemeClr val="accent3">
                    <a:lumMod val="50000"/>
                  </a:schemeClr>
                </a:solidFill>
                <a:latin typeface="UTM Avo" panose="02040603050506020204" pitchFamily="18" charset="0"/>
              </a:endParaRPr>
            </a:p>
          </p:txBody>
        </p:sp>
      </p:grpSp>
      <p:sp>
        <p:nvSpPr>
          <p:cNvPr id="6" name="TextBox 5">
            <a:extLst>
              <a:ext uri="{FF2B5EF4-FFF2-40B4-BE49-F238E27FC236}">
                <a16:creationId xmlns:a16="http://schemas.microsoft.com/office/drawing/2014/main" xmlns="" id="{9B484241-B073-4666-AAA5-9D8E23EF10E6}"/>
              </a:ext>
            </a:extLst>
          </p:cNvPr>
          <p:cNvSpPr txBox="1"/>
          <p:nvPr/>
        </p:nvSpPr>
        <p:spPr>
          <a:xfrm>
            <a:off x="431396" y="1500053"/>
            <a:ext cx="11110363" cy="4978735"/>
          </a:xfrm>
          <a:prstGeom prst="rect">
            <a:avLst/>
          </a:prstGeom>
          <a:noFill/>
        </p:spPr>
        <p:txBody>
          <a:bodyPr wrap="square" rtlCol="0">
            <a:spAutoFit/>
          </a:bodyPr>
          <a:lstStyle/>
          <a:p>
            <a:pPr algn="just">
              <a:lnSpc>
                <a:spcPct val="150000"/>
              </a:lnSpc>
            </a:pPr>
            <a:r>
              <a:rPr lang="vi-VN" sz="3600" dirty="0">
                <a:solidFill>
                  <a:srgbClr val="17479D"/>
                </a:solidFill>
                <a:latin typeface="Times New Roman" panose="02020603050405020304" pitchFamily="18" charset="0"/>
                <a:cs typeface="Times New Roman" panose="02020603050405020304" pitchFamily="18" charset="0"/>
              </a:rPr>
              <a:t>     Kỳ nghỉ hè vừa rồi em được bố mẹ cho về quê chơi với ông bà một tháng. Không khí nơi đây trong lành và mát mẻ khác hẳn với thành phố. Nhà ông bà có một mảnh vườn nhỏ để trồng cây, rau và còn có một đàn gà. Em cùng các bạn ở quê chơi rất vui. Em mong nhanh đến hè năm sau để lại được về quê với ông bà.</a:t>
            </a:r>
          </a:p>
        </p:txBody>
      </p:sp>
    </p:spTree>
    <p:extLst>
      <p:ext uri="{BB962C8B-B14F-4D97-AF65-F5344CB8AC3E}">
        <p14:creationId xmlns:p14="http://schemas.microsoft.com/office/powerpoint/2010/main" val="34621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43B2686-5CB0-486E-98C9-50DE505900F1}"/>
              </a:ext>
            </a:extLst>
          </p:cNvPr>
          <p:cNvSpPr txBox="1"/>
          <p:nvPr/>
        </p:nvSpPr>
        <p:spPr>
          <a:xfrm>
            <a:off x="796987" y="2279"/>
            <a:ext cx="1812392" cy="834524"/>
          </a:xfrm>
          <a:prstGeom prst="rect">
            <a:avLst/>
          </a:prstGeom>
          <a:noFill/>
        </p:spPr>
        <p:txBody>
          <a:bodyPr wrap="square" rtlCol="0">
            <a:spAutoFit/>
          </a:bodyPr>
          <a:lstStyle/>
          <a:p>
            <a:pPr algn="ctr">
              <a:lnSpc>
                <a:spcPct val="150000"/>
              </a:lnSpc>
            </a:pPr>
            <a:r>
              <a:rPr lang="vi-VN" sz="3600" b="1" dirty="0">
                <a:solidFill>
                  <a:srgbClr val="17479D"/>
                </a:solidFill>
                <a:latin typeface="+mj-lt"/>
              </a:rPr>
              <a:t>ĐỌC</a:t>
            </a:r>
            <a:endParaRPr lang="en-US" sz="3600" b="1" dirty="0">
              <a:solidFill>
                <a:srgbClr val="17479D"/>
              </a:solidFill>
              <a:latin typeface="+mj-lt"/>
            </a:endParaRPr>
          </a:p>
        </p:txBody>
      </p:sp>
      <p:pic>
        <p:nvPicPr>
          <p:cNvPr id="3" name="Picture 2">
            <a:extLst>
              <a:ext uri="{FF2B5EF4-FFF2-40B4-BE49-F238E27FC236}">
                <a16:creationId xmlns:a16="http://schemas.microsoft.com/office/drawing/2014/main" xmlns="" id="{54B075D2-4E03-4D2A-A1E7-D651A4F894FF}"/>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05574" y="136574"/>
            <a:ext cx="776411" cy="700229"/>
          </a:xfrm>
          <a:prstGeom prst="rect">
            <a:avLst/>
          </a:prstGeom>
        </p:spPr>
      </p:pic>
      <p:sp>
        <p:nvSpPr>
          <p:cNvPr id="4" name="TextBox 3">
            <a:extLst>
              <a:ext uri="{FF2B5EF4-FFF2-40B4-BE49-F238E27FC236}">
                <a16:creationId xmlns:a16="http://schemas.microsoft.com/office/drawing/2014/main" xmlns="" id="{F9DFA81A-90E5-4FCB-9E96-A1EE0D577C34}"/>
              </a:ext>
            </a:extLst>
          </p:cNvPr>
          <p:cNvSpPr txBox="1"/>
          <p:nvPr/>
        </p:nvSpPr>
        <p:spPr>
          <a:xfrm>
            <a:off x="2417379" y="152609"/>
            <a:ext cx="7154436" cy="823752"/>
          </a:xfrm>
          <a:prstGeom prst="rect">
            <a:avLst/>
          </a:prstGeom>
          <a:noFill/>
        </p:spPr>
        <p:txBody>
          <a:bodyPr wrap="square" rtlCol="0">
            <a:spAutoFit/>
          </a:bodyPr>
          <a:lstStyle/>
          <a:p>
            <a:pPr algn="ctr">
              <a:lnSpc>
                <a:spcPct val="150000"/>
              </a:lnSpc>
            </a:pPr>
            <a:r>
              <a:rPr lang="vi-VN" sz="3600" b="1" dirty="0">
                <a:solidFill>
                  <a:schemeClr val="accent1">
                    <a:lumMod val="50000"/>
                  </a:schemeClr>
                </a:solidFill>
                <a:latin typeface="Times New Roman" panose="02020603050405020304" pitchFamily="18" charset="0"/>
                <a:cs typeface="Times New Roman" panose="02020603050405020304" pitchFamily="18" charset="0"/>
              </a:rPr>
              <a:t>Tôi là học sinh lớp 2</a:t>
            </a:r>
            <a:endParaRPr lang="en-US" sz="3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9FC8999-1800-4051-92DC-AA454B63433B}"/>
              </a:ext>
            </a:extLst>
          </p:cNvPr>
          <p:cNvSpPr txBox="1"/>
          <p:nvPr/>
        </p:nvSpPr>
        <p:spPr>
          <a:xfrm>
            <a:off x="275208" y="1363029"/>
            <a:ext cx="11754036" cy="5163208"/>
          </a:xfrm>
          <a:prstGeom prst="rect">
            <a:avLst/>
          </a:prstGeom>
          <a:noFill/>
        </p:spPr>
        <p:txBody>
          <a:bodyPr wrap="square" rtlCol="0">
            <a:spAutoFit/>
          </a:bodyPr>
          <a:lstStyle/>
          <a:p>
            <a:pPr algn="just"/>
            <a:r>
              <a:rPr lang="vi-VN" sz="2800" dirty="0">
                <a:latin typeface="+mj-lt"/>
              </a:rPr>
              <a:t>      Ngày khai trường đã đến.</a:t>
            </a:r>
          </a:p>
          <a:p>
            <a:pPr algn="just"/>
            <a:r>
              <a:rPr lang="vi-VN" sz="2800" dirty="0">
                <a:latin typeface="+mj-lt"/>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r>
              <a:rPr lang="vi-VN" sz="2800" dirty="0">
                <a:latin typeface="+mj-lt"/>
              </a:rPr>
              <a:t>      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r>
              <a:rPr lang="vi-VN" sz="2800" dirty="0">
                <a:latin typeface="+mj-lt"/>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lnSpc>
                <a:spcPct val="150000"/>
              </a:lnSpc>
            </a:pPr>
            <a:r>
              <a:rPr lang="vi-VN" sz="1600" dirty="0">
                <a:latin typeface="UTM Avo" panose="02040603050506020204" pitchFamily="18" charset="0"/>
              </a:rPr>
              <a:t>(Văn Giá)</a:t>
            </a:r>
            <a:endParaRPr lang="en-US" sz="1600" dirty="0">
              <a:latin typeface="UTM Avo" panose="02040603050506020204" pitchFamily="18" charset="0"/>
            </a:endParaRPr>
          </a:p>
        </p:txBody>
      </p:sp>
      <p:pic>
        <p:nvPicPr>
          <p:cNvPr id="6" name="Picture 5">
            <a:extLst>
              <a:ext uri="{FF2B5EF4-FFF2-40B4-BE49-F238E27FC236}">
                <a16:creationId xmlns:a16="http://schemas.microsoft.com/office/drawing/2014/main" xmlns="" id="{92A83C08-8537-49A4-8D6C-00A3D70F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88" y="1470632"/>
            <a:ext cx="406360" cy="384000"/>
          </a:xfrm>
          <a:prstGeom prst="rect">
            <a:avLst/>
          </a:prstGeom>
        </p:spPr>
      </p:pic>
      <p:pic>
        <p:nvPicPr>
          <p:cNvPr id="7" name="Picture 6">
            <a:extLst>
              <a:ext uri="{FF2B5EF4-FFF2-40B4-BE49-F238E27FC236}">
                <a16:creationId xmlns:a16="http://schemas.microsoft.com/office/drawing/2014/main" xmlns="" id="{7966824B-4706-47B3-A06F-07ABDD0EAF3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05574" y="3171607"/>
            <a:ext cx="340268" cy="384000"/>
          </a:xfrm>
          <a:prstGeom prst="rect">
            <a:avLst/>
          </a:prstGeom>
        </p:spPr>
      </p:pic>
      <p:pic>
        <p:nvPicPr>
          <p:cNvPr id="8" name="Picture 7">
            <a:extLst>
              <a:ext uri="{FF2B5EF4-FFF2-40B4-BE49-F238E27FC236}">
                <a16:creationId xmlns:a16="http://schemas.microsoft.com/office/drawing/2014/main" xmlns="" id="{AEBA4DB0-80EA-458E-8FF5-AC1C9C9F6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842" y="4848922"/>
            <a:ext cx="384000" cy="384000"/>
          </a:xfrm>
          <a:prstGeom prst="rect">
            <a:avLst/>
          </a:prstGeom>
        </p:spPr>
      </p:pic>
    </p:spTree>
    <p:extLst>
      <p:ext uri="{BB962C8B-B14F-4D97-AF65-F5344CB8AC3E}">
        <p14:creationId xmlns:p14="http://schemas.microsoft.com/office/powerpoint/2010/main" val="40841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C3FE11-E3AD-4B8D-8167-310087A2A51D}"/>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05574" y="263876"/>
            <a:ext cx="776411" cy="700229"/>
          </a:xfrm>
          <a:prstGeom prst="rect">
            <a:avLst/>
          </a:prstGeom>
        </p:spPr>
      </p:pic>
      <p:sp>
        <p:nvSpPr>
          <p:cNvPr id="4" name="TextBox 3">
            <a:extLst>
              <a:ext uri="{FF2B5EF4-FFF2-40B4-BE49-F238E27FC236}">
                <a16:creationId xmlns:a16="http://schemas.microsoft.com/office/drawing/2014/main" xmlns="" id="{2E235BC4-7045-4FC5-AB59-F80D38E69717}"/>
              </a:ext>
            </a:extLst>
          </p:cNvPr>
          <p:cNvSpPr txBox="1"/>
          <p:nvPr/>
        </p:nvSpPr>
        <p:spPr>
          <a:xfrm>
            <a:off x="2441963" y="787038"/>
            <a:ext cx="7154436" cy="834524"/>
          </a:xfrm>
          <a:prstGeom prst="rect">
            <a:avLst/>
          </a:prstGeom>
          <a:noFill/>
        </p:spPr>
        <p:txBody>
          <a:bodyPr wrap="square" rtlCol="0">
            <a:spAutoFit/>
          </a:bodyPr>
          <a:lstStyle/>
          <a:p>
            <a:pPr algn="ctr">
              <a:lnSpc>
                <a:spcPct val="150000"/>
              </a:lnSpc>
            </a:pPr>
            <a:r>
              <a:rPr lang="vi-VN" sz="3600" b="1" dirty="0">
                <a:solidFill>
                  <a:schemeClr val="accent6">
                    <a:lumMod val="50000"/>
                  </a:schemeClr>
                </a:solidFill>
                <a:latin typeface="+mj-lt"/>
              </a:rPr>
              <a:t>Một số câu văn dài</a:t>
            </a:r>
            <a:endParaRPr lang="en-US" sz="3600" b="1" dirty="0">
              <a:solidFill>
                <a:schemeClr val="accent6">
                  <a:lumMod val="50000"/>
                </a:schemeClr>
              </a:solidFill>
              <a:latin typeface="+mj-lt"/>
            </a:endParaRPr>
          </a:p>
        </p:txBody>
      </p:sp>
      <p:sp>
        <p:nvSpPr>
          <p:cNvPr id="5" name="Rectangle 4">
            <a:extLst>
              <a:ext uri="{FF2B5EF4-FFF2-40B4-BE49-F238E27FC236}">
                <a16:creationId xmlns:a16="http://schemas.microsoft.com/office/drawing/2014/main" xmlns="" id="{6667FBB8-E308-4818-9F63-400EF4DF6E5C}"/>
              </a:ext>
            </a:extLst>
          </p:cNvPr>
          <p:cNvSpPr/>
          <p:nvPr/>
        </p:nvSpPr>
        <p:spPr>
          <a:xfrm>
            <a:off x="515092" y="1607146"/>
            <a:ext cx="11287185" cy="1654748"/>
          </a:xfrm>
          <a:prstGeom prst="rect">
            <a:avLst/>
          </a:prstGeom>
        </p:spPr>
        <p:txBody>
          <a:bodyPr wrap="square">
            <a:spAutoFit/>
          </a:bodyPr>
          <a:lstStyle/>
          <a:p>
            <a:pPr algn="just">
              <a:lnSpc>
                <a:spcPct val="150000"/>
              </a:lnSpc>
            </a:pPr>
            <a:r>
              <a:rPr lang="vi-VN" sz="3600" dirty="0">
                <a:latin typeface="Times New Roman" panose="02020603050405020304" pitchFamily="18" charset="0"/>
                <a:cs typeface="Times New Roman" panose="02020603050405020304" pitchFamily="18" charset="0"/>
              </a:rPr>
              <a:t>     Nhưng vừa đến cổng trường, tôi đã thấy mấy bạn cùng lớp đang ríu rít nói cười ở trong sân. </a:t>
            </a:r>
          </a:p>
        </p:txBody>
      </p:sp>
      <p:sp>
        <p:nvSpPr>
          <p:cNvPr id="6" name="Oval 5">
            <a:extLst>
              <a:ext uri="{FF2B5EF4-FFF2-40B4-BE49-F238E27FC236}">
                <a16:creationId xmlns:a16="http://schemas.microsoft.com/office/drawing/2014/main" xmlns="" id="{1992EE46-0E6D-4C0E-8EBE-A57F0FB0674B}"/>
              </a:ext>
            </a:extLst>
          </p:cNvPr>
          <p:cNvSpPr/>
          <p:nvPr/>
        </p:nvSpPr>
        <p:spPr>
          <a:xfrm>
            <a:off x="515092" y="1952418"/>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7" name="Rectangle 6">
            <a:extLst>
              <a:ext uri="{FF2B5EF4-FFF2-40B4-BE49-F238E27FC236}">
                <a16:creationId xmlns:a16="http://schemas.microsoft.com/office/drawing/2014/main" xmlns="" id="{8F664209-5C52-4C42-AA15-5D89BA82CAB5}"/>
              </a:ext>
            </a:extLst>
          </p:cNvPr>
          <p:cNvSpPr/>
          <p:nvPr/>
        </p:nvSpPr>
        <p:spPr>
          <a:xfrm>
            <a:off x="796987" y="3561246"/>
            <a:ext cx="11003061" cy="1654748"/>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3600" dirty="0">
                <a:latin typeface="Times New Roman" panose="02020603050405020304" pitchFamily="18" charset="0"/>
                <a:cs typeface="Times New Roman" panose="02020603050405020304" pitchFamily="18" charset="0"/>
              </a:rPr>
              <a:t>Ngay cạnh chúng tôi,  mấy em lớp 1 đang rụt rè níu chặt tay bố mẹ, thật giống tôi năm ngoái. </a:t>
            </a:r>
          </a:p>
        </p:txBody>
      </p:sp>
      <p:sp>
        <p:nvSpPr>
          <p:cNvPr id="8" name="Oval 7">
            <a:extLst>
              <a:ext uri="{FF2B5EF4-FFF2-40B4-BE49-F238E27FC236}">
                <a16:creationId xmlns:a16="http://schemas.microsoft.com/office/drawing/2014/main" xmlns="" id="{11077C17-7DA7-468E-B4DF-373E3726CC0E}"/>
              </a:ext>
            </a:extLst>
          </p:cNvPr>
          <p:cNvSpPr/>
          <p:nvPr/>
        </p:nvSpPr>
        <p:spPr>
          <a:xfrm>
            <a:off x="515092" y="390493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cxnSp>
        <p:nvCxnSpPr>
          <p:cNvPr id="9" name="Straight Connector 8">
            <a:extLst>
              <a:ext uri="{FF2B5EF4-FFF2-40B4-BE49-F238E27FC236}">
                <a16:creationId xmlns:a16="http://schemas.microsoft.com/office/drawing/2014/main" xmlns="" id="{6FCAD331-D78F-492A-8C70-C0838D01E4E9}"/>
              </a:ext>
            </a:extLst>
          </p:cNvPr>
          <p:cNvCxnSpPr/>
          <p:nvPr/>
        </p:nvCxnSpPr>
        <p:spPr>
          <a:xfrm flipH="1">
            <a:off x="6649582" y="1856500"/>
            <a:ext cx="184297" cy="6277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6E22269-179D-4675-B1CA-B6465D6CEF54}"/>
              </a:ext>
            </a:extLst>
          </p:cNvPr>
          <p:cNvCxnSpPr/>
          <p:nvPr/>
        </p:nvCxnSpPr>
        <p:spPr>
          <a:xfrm flipH="1">
            <a:off x="1212857" y="2594343"/>
            <a:ext cx="184297" cy="6277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B17AC47-5B50-4D4D-B323-5CE6FD0CA4F4}"/>
              </a:ext>
            </a:extLst>
          </p:cNvPr>
          <p:cNvCxnSpPr/>
          <p:nvPr/>
        </p:nvCxnSpPr>
        <p:spPr>
          <a:xfrm flipH="1">
            <a:off x="7291930" y="2586316"/>
            <a:ext cx="184297" cy="6277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DBAF783-4F0C-4CE2-B6EE-28595447914B}"/>
              </a:ext>
            </a:extLst>
          </p:cNvPr>
          <p:cNvCxnSpPr/>
          <p:nvPr/>
        </p:nvCxnSpPr>
        <p:spPr>
          <a:xfrm flipH="1">
            <a:off x="7340872" y="2586316"/>
            <a:ext cx="184297" cy="6277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D8FF5C80-1BC1-4FE1-B04A-4E5D8D4AC3FD}"/>
              </a:ext>
            </a:extLst>
          </p:cNvPr>
          <p:cNvSpPr txBox="1"/>
          <p:nvPr/>
        </p:nvSpPr>
        <p:spPr>
          <a:xfrm>
            <a:off x="796987" y="129581"/>
            <a:ext cx="1812392" cy="834524"/>
          </a:xfrm>
          <a:prstGeom prst="rect">
            <a:avLst/>
          </a:prstGeom>
          <a:noFill/>
        </p:spPr>
        <p:txBody>
          <a:bodyPr wrap="square" rtlCol="0">
            <a:spAutoFit/>
          </a:bodyPr>
          <a:lstStyle/>
          <a:p>
            <a:pPr algn="ctr">
              <a:lnSpc>
                <a:spcPct val="150000"/>
              </a:lnSpc>
            </a:pPr>
            <a:r>
              <a:rPr lang="vi-VN" sz="3600" b="1" dirty="0">
                <a:solidFill>
                  <a:srgbClr val="17479D"/>
                </a:solidFill>
                <a:latin typeface="+mj-lt"/>
              </a:rPr>
              <a:t>ĐỌC</a:t>
            </a:r>
            <a:endParaRPr lang="en-US" sz="3600" b="1" dirty="0">
              <a:solidFill>
                <a:srgbClr val="17479D"/>
              </a:solidFill>
              <a:latin typeface="+mj-lt"/>
            </a:endParaRPr>
          </a:p>
        </p:txBody>
      </p:sp>
      <p:cxnSp>
        <p:nvCxnSpPr>
          <p:cNvPr id="21" name="Straight Connector 20">
            <a:extLst>
              <a:ext uri="{FF2B5EF4-FFF2-40B4-BE49-F238E27FC236}">
                <a16:creationId xmlns:a16="http://schemas.microsoft.com/office/drawing/2014/main" xmlns="" id="{3ADCC17F-BBDC-44F7-A2A7-A89FB3A4E651}"/>
              </a:ext>
            </a:extLst>
          </p:cNvPr>
          <p:cNvCxnSpPr/>
          <p:nvPr/>
        </p:nvCxnSpPr>
        <p:spPr>
          <a:xfrm flipH="1">
            <a:off x="4917481" y="2603852"/>
            <a:ext cx="184297" cy="6277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75EFD00-6C4E-4BD3-B635-60D42081EFEB}"/>
              </a:ext>
            </a:extLst>
          </p:cNvPr>
          <p:cNvCxnSpPr/>
          <p:nvPr/>
        </p:nvCxnSpPr>
        <p:spPr>
          <a:xfrm flipH="1">
            <a:off x="5202522" y="3667544"/>
            <a:ext cx="184297" cy="6277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8D236A81-AEA7-4BC3-B4AE-13E8170178BB}"/>
              </a:ext>
            </a:extLst>
          </p:cNvPr>
          <p:cNvCxnSpPr/>
          <p:nvPr/>
        </p:nvCxnSpPr>
        <p:spPr>
          <a:xfrm flipH="1">
            <a:off x="7945722" y="3747003"/>
            <a:ext cx="184297" cy="6277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40E4B777-65A6-4563-BE42-C1964BA1F2FB}"/>
              </a:ext>
            </a:extLst>
          </p:cNvPr>
          <p:cNvCxnSpPr/>
          <p:nvPr/>
        </p:nvCxnSpPr>
        <p:spPr>
          <a:xfrm flipH="1">
            <a:off x="2805551" y="4519360"/>
            <a:ext cx="184297" cy="6277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53AE52B-FAE6-4051-9223-2D5073B43C7C}"/>
              </a:ext>
            </a:extLst>
          </p:cNvPr>
          <p:cNvCxnSpPr/>
          <p:nvPr/>
        </p:nvCxnSpPr>
        <p:spPr>
          <a:xfrm flipH="1">
            <a:off x="7516542" y="4519359"/>
            <a:ext cx="184297" cy="6277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A3069D48-2CFE-45DF-BDC9-EBAAF7F4834A}"/>
              </a:ext>
            </a:extLst>
          </p:cNvPr>
          <p:cNvCxnSpPr/>
          <p:nvPr/>
        </p:nvCxnSpPr>
        <p:spPr>
          <a:xfrm flipH="1">
            <a:off x="7564300" y="4519359"/>
            <a:ext cx="184297" cy="6277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par>
                                <p:cTn id="50" presetID="16" presetClass="entr" presetSubtype="21"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par>
                                <p:cTn id="53" presetID="16" presetClass="entr" presetSubtype="21"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par>
                                <p:cTn id="56" presetID="16" presetClass="entr" presetSubtype="21"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par>
                                <p:cTn id="59" presetID="16" presetClass="entr" presetSubtype="21"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56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33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2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1037</Words>
  <Application>Microsoft Office PowerPoint</Application>
  <PresentationFormat>Custom</PresentationFormat>
  <Paragraphs>81</Paragraphs>
  <Slides>35</Slides>
  <Notes>0</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20</cp:revision>
  <dcterms:created xsi:type="dcterms:W3CDTF">2022-09-05T09:07:37Z</dcterms:created>
  <dcterms:modified xsi:type="dcterms:W3CDTF">2022-09-06T02:55:47Z</dcterms:modified>
</cp:coreProperties>
</file>