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7" r:id="rId2"/>
    <p:sldId id="407" r:id="rId3"/>
    <p:sldId id="436" r:id="rId4"/>
    <p:sldId id="427" r:id="rId5"/>
    <p:sldId id="428" r:id="rId6"/>
    <p:sldId id="426" r:id="rId7"/>
    <p:sldId id="437" r:id="rId8"/>
    <p:sldId id="439" r:id="rId9"/>
    <p:sldId id="438" r:id="rId10"/>
    <p:sldId id="432" r:id="rId11"/>
    <p:sldId id="433" r:id="rId12"/>
    <p:sldId id="434" r:id="rId13"/>
    <p:sldId id="435" r:id="rId14"/>
    <p:sldId id="423" r:id="rId15"/>
    <p:sldId id="340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BF1F1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75" d="100"/>
          <a:sy n="75" d="100"/>
        </p:scale>
        <p:origin x="610" y="6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9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4.pptx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2" Type="http://schemas.openxmlformats.org/officeDocument/2006/relationships/hyperlink" Target="Cau%20hoi/Cau%202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u%20hoi/Cau%203.pptx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0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hyperlink" Target="Cau%20hoi/Cau%201.pptx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Gi&#7843;i%20ngh&#297;a%20t&#7915;/Lat%20dat.pptx" TargetMode="External"/><Relationship Id="rId2" Type="http://schemas.openxmlformats.org/officeDocument/2006/relationships/hyperlink" Target="Gi&#7843;i%20ngh&#297;a%20t&#7915;/Lu%20luot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Gi&#7843;i%20ngh&#297;a%20t&#7915;/Xo%20kim.pptx" TargetMode="External"/><Relationship Id="rId4" Type="http://schemas.openxmlformats.org/officeDocument/2006/relationships/hyperlink" Target="Gi&#7843;i%20ngh&#297;a%20t&#7915;/lan%20loi.ppt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8519319" y="2895600"/>
            <a:ext cx="563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reo gió hát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 giọng cao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sấm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rào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7140" y="6096000"/>
            <a:ext cx="5478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 chớp tây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mưa nặng hạt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lá xòe tay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làn nước mát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192" y="2895600"/>
            <a:ext cx="52820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đen lũ lượt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về chiều nay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lật đật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 vào trong 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7622" y="3659426"/>
            <a:ext cx="3887064" cy="1674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36965" y="6697182"/>
            <a:ext cx="4215354" cy="168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519320" y="3659426"/>
            <a:ext cx="4876800" cy="152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71719" y="6489537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xỏ kim khâu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ngồi đọc sách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làm bánh khoai.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reo tí </a:t>
            </a:r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8699500" y="7162800"/>
            <a:ext cx="4572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25" grpId="0" animBg="1"/>
      <p:bldP spid="26" grpId="0" animBg="1"/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O, Ô, Ơ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ướng dẫn viết chữ O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118" y="4114800"/>
            <a:ext cx="4495801" cy="3657600"/>
          </a:xfrm>
          <a:prstGeom prst="rect">
            <a:avLst/>
          </a:prstGeom>
        </p:spPr>
      </p:pic>
      <p:pic>
        <p:nvPicPr>
          <p:cNvPr id="8" name="Hướng dẫn viết chữ Ô ho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4303" y="4114800"/>
            <a:ext cx="4523298" cy="3657599"/>
          </a:xfrm>
          <a:prstGeom prst="rect">
            <a:avLst/>
          </a:prstGeom>
        </p:spPr>
      </p:pic>
      <p:pic>
        <p:nvPicPr>
          <p:cNvPr id="9" name="Hướng dẫn viết chữ Ơ ho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5613" y="4524375"/>
            <a:ext cx="123825" cy="95250"/>
          </a:xfrm>
          <a:prstGeom prst="rect">
            <a:avLst/>
          </a:prstGeom>
        </p:spPr>
      </p:pic>
      <p:pic>
        <p:nvPicPr>
          <p:cNvPr id="12" name="Hướng dẫn viết chữ Ơ ho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0119" y="4114800"/>
            <a:ext cx="3962400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597415" y="3215136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endParaRPr lang="en-US" sz="3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376914" y="259975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55477" y="4541520"/>
            <a:ext cx="41335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Đốc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12288" y="3578217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18719" y="493599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</a:rPr>
              <a:t>Ơn ǇrƟ jưa wắng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ι</a:t>
            </a:r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</a:rPr>
              <a:t>ải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κ</a:t>
            </a:r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ì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3519" y="5797144"/>
            <a:ext cx="824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Π κ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ì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λ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Ẃa cạn, w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Π κ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ì cày sâu.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Mưa Bóng Mây - Nhạc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1752600"/>
            <a:ext cx="11506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  <a:endParaRPr lang="en-GB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3 tài tử đóng Đường Tăng trong Tây du ký phiên bản 1986. Ảnh: NSCC.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53663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hân vật hư cấu Tôn Ngộ Khô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56746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hững phiên bản Trư Bát Giới đáng yêu nhất trong lịch sử Tây Du Ký -  VietNamNet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59828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ình ảnh đẹp và hiếm về Sa Tăng, Trư Bát Giới - Giáo dục Việt Nam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84275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hật tổ 'Tây du ký' 1986: Luôn được 'cúng' trái cây, càng già càng giống  Phật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56614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53566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81227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84275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Tống Tổ Nhi - &quot;Na Tra&quot; xinh nhất showbiz, mới 19 tuổi và đẹp không góc chết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84275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81227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9720331" y="5658893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74108" y="2448722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54703" y="1310092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KHỞI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5119" y="2057400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2319" y="312420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00CC"/>
                </a:solidFill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6614319" y="3124200"/>
            <a:ext cx="6705600" cy="1295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9524" t="20900" r="3770" b="38624"/>
          <a:stretch/>
        </p:blipFill>
        <p:spPr bwMode="auto">
          <a:xfrm>
            <a:off x="1813719" y="2765286"/>
            <a:ext cx="12039600" cy="5105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43392" y="6909852"/>
            <a:ext cx="2109327" cy="78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914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Đọc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 chảy toàn 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bài.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nhấn giọng ở những từ ngữ giàu sức gợi tả, gợi cảm.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ghỉ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 ở chỗ ngắt nhịp thơ.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20" y="2823029"/>
            <a:ext cx="32126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711089" y="4343400"/>
            <a:ext cx="576739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 tiếng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mưa rào.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nl-NL" sz="3800" i="1" dirty="0"/>
              <a:t>  </a:t>
            </a:r>
            <a:endParaRPr lang="en-US" sz="3800" dirty="0"/>
          </a:p>
        </p:txBody>
      </p:sp>
      <p:sp>
        <p:nvSpPr>
          <p:cNvPr id="21" name="Rectangle 20"/>
          <p:cNvSpPr/>
          <p:nvPr/>
        </p:nvSpPr>
        <p:spPr>
          <a:xfrm>
            <a:off x="3337719" y="2819400"/>
            <a:ext cx="32787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37193" y="2819400"/>
            <a:ext cx="3505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7917" y="2819400"/>
            <a:ext cx="29378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hạt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41260" y="2823029"/>
            <a:ext cx="39219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mát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099" y="3600176"/>
            <a:ext cx="24868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9096" y="3563572"/>
            <a:ext cx="2077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 kim,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5355" y="3527286"/>
            <a:ext cx="20331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634" y="3527286"/>
            <a:ext cx="22563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2" action="ppaction://hlinkpres?slideindex=1&amp;slidetitle="/>
          </p:cNvPr>
          <p:cNvSpPr txBox="1"/>
          <p:nvPr/>
        </p:nvSpPr>
        <p:spPr>
          <a:xfrm>
            <a:off x="2747987" y="7772400"/>
            <a:ext cx="228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lượt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1315" y="6858000"/>
            <a:ext cx="3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3" action="ppaction://hlinkpres?slideindex=1&amp;slidetitle="/>
          </p:cNvPr>
          <p:cNvSpPr txBox="1"/>
          <p:nvPr/>
        </p:nvSpPr>
        <p:spPr>
          <a:xfrm>
            <a:off x="4825049" y="7803177"/>
            <a:ext cx="165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đật</a:t>
            </a:r>
            <a:endParaRPr lang="nl-NL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4" action="ppaction://hlinkpres?slideindex=1&amp;slidetitle="/>
          </p:cNvPr>
          <p:cNvSpPr txBox="1"/>
          <p:nvPr/>
        </p:nvSpPr>
        <p:spPr>
          <a:xfrm>
            <a:off x="6775815" y="7803177"/>
            <a:ext cx="1984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 lội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5" action="ppaction://hlinkpres?slideindex=1&amp;slidetitle="/>
          </p:cNvPr>
          <p:cNvSpPr txBox="1"/>
          <p:nvPr/>
        </p:nvSpPr>
        <p:spPr>
          <a:xfrm>
            <a:off x="9185338" y="7772400"/>
            <a:ext cx="2229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xỏ kim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1" y="127796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1344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đen lũ lượt kéo về, mặt trời chui vào trong mây</a:t>
            </a:r>
            <a:r>
              <a:rPr lang="en-US" sz="3600" i="1" dirty="0"/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6900" y="4419600"/>
            <a:ext cx="10233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3600" dirty="0"/>
          </a:p>
        </p:txBody>
      </p:sp>
      <p:sp>
        <p:nvSpPr>
          <p:cNvPr id="50" name="Rectangle 49"/>
          <p:cNvSpPr/>
          <p:nvPr/>
        </p:nvSpPr>
        <p:spPr>
          <a:xfrm>
            <a:off x="5852319" y="5721283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035245"/>
              </p:ext>
            </p:extLst>
          </p:nvPr>
        </p:nvGraphicFramePr>
        <p:xfrm>
          <a:off x="5852320" y="5619929"/>
          <a:ext cx="93726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3124200"/>
                <a:gridCol w="3124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5811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xòa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reo,gió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sâm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rào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55909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00702" y="3759419"/>
            <a:ext cx="9994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ngồi bên bếp lửa, bà xâu kim, chị ngồi đọc sách, mẹ làm bánh khoai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1823" y="6287869"/>
            <a:ext cx="1023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45139" y="713476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bác lặn lội trong mưa gió để xem từng cụm lúa đã phất cờ chưa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93946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712623" y="3070979"/>
            <a:ext cx="9817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ảnh của bác ếch gợi cho em nhớ tới ai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2624" y="4362271"/>
            <a:ext cx="936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các bác nông dân đang lặn lội làm việc ngoài đồng trong gió mưa.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45003" y="5867400"/>
            <a:ext cx="870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31167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1905416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8965" y="4428621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447044" y="2871632"/>
            <a:ext cx="2792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35" name="Picture 6" descr="Khung viền đẹp - Mẫu khung viền bìa Giáo án, Báo cáo, Luận v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2941" y="1061780"/>
            <a:ext cx="4180959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38120" y="45720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cảnh trời mưa và khung cảnh sinh hoạt ấm cúng của gia đình trong cơn mưa thể hiện tình yêu thiên nhiên, yêu cuộc sống gia đình của tác giả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7416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9726</TotalTime>
  <Words>970</Words>
  <Application>Microsoft Office PowerPoint</Application>
  <PresentationFormat>Custom</PresentationFormat>
  <Paragraphs>178</Paragraphs>
  <Slides>15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1018</cp:revision>
  <dcterms:created xsi:type="dcterms:W3CDTF">2008-09-09T22:52:10Z</dcterms:created>
  <dcterms:modified xsi:type="dcterms:W3CDTF">2022-08-11T06:49:34Z</dcterms:modified>
</cp:coreProperties>
</file>