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6"/>
  </p:notesMasterIdLst>
  <p:sldIdLst>
    <p:sldId id="286" r:id="rId3"/>
    <p:sldId id="258" r:id="rId4"/>
    <p:sldId id="285" r:id="rId5"/>
    <p:sldId id="261" r:id="rId6"/>
    <p:sldId id="262" r:id="rId7"/>
    <p:sldId id="287" r:id="rId8"/>
    <p:sldId id="263" r:id="rId9"/>
    <p:sldId id="299" r:id="rId10"/>
    <p:sldId id="264" r:id="rId11"/>
    <p:sldId id="269" r:id="rId12"/>
    <p:sldId id="568" r:id="rId13"/>
    <p:sldId id="288" r:id="rId14"/>
    <p:sldId id="290" r:id="rId15"/>
    <p:sldId id="270" r:id="rId16"/>
    <p:sldId id="294" r:id="rId17"/>
    <p:sldId id="295" r:id="rId18"/>
    <p:sldId id="296" r:id="rId19"/>
    <p:sldId id="569" r:id="rId20"/>
    <p:sldId id="297" r:id="rId21"/>
    <p:sldId id="379" r:id="rId22"/>
    <p:sldId id="298" r:id="rId23"/>
    <p:sldId id="328" r:id="rId24"/>
    <p:sldId id="352" r:id="rId25"/>
    <p:sldId id="354" r:id="rId26"/>
    <p:sldId id="336" r:id="rId27"/>
    <p:sldId id="341" r:id="rId28"/>
    <p:sldId id="356" r:id="rId29"/>
    <p:sldId id="355" r:id="rId30"/>
    <p:sldId id="260" r:id="rId31"/>
    <p:sldId id="340" r:id="rId32"/>
    <p:sldId id="330" r:id="rId33"/>
    <p:sldId id="337" r:id="rId34"/>
    <p:sldId id="28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snapToGrid="0">
      <p:cViewPr>
        <p:scale>
          <a:sx n="82" d="100"/>
          <a:sy n="82" d="100"/>
        </p:scale>
        <p:origin x="-85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4/26/2025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94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218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5152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479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23</a:t>
            </a:fld>
            <a:endParaRPr lang="en-US"/>
          </a:p>
        </p:txBody>
      </p:sp>
    </p:spTree>
    <p:extLst>
      <p:ext uri="{BB962C8B-B14F-4D97-AF65-F5344CB8AC3E}">
        <p14:creationId xmlns:p14="http://schemas.microsoft.com/office/powerpoint/2010/main" val="1347528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29</a:t>
            </a:fld>
            <a:endParaRPr lang="en-US"/>
          </a:p>
        </p:txBody>
      </p:sp>
    </p:spTree>
    <p:extLst>
      <p:ext uri="{BB962C8B-B14F-4D97-AF65-F5344CB8AC3E}">
        <p14:creationId xmlns:p14="http://schemas.microsoft.com/office/powerpoint/2010/main" val="2880395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0638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0985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3187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0933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17AEF7E5-4CE4-4D29-98D5-04BC063BB414}"/>
              </a:ext>
            </a:extLst>
          </p:cNvPr>
          <p:cNvSpPr>
            <a:spLocks noGrp="1"/>
          </p:cNvSpPr>
          <p:nvPr>
            <p:ph type="dt" sz="half" idx="10"/>
          </p:nvPr>
        </p:nvSpPr>
        <p:spPr/>
        <p:txBody>
          <a:bodyPr/>
          <a:lstStyle/>
          <a:p>
            <a:fld id="{03E35446-9DAD-4904-A214-92970EC62427}" type="datetimeFigureOut">
              <a:rPr lang="zh-CN" altLang="en-US" smtClean="0"/>
              <a:t>2025/4/26</a:t>
            </a:fld>
            <a:endParaRPr lang="zh-CN" altLang="en-US"/>
          </a:p>
        </p:txBody>
      </p:sp>
      <p:sp>
        <p:nvSpPr>
          <p:cNvPr id="5" name="页脚占位符 4">
            <a:extLst>
              <a:ext uri="{FF2B5EF4-FFF2-40B4-BE49-F238E27FC236}">
                <a16:creationId xmlns:a16="http://schemas.microsoft.com/office/drawing/2014/main" xmlns=""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E7C4956-EAAE-4667-BB4D-8CD275140AC5}"/>
              </a:ext>
            </a:extLst>
          </p:cNvPr>
          <p:cNvSpPr>
            <a:spLocks noGrp="1"/>
          </p:cNvSpPr>
          <p:nvPr>
            <p:ph type="dt" sz="half" idx="10"/>
          </p:nvPr>
        </p:nvSpPr>
        <p:spPr/>
        <p:txBody>
          <a:bodyPr/>
          <a:lstStyle/>
          <a:p>
            <a:fld id="{03E35446-9DAD-4904-A214-92970EC62427}" type="datetimeFigureOut">
              <a:rPr lang="zh-CN" altLang="en-US" smtClean="0"/>
              <a:t>2025/4/26</a:t>
            </a:fld>
            <a:endParaRPr lang="zh-CN" altLang="en-US"/>
          </a:p>
        </p:txBody>
      </p:sp>
      <p:sp>
        <p:nvSpPr>
          <p:cNvPr id="6" name="页脚占位符 5">
            <a:extLst>
              <a:ext uri="{FF2B5EF4-FFF2-40B4-BE49-F238E27FC236}">
                <a16:creationId xmlns:a16="http://schemas.microsoft.com/office/drawing/2014/main" xmlns=""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2B1E305-FF28-4CE9-8127-5F022CD4373E}"/>
              </a:ext>
            </a:extLst>
          </p:cNvPr>
          <p:cNvSpPr>
            <a:spLocks noGrp="1"/>
          </p:cNvSpPr>
          <p:nvPr>
            <p:ph type="dt" sz="half" idx="10"/>
          </p:nvPr>
        </p:nvSpPr>
        <p:spPr/>
        <p:txBody>
          <a:bodyPr/>
          <a:lstStyle/>
          <a:p>
            <a:fld id="{03E35446-9DAD-4904-A214-92970EC62427}" type="datetimeFigureOut">
              <a:rPr lang="zh-CN" altLang="en-US" smtClean="0"/>
              <a:t>2025/4/26</a:t>
            </a:fld>
            <a:endParaRPr lang="zh-CN" altLang="en-US"/>
          </a:p>
        </p:txBody>
      </p:sp>
      <p:sp>
        <p:nvSpPr>
          <p:cNvPr id="5" name="页脚占位符 4">
            <a:extLst>
              <a:ext uri="{FF2B5EF4-FFF2-40B4-BE49-F238E27FC236}">
                <a16:creationId xmlns:a16="http://schemas.microsoft.com/office/drawing/2014/main" xmlns=""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AA15CB-765F-4C4F-89C3-85F7428B8592}"/>
              </a:ext>
            </a:extLst>
          </p:cNvPr>
          <p:cNvSpPr>
            <a:spLocks noGrp="1"/>
          </p:cNvSpPr>
          <p:nvPr>
            <p:ph type="dt" sz="half" idx="10"/>
          </p:nvPr>
        </p:nvSpPr>
        <p:spPr/>
        <p:txBody>
          <a:bodyPr/>
          <a:lstStyle/>
          <a:p>
            <a:fld id="{03E35446-9DAD-4904-A214-92970EC62427}" type="datetimeFigureOut">
              <a:rPr lang="zh-CN" altLang="en-US" smtClean="0"/>
              <a:t>2025/4/26</a:t>
            </a:fld>
            <a:endParaRPr lang="zh-CN" altLang="en-US"/>
          </a:p>
        </p:txBody>
      </p:sp>
      <p:sp>
        <p:nvSpPr>
          <p:cNvPr id="5" name="页脚占位符 4">
            <a:extLst>
              <a:ext uri="{FF2B5EF4-FFF2-40B4-BE49-F238E27FC236}">
                <a16:creationId xmlns:a16="http://schemas.microsoft.com/office/drawing/2014/main" xmlns=""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23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4/26/2025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4/26/2025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4/26/2025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44509E8-5556-4190-9D86-0C3A70559437}"/>
              </a:ext>
            </a:extLst>
          </p:cNvPr>
          <p:cNvSpPr>
            <a:spLocks noGrp="1"/>
          </p:cNvSpPr>
          <p:nvPr>
            <p:ph type="dt" sz="half" idx="10"/>
          </p:nvPr>
        </p:nvSpPr>
        <p:spPr/>
        <p:txBody>
          <a:bodyPr/>
          <a:lstStyle/>
          <a:p>
            <a:fld id="{03E35446-9DAD-4904-A214-92970EC62427}" type="datetimeFigureOut">
              <a:rPr lang="zh-CN" altLang="en-US" smtClean="0"/>
              <a:t>2025/4/26</a:t>
            </a:fld>
            <a:endParaRPr lang="zh-CN" altLang="en-US"/>
          </a:p>
        </p:txBody>
      </p:sp>
      <p:sp>
        <p:nvSpPr>
          <p:cNvPr id="5" name="页脚占位符 4">
            <a:extLst>
              <a:ext uri="{FF2B5EF4-FFF2-40B4-BE49-F238E27FC236}">
                <a16:creationId xmlns:a16="http://schemas.microsoft.com/office/drawing/2014/main" xmlns=""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4/26/2025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4/26/2025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4/26/2025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83C57B8-FD4D-47CD-BA58-20D7E155162A}"/>
              </a:ext>
            </a:extLst>
          </p:cNvPr>
          <p:cNvSpPr>
            <a:spLocks noGrp="1"/>
          </p:cNvSpPr>
          <p:nvPr>
            <p:ph type="dt" sz="half" idx="10"/>
          </p:nvPr>
        </p:nvSpPr>
        <p:spPr/>
        <p:txBody>
          <a:bodyPr/>
          <a:lstStyle/>
          <a:p>
            <a:fld id="{03E35446-9DAD-4904-A214-92970EC62427}" type="datetimeFigureOut">
              <a:rPr lang="zh-CN" altLang="en-US" smtClean="0"/>
              <a:t>2025/4/26</a:t>
            </a:fld>
            <a:endParaRPr lang="zh-CN" altLang="en-US"/>
          </a:p>
        </p:txBody>
      </p:sp>
      <p:sp>
        <p:nvSpPr>
          <p:cNvPr id="5" name="页脚占位符 4">
            <a:extLst>
              <a:ext uri="{FF2B5EF4-FFF2-40B4-BE49-F238E27FC236}">
                <a16:creationId xmlns:a16="http://schemas.microsoft.com/office/drawing/2014/main" xmlns=""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66791D8-0F4C-4530-AEC2-73DA6B1A1EEF}"/>
              </a:ext>
            </a:extLst>
          </p:cNvPr>
          <p:cNvSpPr>
            <a:spLocks noGrp="1"/>
          </p:cNvSpPr>
          <p:nvPr>
            <p:ph type="dt" sz="half" idx="10"/>
          </p:nvPr>
        </p:nvSpPr>
        <p:spPr/>
        <p:txBody>
          <a:bodyPr/>
          <a:lstStyle/>
          <a:p>
            <a:fld id="{03E35446-9DAD-4904-A214-92970EC62427}" type="datetimeFigureOut">
              <a:rPr lang="zh-CN" altLang="en-US" smtClean="0"/>
              <a:t>2025/4/26</a:t>
            </a:fld>
            <a:endParaRPr lang="zh-CN" altLang="en-US"/>
          </a:p>
        </p:txBody>
      </p:sp>
      <p:sp>
        <p:nvSpPr>
          <p:cNvPr id="6" name="页脚占位符 5">
            <a:extLst>
              <a:ext uri="{FF2B5EF4-FFF2-40B4-BE49-F238E27FC236}">
                <a16:creationId xmlns:a16="http://schemas.microsoft.com/office/drawing/2014/main" xmlns=""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09819493-06E8-4DBE-899F-D1538C5BCD97}"/>
              </a:ext>
            </a:extLst>
          </p:cNvPr>
          <p:cNvSpPr>
            <a:spLocks noGrp="1"/>
          </p:cNvSpPr>
          <p:nvPr>
            <p:ph type="dt" sz="half" idx="10"/>
          </p:nvPr>
        </p:nvSpPr>
        <p:spPr/>
        <p:txBody>
          <a:bodyPr/>
          <a:lstStyle/>
          <a:p>
            <a:fld id="{03E35446-9DAD-4904-A214-92970EC62427}" type="datetimeFigureOut">
              <a:rPr lang="zh-CN" altLang="en-US" smtClean="0"/>
              <a:t>2025/4/26</a:t>
            </a:fld>
            <a:endParaRPr lang="zh-CN" altLang="en-US"/>
          </a:p>
        </p:txBody>
      </p:sp>
      <p:sp>
        <p:nvSpPr>
          <p:cNvPr id="8" name="页脚占位符 7">
            <a:extLst>
              <a:ext uri="{FF2B5EF4-FFF2-40B4-BE49-F238E27FC236}">
                <a16:creationId xmlns:a16="http://schemas.microsoft.com/office/drawing/2014/main" xmlns=""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7AE7AE5-6A57-4382-ABCC-68E04D5371E4}"/>
              </a:ext>
            </a:extLst>
          </p:cNvPr>
          <p:cNvSpPr>
            <a:spLocks noGrp="1"/>
          </p:cNvSpPr>
          <p:nvPr>
            <p:ph type="dt" sz="half" idx="10"/>
          </p:nvPr>
        </p:nvSpPr>
        <p:spPr/>
        <p:txBody>
          <a:bodyPr/>
          <a:lstStyle/>
          <a:p>
            <a:fld id="{03E35446-9DAD-4904-A214-92970EC62427}" type="datetimeFigureOut">
              <a:rPr lang="zh-CN" altLang="en-US" smtClean="0"/>
              <a:t>2025/4/26</a:t>
            </a:fld>
            <a:endParaRPr lang="zh-CN" altLang="en-US"/>
          </a:p>
        </p:txBody>
      </p:sp>
      <p:sp>
        <p:nvSpPr>
          <p:cNvPr id="4" name="页脚占位符 3">
            <a:extLst>
              <a:ext uri="{FF2B5EF4-FFF2-40B4-BE49-F238E27FC236}">
                <a16:creationId xmlns:a16="http://schemas.microsoft.com/office/drawing/2014/main" xmlns=""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635A61B-310B-4A2E-82D4-5615E0FCCEC2}"/>
              </a:ext>
            </a:extLst>
          </p:cNvPr>
          <p:cNvSpPr>
            <a:spLocks noGrp="1"/>
          </p:cNvSpPr>
          <p:nvPr>
            <p:ph type="dt" sz="half" idx="10"/>
          </p:nvPr>
        </p:nvSpPr>
        <p:spPr/>
        <p:txBody>
          <a:bodyPr/>
          <a:lstStyle/>
          <a:p>
            <a:fld id="{03E35446-9DAD-4904-A214-92970EC62427}" type="datetimeFigureOut">
              <a:rPr lang="zh-CN" altLang="en-US" smtClean="0"/>
              <a:t>2025/4/26</a:t>
            </a:fld>
            <a:endParaRPr lang="zh-CN" altLang="en-US"/>
          </a:p>
        </p:txBody>
      </p:sp>
      <p:sp>
        <p:nvSpPr>
          <p:cNvPr id="3" name="页脚占位符 2">
            <a:extLst>
              <a:ext uri="{FF2B5EF4-FFF2-40B4-BE49-F238E27FC236}">
                <a16:creationId xmlns:a16="http://schemas.microsoft.com/office/drawing/2014/main" xmlns=""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xmlns=""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635A61B-310B-4A2E-82D4-5615E0FCCEC2}"/>
              </a:ext>
            </a:extLst>
          </p:cNvPr>
          <p:cNvSpPr>
            <a:spLocks noGrp="1"/>
          </p:cNvSpPr>
          <p:nvPr>
            <p:ph type="dt" sz="half" idx="10"/>
          </p:nvPr>
        </p:nvSpPr>
        <p:spPr/>
        <p:txBody>
          <a:bodyPr/>
          <a:lstStyle/>
          <a:p>
            <a:fld id="{03E35446-9DAD-4904-A214-92970EC62427}" type="datetimeFigureOut">
              <a:rPr lang="zh-CN" altLang="en-US" smtClean="0"/>
              <a:t>2025/4/26</a:t>
            </a:fld>
            <a:endParaRPr lang="zh-CN" altLang="en-US"/>
          </a:p>
        </p:txBody>
      </p:sp>
      <p:sp>
        <p:nvSpPr>
          <p:cNvPr id="3" name="页脚占位符 2">
            <a:extLst>
              <a:ext uri="{FF2B5EF4-FFF2-40B4-BE49-F238E27FC236}">
                <a16:creationId xmlns:a16="http://schemas.microsoft.com/office/drawing/2014/main" xmlns=""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xmlns=""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xmlns=""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552F6B89-24A5-43E3-B42D-9CCA63B8045F}"/>
              </a:ext>
            </a:extLst>
          </p:cNvPr>
          <p:cNvSpPr>
            <a:spLocks noGrp="1"/>
          </p:cNvSpPr>
          <p:nvPr>
            <p:ph type="dt" sz="half" idx="10"/>
          </p:nvPr>
        </p:nvSpPr>
        <p:spPr/>
        <p:txBody>
          <a:bodyPr/>
          <a:lstStyle/>
          <a:p>
            <a:fld id="{03E35446-9DAD-4904-A214-92970EC62427}" type="datetimeFigureOut">
              <a:rPr lang="zh-CN" altLang="en-US" smtClean="0"/>
              <a:t>2025/4/26</a:t>
            </a:fld>
            <a:endParaRPr lang="zh-CN" altLang="en-US"/>
          </a:p>
        </p:txBody>
      </p:sp>
      <p:sp>
        <p:nvSpPr>
          <p:cNvPr id="6" name="页脚占位符 5">
            <a:extLst>
              <a:ext uri="{FF2B5EF4-FFF2-40B4-BE49-F238E27FC236}">
                <a16:creationId xmlns:a16="http://schemas.microsoft.com/office/drawing/2014/main" xmlns=""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2025/4/26</a:t>
            </a:fld>
            <a:endParaRPr lang="zh-CN" altLang="en-US"/>
          </a:p>
        </p:txBody>
      </p:sp>
      <p:sp>
        <p:nvSpPr>
          <p:cNvPr id="5" name="页脚占位符 4">
            <a:extLst>
              <a:ext uri="{FF2B5EF4-FFF2-40B4-BE49-F238E27FC236}">
                <a16:creationId xmlns:a16="http://schemas.microsoft.com/office/drawing/2014/main" xmlns=""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093206D2-ED89-44E4-88EF-6DF66A9DE40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4/26/2025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slide" Target="slide2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slide" Target="slide2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slide" Target="slide2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slide" Target="slide21.xml"/></Relationships>
</file>

<file path=ppt/slides/_rels/slide1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9.png"/><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jpeg"/><Relationship Id="rId7" Type="http://schemas.openxmlformats.org/officeDocument/2006/relationships/image" Target="../media/image27.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1.png"/><Relationship Id="rId3" Type="http://schemas.openxmlformats.org/officeDocument/2006/relationships/image" Target="../media/image24.jpeg"/><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38.gif"/><Relationship Id="rId14" Type="http://schemas.openxmlformats.org/officeDocument/2006/relationships/audio" Target="../media/audio3.wav"/></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3.jpe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7.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jpeg"/><Relationship Id="rId9"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48.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2.gif"/><Relationship Id="rId5" Type="http://schemas.openxmlformats.org/officeDocument/2006/relationships/image" Target="../media/image25.png"/><Relationship Id="rId10" Type="http://schemas.openxmlformats.org/officeDocument/2006/relationships/image" Target="../media/image51.png"/><Relationship Id="rId4" Type="http://schemas.openxmlformats.org/officeDocument/2006/relationships/image" Target="../media/image24.jpe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53.png"/><Relationship Id="rId12"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6.png"/><Relationship Id="rId5" Type="http://schemas.openxmlformats.org/officeDocument/2006/relationships/image" Target="../media/image25.png"/><Relationship Id="rId10" Type="http://schemas.microsoft.com/office/2007/relationships/hdphoto" Target="../media/hdphoto7.wdp"/><Relationship Id="rId4" Type="http://schemas.openxmlformats.org/officeDocument/2006/relationships/image" Target="../media/image24.jpe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CF39C0-2B84-4516-B6F8-385537E3C9C4}"/>
              </a:ext>
            </a:extLst>
          </p:cNvPr>
          <p:cNvPicPr>
            <a:picLocks noChangeAspect="1"/>
          </p:cNvPicPr>
          <p:nvPr/>
        </p:nvPicPr>
        <p:blipFill>
          <a:blip r:embed="rId3"/>
          <a:stretch>
            <a:fillRect/>
          </a:stretch>
        </p:blipFill>
        <p:spPr>
          <a:xfrm>
            <a:off x="5114925" y="0"/>
            <a:ext cx="7077075" cy="6857839"/>
          </a:xfrm>
          <a:prstGeom prst="rect">
            <a:avLst/>
          </a:prstGeom>
        </p:spPr>
      </p:pic>
      <p:pic>
        <p:nvPicPr>
          <p:cNvPr id="6" name="Picture 5">
            <a:extLst>
              <a:ext uri="{FF2B5EF4-FFF2-40B4-BE49-F238E27FC236}">
                <a16:creationId xmlns:a16="http://schemas.microsoft.com/office/drawing/2014/main" xmlns="" id="{9A9DFC99-675A-4B41-B088-3903F56E7962}"/>
              </a:ext>
            </a:extLst>
          </p:cNvPr>
          <p:cNvPicPr>
            <a:picLocks noChangeAspect="1"/>
          </p:cNvPicPr>
          <p:nvPr/>
        </p:nvPicPr>
        <p:blipFill>
          <a:blip r:embed="rId4"/>
          <a:stretch>
            <a:fillRect/>
          </a:stretch>
        </p:blipFill>
        <p:spPr>
          <a:xfrm>
            <a:off x="1206475" y="949306"/>
            <a:ext cx="3511600" cy="3359187"/>
          </a:xfrm>
          <a:prstGeom prst="rect">
            <a:avLst/>
          </a:prstGeom>
        </p:spPr>
      </p:pic>
    </p:spTree>
    <p:extLst>
      <p:ext uri="{BB962C8B-B14F-4D97-AF65-F5344CB8AC3E}">
        <p14:creationId xmlns:p14="http://schemas.microsoft.com/office/powerpoint/2010/main" val="34350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E3EDF438-89A3-49CB-B415-8BBF15D2A53C}"/>
              </a:ext>
            </a:extLst>
          </p:cNvPr>
          <p:cNvSpPr txBox="1"/>
          <p:nvPr/>
        </p:nvSpPr>
        <p:spPr>
          <a:xfrm>
            <a:off x="1311493" y="1476075"/>
            <a:ext cx="9496425" cy="1200329"/>
          </a:xfrm>
          <a:prstGeom prst="rect">
            <a:avLst/>
          </a:prstGeom>
          <a:noFill/>
        </p:spPr>
        <p:txBody>
          <a:bodyPr wrap="square">
            <a:spAutoFit/>
          </a:bodyPr>
          <a:lstStyle/>
          <a:p>
            <a:pPr algn="just"/>
            <a:r>
              <a:rPr lang="nl-NL"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Dập dờn: </a:t>
            </a:r>
            <a:r>
              <a:rPr lang="nl-NL" sz="3600" b="1" dirty="0">
                <a:effectLst/>
                <a:latin typeface="Times New Roman" panose="02020603050405020304" pitchFamily="18" charset="0"/>
                <a:ea typeface="Arial-Rounded" panose="020B0500000000000000" pitchFamily="34" charset="0"/>
                <a:cs typeface="Times New Roman" panose="02020603050405020304" pitchFamily="18" charset="0"/>
              </a:rPr>
              <a:t>chuyển động nhịp nhàng, lúc gần lúc xa, lúc ẩn lúc hiện.</a:t>
            </a:r>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xmlns=""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218" y="2841405"/>
            <a:ext cx="9156956" cy="375285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5">
            <a:extLst>
              <a:ext uri="{FF2B5EF4-FFF2-40B4-BE49-F238E27FC236}">
                <a16:creationId xmlns:a16="http://schemas.microsoft.com/office/drawing/2014/main" xmlns="" id="{E9DBCCE6-C648-4CD3-FF64-F7ADD2D97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969750" cy="1560136"/>
          </a:xfrm>
          <a:prstGeom prst="rect">
            <a:avLst/>
          </a:prstGeom>
        </p:spPr>
      </p:pic>
      <p:sp>
        <p:nvSpPr>
          <p:cNvPr id="3" name="文本框 6">
            <a:extLst>
              <a:ext uri="{FF2B5EF4-FFF2-40B4-BE49-F238E27FC236}">
                <a16:creationId xmlns:a16="http://schemas.microsoft.com/office/drawing/2014/main" xmlns="" id="{15F9C15B-5B79-A207-E8E6-2619310ABD83}"/>
              </a:ext>
            </a:extLst>
          </p:cNvPr>
          <p:cNvSpPr txBox="1"/>
          <p:nvPr/>
        </p:nvSpPr>
        <p:spPr>
          <a:xfrm>
            <a:off x="678904" y="204952"/>
            <a:ext cx="34989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Giải</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nghĩa</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từ</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4053367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864" y="0"/>
            <a:ext cx="5064344" cy="1560136"/>
          </a:xfrm>
          <a:prstGeom prst="rect">
            <a:avLst/>
          </a:prstGeom>
        </p:spPr>
      </p:pic>
      <p:sp>
        <p:nvSpPr>
          <p:cNvPr id="7" name="文本框 6">
            <a:extLst>
              <a:ext uri="{FF2B5EF4-FFF2-40B4-BE49-F238E27FC236}">
                <a16:creationId xmlns:a16="http://schemas.microsoft.com/office/drawing/2014/main" xmlns="" id="{AAC70EFB-ECD5-4258-A087-C521C2D81654}"/>
              </a:ext>
            </a:extLst>
          </p:cNvPr>
          <p:cNvSpPr txBox="1"/>
          <p:nvPr/>
        </p:nvSpPr>
        <p:spPr>
          <a:xfrm>
            <a:off x="2018972" y="295257"/>
            <a:ext cx="32467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Giải</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nghĩa</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từ</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
        <p:nvSpPr>
          <p:cNvPr id="8" name="Rectangle 7">
            <a:extLst>
              <a:ext uri="{FF2B5EF4-FFF2-40B4-BE49-F238E27FC236}">
                <a16:creationId xmlns:a16="http://schemas.microsoft.com/office/drawing/2014/main" xmlns="" id="{0DC0A112-B915-4456-9CD6-670C97D0500C}"/>
              </a:ext>
            </a:extLst>
          </p:cNvPr>
          <p:cNvSpPr/>
          <p:nvPr/>
        </p:nvSpPr>
        <p:spPr>
          <a:xfrm>
            <a:off x="714376" y="1773946"/>
            <a:ext cx="2060356" cy="905056"/>
          </a:xfrm>
          <a:prstGeom prst="rect">
            <a:avLst/>
          </a:prstGeom>
        </p:spPr>
        <p:txBody>
          <a:bodyPr wrap="square">
            <a:spAutoFit/>
          </a:bodyPr>
          <a:lstStyle/>
          <a:p>
            <a:pPr marL="44450" lvl="0">
              <a:lnSpc>
                <a:spcPct val="150000"/>
              </a:lnSpc>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Duy</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trì</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991096AA-08B9-DF21-BAF6-C6E904F2661C}"/>
              </a:ext>
            </a:extLst>
          </p:cNvPr>
          <p:cNvSpPr txBox="1"/>
          <p:nvPr/>
        </p:nvSpPr>
        <p:spPr>
          <a:xfrm>
            <a:off x="2833853" y="1964217"/>
            <a:ext cx="8958754" cy="1365182"/>
          </a:xfrm>
          <a:prstGeom prst="rect">
            <a:avLst/>
          </a:prstGeom>
          <a:noFill/>
        </p:spPr>
        <p:txBody>
          <a:bodyPr wrap="square">
            <a:spAutoFit/>
          </a:bodyPr>
          <a:lstStyle/>
          <a:p>
            <a:pPr indent="34925" algn="just">
              <a:lnSpc>
                <a:spcPct val="107000"/>
              </a:lnSpc>
              <a:spcAft>
                <a:spcPts val="800"/>
              </a:spcAft>
            </a:pP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cũ</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635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274911"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6"/>
          <a:stretch>
            <a:fillRect/>
          </a:stretch>
        </p:blipFill>
        <p:spPr>
          <a:xfrm>
            <a:off x="4130832" y="-305301"/>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38151"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Oval 16">
            <a:extLst>
              <a:ext uri="{FF2B5EF4-FFF2-40B4-BE49-F238E27FC236}">
                <a16:creationId xmlns:a16="http://schemas.microsoft.com/office/drawing/2014/main" xmlns="" id="{89BFB8D2-636E-4350-A69A-40130C7AC0A1}"/>
              </a:ext>
            </a:extLst>
          </p:cNvPr>
          <p:cNvSpPr/>
          <p:nvPr/>
        </p:nvSpPr>
        <p:spPr>
          <a:xfrm>
            <a:off x="211484" y="106763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xmlns="" id="{48BCD09C-EFE0-45B4-A1A8-6E0BBA24BDAC}"/>
              </a:ext>
            </a:extLst>
          </p:cNvPr>
          <p:cNvSpPr/>
          <p:nvPr/>
        </p:nvSpPr>
        <p:spPr>
          <a:xfrm>
            <a:off x="135941" y="2924022"/>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xmlns="" id="{06A24384-E380-4C36-860D-C3A8A96DF692}"/>
              </a:ext>
            </a:extLst>
          </p:cNvPr>
          <p:cNvSpPr/>
          <p:nvPr/>
        </p:nvSpPr>
        <p:spPr>
          <a:xfrm>
            <a:off x="116891" y="5136450"/>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grpSp>
        <p:nvGrpSpPr>
          <p:cNvPr id="8" name="组合 5">
            <a:extLst>
              <a:ext uri="{FF2B5EF4-FFF2-40B4-BE49-F238E27FC236}">
                <a16:creationId xmlns:a16="http://schemas.microsoft.com/office/drawing/2014/main" xmlns="" id="{ABA3BD22-D5E1-702B-856A-175454B918B5}"/>
              </a:ext>
            </a:extLst>
          </p:cNvPr>
          <p:cNvGrpSpPr/>
          <p:nvPr/>
        </p:nvGrpSpPr>
        <p:grpSpPr>
          <a:xfrm>
            <a:off x="129965" y="-157655"/>
            <a:ext cx="3725360" cy="957872"/>
            <a:chOff x="3010551" y="4334354"/>
            <a:chExt cx="6278592" cy="1214046"/>
          </a:xfrm>
        </p:grpSpPr>
        <p:sp>
          <p:nvSpPr>
            <p:cNvPr id="9" name="矩形 15">
              <a:extLst>
                <a:ext uri="{FF2B5EF4-FFF2-40B4-BE49-F238E27FC236}">
                  <a16:creationId xmlns:a16="http://schemas.microsoft.com/office/drawing/2014/main" xmlns="" id="{D49B86E7-EF1B-6EFE-3949-7F95D5F2E7F1}"/>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 name="矩形 17">
              <a:extLst>
                <a:ext uri="{FF2B5EF4-FFF2-40B4-BE49-F238E27FC236}">
                  <a16:creationId xmlns:a16="http://schemas.microsoft.com/office/drawing/2014/main" xmlns="" id="{0BB5948D-A8D9-0A10-2B0E-4726CA7D75BD}"/>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9">
              <a:extLst>
                <a:ext uri="{FF2B5EF4-FFF2-40B4-BE49-F238E27FC236}">
                  <a16:creationId xmlns:a16="http://schemas.microsoft.com/office/drawing/2014/main" xmlns="" id="{B04F5FDF-B903-B91A-06DD-71A95C13A170}"/>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trong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grpSp>
        <p:nvGrpSpPr>
          <p:cNvPr id="13" name="组合 5">
            <a:extLst>
              <a:ext uri="{FF2B5EF4-FFF2-40B4-BE49-F238E27FC236}">
                <a16:creationId xmlns:a16="http://schemas.microsoft.com/office/drawing/2014/main" xmlns="" id="{9A0EA0BC-2FCD-1899-643F-3E54FD1BD21F}"/>
              </a:ext>
            </a:extLst>
          </p:cNvPr>
          <p:cNvGrpSpPr/>
          <p:nvPr/>
        </p:nvGrpSpPr>
        <p:grpSpPr>
          <a:xfrm>
            <a:off x="0" y="-162910"/>
            <a:ext cx="4321166" cy="910575"/>
            <a:chOff x="2534663" y="4134536"/>
            <a:chExt cx="7282743" cy="1154100"/>
          </a:xfrm>
        </p:grpSpPr>
        <p:sp>
          <p:nvSpPr>
            <p:cNvPr id="20" name="矩形 15">
              <a:extLst>
                <a:ext uri="{FF2B5EF4-FFF2-40B4-BE49-F238E27FC236}">
                  <a16:creationId xmlns:a16="http://schemas.microsoft.com/office/drawing/2014/main" xmlns="" id="{D3CA5C38-3C3D-EA43-6615-EAB70C14C8FB}"/>
                </a:ext>
              </a:extLst>
            </p:cNvPr>
            <p:cNvSpPr/>
            <p:nvPr/>
          </p:nvSpPr>
          <p:spPr>
            <a:xfrm>
              <a:off x="2889078" y="4546125"/>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1" name="矩形 17">
              <a:extLst>
                <a:ext uri="{FF2B5EF4-FFF2-40B4-BE49-F238E27FC236}">
                  <a16:creationId xmlns:a16="http://schemas.microsoft.com/office/drawing/2014/main" xmlns="" id="{F82170C5-E2F0-C646-E577-335A329B2A75}"/>
                </a:ext>
              </a:extLst>
            </p:cNvPr>
            <p:cNvSpPr/>
            <p:nvPr/>
          </p:nvSpPr>
          <p:spPr>
            <a:xfrm>
              <a:off x="2768961" y="4341013"/>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 name="矩形 19">
              <a:extLst>
                <a:ext uri="{FF2B5EF4-FFF2-40B4-BE49-F238E27FC236}">
                  <a16:creationId xmlns:a16="http://schemas.microsoft.com/office/drawing/2014/main" xmlns="" id="{20A11331-3A5E-0E11-7A98-5B159B7CFD8E}"/>
                </a:ext>
              </a:extLst>
            </p:cNvPr>
            <p:cNvSpPr/>
            <p:nvPr/>
          </p:nvSpPr>
          <p:spPr>
            <a:xfrm>
              <a:off x="2534663" y="4134536"/>
              <a:ext cx="7282743"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Thi</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đọc</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giữa</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các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3399507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06620" y="1068771"/>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 name="组合 5">
            <a:extLst>
              <a:ext uri="{FF2B5EF4-FFF2-40B4-BE49-F238E27FC236}">
                <a16:creationId xmlns:a16="http://schemas.microsoft.com/office/drawing/2014/main" xmlns="" id="{0C2BE53D-7197-9435-910F-8378827C05AC}"/>
              </a:ext>
            </a:extLst>
          </p:cNvPr>
          <p:cNvGrpSpPr/>
          <p:nvPr/>
        </p:nvGrpSpPr>
        <p:grpSpPr>
          <a:xfrm>
            <a:off x="145731" y="0"/>
            <a:ext cx="2392517" cy="957872"/>
            <a:chOff x="3010551" y="4334354"/>
            <a:chExt cx="6278592" cy="1214046"/>
          </a:xfrm>
        </p:grpSpPr>
        <p:sp>
          <p:nvSpPr>
            <p:cNvPr id="4" name="矩形 15">
              <a:extLst>
                <a:ext uri="{FF2B5EF4-FFF2-40B4-BE49-F238E27FC236}">
                  <a16:creationId xmlns:a16="http://schemas.microsoft.com/office/drawing/2014/main" xmlns="" id="{A7549457-3CF6-BFA1-85DB-05BC67E678B2}"/>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xmlns="" id="{B0506203-F77B-D868-89F3-BE62B2163F26}"/>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xmlns="" id="{82CA9D22-31A1-9CAA-614E-F00B212FF2DF}"/>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cả</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bài</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2380679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0871ADD3-0095-4484-BD35-692EBAD1C8FC}"/>
              </a:ext>
            </a:extLst>
          </p:cNvPr>
          <p:cNvGrpSpPr/>
          <p:nvPr/>
        </p:nvGrpSpPr>
        <p:grpSpPr>
          <a:xfrm>
            <a:off x="1044908" y="1223239"/>
            <a:ext cx="10415966" cy="5133549"/>
            <a:chOff x="76504" y="514663"/>
            <a:chExt cx="7485060" cy="5687287"/>
          </a:xfrm>
          <a:solidFill>
            <a:schemeClr val="bg1"/>
          </a:solidFill>
        </p:grpSpPr>
        <p:sp>
          <p:nvSpPr>
            <p:cNvPr id="18" name="Rectangle: Rounded Corners 17">
              <a:extLst>
                <a:ext uri="{FF2B5EF4-FFF2-40B4-BE49-F238E27FC236}">
                  <a16:creationId xmlns:a16="http://schemas.microsoft.com/office/drawing/2014/main" xmlns="" id="{EB43F8FB-C92A-4934-8A52-85BD18CD3F88}"/>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xmlns="" id="{F5FF6E6C-D88D-4E93-88A6-B18C033B6FA7}"/>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xmlns="" id="{AF1729D8-6986-4919-B74D-E7C7501F095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xmlns="" id="{FBFF7433-A937-4399-BA73-0FC3C774F93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a:extLst>
              <a:ext uri="{FF2B5EF4-FFF2-40B4-BE49-F238E27FC236}">
                <a16:creationId xmlns:a16="http://schemas.microsoft.com/office/drawing/2014/main" xmlns=""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Nhìn lên bầu trời, có thể thấy những gì?</a:t>
            </a:r>
          </a:p>
        </p:txBody>
      </p:sp>
      <p:sp>
        <p:nvSpPr>
          <p:cNvPr id="23" name="Content Placeholder 2">
            <a:extLst>
              <a:ext uri="{FF2B5EF4-FFF2-40B4-BE49-F238E27FC236}">
                <a16:creationId xmlns:a16="http://schemas.microsoft.com/office/drawing/2014/main" xmlns=""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Màu sắc của bầu trời như thế nào?</a:t>
            </a:r>
          </a:p>
        </p:txBody>
      </p:sp>
      <p:sp>
        <p:nvSpPr>
          <p:cNvPr id="33" name="Content Placeholder 2">
            <a:extLst>
              <a:ext uri="{FF2B5EF4-FFF2-40B4-BE49-F238E27FC236}">
                <a16:creationId xmlns:a16="http://schemas.microsoft.com/office/drawing/2014/main" xmlns=""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Bầu trời quan trọng thế nào đối với mọi người, mọi vật?</a:t>
            </a:r>
          </a:p>
        </p:txBody>
      </p:sp>
      <p:sp>
        <p:nvSpPr>
          <p:cNvPr id="36" name="Content Placeholder 2">
            <a:extLst>
              <a:ext uri="{FF2B5EF4-FFF2-40B4-BE49-F238E27FC236}">
                <a16:creationId xmlns:a16="http://schemas.microsoft.com/office/drawing/2014/main" xmlns=""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Tìm ý tương ứng với mỗi đoạn trong bài.</a:t>
            </a:r>
          </a:p>
        </p:txBody>
      </p:sp>
      <p:pic>
        <p:nvPicPr>
          <p:cNvPr id="37" name="Picture 36" descr="A picture containing text&#10;&#10;Description automatically generated">
            <a:extLst>
              <a:ext uri="{FF2B5EF4-FFF2-40B4-BE49-F238E27FC236}">
                <a16:creationId xmlns:a16="http://schemas.microsoft.com/office/drawing/2014/main" xmlns="" id="{C3DD9ACB-A4F1-41C8-8746-0FB1E84F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xmlns="" id="{5D843B19-0031-4AA5-AE6D-79BD539A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a16="http://schemas.microsoft.com/office/drawing/2014/main" xmlns="" id="{16FBB5C0-B5A1-476F-841D-7C53849B2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a16="http://schemas.microsoft.com/office/drawing/2014/main" xmlns=""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a16="http://schemas.microsoft.com/office/drawing/2014/main" xmlns="" id="{FDDCF471-F8DB-4E44-BEC4-7463BB2B99E5}"/>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xmlns="" id="{47DC8EFF-FA54-4EF5-81ED-B14E708121CF}"/>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 TÌM HIỂU</a:t>
            </a:r>
          </a:p>
        </p:txBody>
      </p:sp>
    </p:spTree>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bầu</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08176752-FEF0-45F7-BE5F-657D1178C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18" y="-54863"/>
            <a:ext cx="12192000" cy="6912863"/>
          </a:xfrm>
          <a:prstGeom prst="rect">
            <a:avLst/>
          </a:prstGeom>
        </p:spPr>
      </p:pic>
      <p:sp>
        <p:nvSpPr>
          <p:cNvPr id="21" name="Rectangle 20">
            <a:extLst>
              <a:ext uri="{FF2B5EF4-FFF2-40B4-BE49-F238E27FC236}">
                <a16:creationId xmlns:a16="http://schemas.microsoft.com/office/drawing/2014/main" xmlns=""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Màu sắc của bầu trời như thế nào?</a:t>
            </a:r>
          </a:p>
        </p:txBody>
      </p:sp>
      <p:sp>
        <p:nvSpPr>
          <p:cNvPr id="33" name="Rectangle 32">
            <a:extLst>
              <a:ext uri="{FF2B5EF4-FFF2-40B4-BE49-F238E27FC236}">
                <a16:creationId xmlns:a16="http://schemas.microsoft.com/office/drawing/2014/main" xmlns="" id="{33DBECD0-DC98-4D9C-8022-70841BFD1DC1}"/>
              </a:ext>
            </a:extLst>
          </p:cNvPr>
          <p:cNvSpPr/>
          <p:nvPr/>
        </p:nvSpPr>
        <p:spPr>
          <a:xfrm>
            <a:off x="1561672" y="3565133"/>
            <a:ext cx="1042012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xmlns="" id="{0D139837-CAEB-48AC-9407-A5BDC958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xmlns=""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quan trọng thế nào đối với mọi người, mọi vật?</a:t>
            </a:r>
          </a:p>
        </p:txBody>
      </p:sp>
      <p:sp>
        <p:nvSpPr>
          <p:cNvPr id="33" name="Rectangle 32">
            <a:extLst>
              <a:ext uri="{FF2B5EF4-FFF2-40B4-BE49-F238E27FC236}">
                <a16:creationId xmlns:a16="http://schemas.microsoft.com/office/drawing/2014/main" xmlns=""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xmlns=""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12863"/>
          </a:xfrm>
          <a:prstGeom prst="rect">
            <a:avLst/>
          </a:prstGeom>
        </p:spPr>
      </p:pic>
      <p:sp>
        <p:nvSpPr>
          <p:cNvPr id="21" name="Rectangle 20">
            <a:extLst>
              <a:ext uri="{FF2B5EF4-FFF2-40B4-BE49-F238E27FC236}">
                <a16:creationId xmlns:a16="http://schemas.microsoft.com/office/drawing/2014/main" xmlns=""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FC92F1E3-FD50-45D5-9771-32A4CAB3C586}"/>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Bầu trời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quan trọng đối với mọi người, mọi vật</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cần</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vệ</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môi</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trường</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bầu</a:t>
            </a:r>
            <a:r>
              <a:rPr kumimoji="0" lang="en-US"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vi-VN" sz="4000" b="1" i="0" u="none" strike="noStrike" kern="1200" cap="none" spc="0" normalizeH="0" baseline="0" noProof="0" dirty="0">
                <a:ln>
                  <a:noFill/>
                </a:ln>
                <a:effectLst/>
                <a:highlight>
                  <a:srgbClr val="C0C0C0"/>
                </a:highligh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3" name="Rectangle 32">
            <a:extLst>
              <a:ext uri="{FF2B5EF4-FFF2-40B4-BE49-F238E27FC236}">
                <a16:creationId xmlns:a16="http://schemas.microsoft.com/office/drawing/2014/main" xmlns="" id="{5FC86460-4AB5-4CBA-B0A6-8240E5F99BB8}"/>
              </a:ext>
            </a:extLst>
          </p:cNvPr>
          <p:cNvSpPr/>
          <p:nvPr/>
        </p:nvSpPr>
        <p:spPr>
          <a:xfrm>
            <a:off x="0" y="3565132"/>
            <a:ext cx="12076386" cy="28514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Không</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xả</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rác</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thải</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chất</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thải</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chặt</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phá</a:t>
            </a:r>
            <a:r>
              <a:rPr lang="en-GB" sz="4400" dirty="0">
                <a:solidFill>
                  <a:schemeClr val="tx1"/>
                </a:solidFill>
                <a:latin typeface="Times New Roman" panose="02020603050405020304" pitchFamily="18" charset="0"/>
                <a:cs typeface="Times New Roman" panose="02020603050405020304" pitchFamily="18" charset="0"/>
              </a:rPr>
              <a:t> </a:t>
            </a:r>
            <a:r>
              <a:rPr lang="en-GB" sz="4400" dirty="0" err="1">
                <a:solidFill>
                  <a:schemeClr val="tx1"/>
                </a:solidFill>
                <a:latin typeface="Times New Roman" panose="02020603050405020304" pitchFamily="18" charset="0"/>
                <a:cs typeface="Times New Roman" panose="02020603050405020304" pitchFamily="18" charset="0"/>
              </a:rPr>
              <a:t>rừng</a:t>
            </a:r>
            <a:r>
              <a:rPr lang="en-GB"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Chúng</a:t>
            </a:r>
            <a:r>
              <a:rPr lang="en-US" sz="4400" dirty="0">
                <a:solidFill>
                  <a:schemeClr val="tx1"/>
                </a:solidFill>
                <a:latin typeface="Times New Roman" panose="02020603050405020304" pitchFamily="18" charset="0"/>
                <a:cs typeface="Times New Roman" panose="02020603050405020304" pitchFamily="18" charset="0"/>
              </a:rPr>
              <a:t> ta </a:t>
            </a:r>
            <a:r>
              <a:rPr lang="en-US" sz="4400" dirty="0" err="1">
                <a:solidFill>
                  <a:schemeClr val="tx1"/>
                </a:solidFill>
                <a:latin typeface="Times New Roman" panose="02020603050405020304" pitchFamily="18" charset="0"/>
                <a:cs typeface="Times New Roman" panose="02020603050405020304" pitchFamily="18" charset="0"/>
              </a:rPr>
              <a:t>cần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ý </a:t>
            </a:r>
            <a:r>
              <a:rPr lang="en-US" sz="4400" dirty="0" err="1">
                <a:solidFill>
                  <a:schemeClr val="tx1"/>
                </a:solidFill>
                <a:latin typeface="Times New Roman" panose="02020603050405020304" pitchFamily="18" charset="0"/>
                <a:cs typeface="Times New Roman" panose="02020603050405020304" pitchFamily="18" charset="0"/>
              </a:rPr>
              <a:t>thức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gìn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bầu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bảo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vệ</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môi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trường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thiên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nhiên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con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ngày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càng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thêm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đẹp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đẽ</a:t>
            </a:r>
            <a:r>
              <a:rPr lang="en-US" sz="4400" dirty="0">
                <a:solidFill>
                  <a:schemeClr val="tx1"/>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xmlns=""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57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xmlns=""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a16="http://schemas.microsoft.com/office/drawing/2014/main" xmlns=""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xmlns=""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293BA9B-96B1-4EC2-B4DD-F1A07B7A0D15}"/>
              </a:ext>
            </a:extLst>
          </p:cNvPr>
          <p:cNvPicPr>
            <a:picLocks noChangeAspect="1"/>
          </p:cNvPicPr>
          <p:nvPr/>
        </p:nvPicPr>
        <p:blipFill>
          <a:blip r:embed="rId3"/>
          <a:stretch>
            <a:fillRect/>
          </a:stretch>
        </p:blipFill>
        <p:spPr>
          <a:xfrm>
            <a:off x="0" y="0"/>
            <a:ext cx="1417068" cy="790575"/>
          </a:xfrm>
          <a:prstGeom prst="rect">
            <a:avLst/>
          </a:prstGeom>
        </p:spPr>
      </p:pic>
      <p:sp>
        <p:nvSpPr>
          <p:cNvPr id="6" name="TextBox 5">
            <a:extLst>
              <a:ext uri="{FF2B5EF4-FFF2-40B4-BE49-F238E27FC236}">
                <a16:creationId xmlns:a16="http://schemas.microsoft.com/office/drawing/2014/main" xmlns="" id="{7EA2514E-AB69-45C8-BCF4-79F1859310C0}"/>
              </a:ext>
            </a:extLst>
          </p:cNvPr>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xmlns="" id="{B4768866-9605-4C0C-9A55-02ED0F9915FA}"/>
              </a:ext>
            </a:extLst>
          </p:cNvPr>
          <p:cNvGrpSpPr/>
          <p:nvPr/>
        </p:nvGrpSpPr>
        <p:grpSpPr>
          <a:xfrm>
            <a:off x="1933575" y="1190626"/>
            <a:ext cx="9067800" cy="5553074"/>
            <a:chOff x="1933575" y="1171576"/>
            <a:chExt cx="9067800" cy="5553074"/>
          </a:xfrm>
        </p:grpSpPr>
        <p:pic>
          <p:nvPicPr>
            <p:cNvPr id="11" name="Picture 10">
              <a:extLst>
                <a:ext uri="{FF2B5EF4-FFF2-40B4-BE49-F238E27FC236}">
                  <a16:creationId xmlns:a16="http://schemas.microsoft.com/office/drawing/2014/main" xmlns="" id="{6469668D-6905-40BE-8F2B-A429B189E677}"/>
                </a:ext>
              </a:extLst>
            </p:cNvPr>
            <p:cNvPicPr>
              <a:picLocks noChangeAspect="1"/>
            </p:cNvPicPr>
            <p:nvPr/>
          </p:nvPicPr>
          <p:blipFill>
            <a:blip r:embed="rId4"/>
            <a:stretch>
              <a:fillRect/>
            </a:stretch>
          </p:blipFill>
          <p:spPr>
            <a:xfrm>
              <a:off x="1933575" y="1181100"/>
              <a:ext cx="9067800" cy="5543550"/>
            </a:xfrm>
            <a:prstGeom prst="rect">
              <a:avLst/>
            </a:prstGeom>
          </p:spPr>
        </p:pic>
        <p:pic>
          <p:nvPicPr>
            <p:cNvPr id="17" name="Picture 16">
              <a:extLst>
                <a:ext uri="{FF2B5EF4-FFF2-40B4-BE49-F238E27FC236}">
                  <a16:creationId xmlns:a16="http://schemas.microsoft.com/office/drawing/2014/main" xmlns="" id="{4E870763-08EB-4F02-BE9D-99DC24B0B883}"/>
                </a:ext>
              </a:extLst>
            </p:cNvPr>
            <p:cNvPicPr>
              <a:picLocks noChangeAspect="1"/>
            </p:cNvPicPr>
            <p:nvPr/>
          </p:nvPicPr>
          <p:blipFill>
            <a:blip r:embed="rId5"/>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a:extLst>
              <a:ext uri="{FF2B5EF4-FFF2-40B4-BE49-F238E27FC236}">
                <a16:creationId xmlns:a16="http://schemas.microsoft.com/office/drawing/2014/main" xmlns="" id="{B3794657-DB7B-46D0-AAFE-7D35748B8D66}"/>
              </a:ext>
            </a:extLst>
          </p:cNvPr>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xốp</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855" t="1955"/>
          <a:stretch/>
        </p:blipFill>
        <p:spPr>
          <a:xfrm>
            <a:off x="643334" y="1532445"/>
            <a:ext cx="10939066" cy="4802456"/>
          </a:xfrm>
          <a:prstGeom prst="rect">
            <a:avLst/>
          </a:prstGeom>
        </p:spPr>
      </p:pic>
      <p:pic>
        <p:nvPicPr>
          <p:cNvPr id="2" name="Picture 1">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0" y="0"/>
            <a:ext cx="1002831" cy="838201"/>
          </a:xfrm>
          <a:prstGeom prst="ellipse">
            <a:avLst/>
          </a:prstGeom>
        </p:spPr>
      </p:pic>
      <p:sp>
        <p:nvSpPr>
          <p:cNvPr id="14" name="Rounded Rectangle 13"/>
          <p:cNvSpPr/>
          <p:nvPr/>
        </p:nvSpPr>
        <p:spPr>
          <a:xfrm>
            <a:off x="4953000" y="685799"/>
            <a:ext cx="2667000" cy="762001"/>
          </a:xfrm>
          <a:prstGeom prst="roundRect">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rgbClr val="FF0000"/>
                </a:solidFill>
                <a:latin typeface="Times New Roman" panose="02020603050405020304" pitchFamily="18" charset="0"/>
                <a:cs typeface="Times New Roman" panose="02020603050405020304" pitchFamily="18" charset="0"/>
              </a:rPr>
              <a:t>Nội</a:t>
            </a:r>
            <a:r>
              <a:rPr lang="en-US" sz="4400" b="1" dirty="0">
                <a:solidFill>
                  <a:srgbClr val="FF0000"/>
                </a:solidFill>
                <a:latin typeface="Times New Roman" panose="02020603050405020304" pitchFamily="18" charset="0"/>
                <a:cs typeface="Times New Roman" panose="02020603050405020304" pitchFamily="18" charset="0"/>
              </a:rPr>
              <a:t> dung</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165982" y="1840709"/>
            <a:ext cx="10035418" cy="4026691"/>
          </a:xfrm>
          <a:prstGeom prst="roundRect">
            <a:avLst/>
          </a:prstGeom>
          <a:solidFill>
            <a:srgbClr val="FFFFFF">
              <a:alpha val="80000"/>
            </a:srgbClr>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Bài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đọc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nói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về</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những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sự</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vật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trên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bầu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trời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đặc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điểm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và</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vai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trò</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của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bầu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trời</a:t>
            </a:r>
            <a:r>
              <a:rPr lang="en-US" sz="4800" dirty="0">
                <a:solidFill>
                  <a:schemeClr val="tx1"/>
                </a:solidFill>
                <a:latin typeface="Times New Roman" panose="02020603050405020304" pitchFamily="18" charset="0"/>
                <a:cs typeface="Times New Roman" panose="02020603050405020304" pitchFamily="18" charset="0"/>
              </a:rPr>
              <a:t>.</a:t>
            </a:r>
            <a:br>
              <a:rPr lang="en-US" sz="4800" dirty="0">
                <a:solidFill>
                  <a:schemeClr val="tx1"/>
                </a:solidFill>
                <a:latin typeface="Times New Roman" panose="02020603050405020304" pitchFamily="18" charset="0"/>
                <a:cs typeface="Times New Roman" panose="02020603050405020304" pitchFamily="18" charset="0"/>
              </a:rPr>
            </a:br>
            <a:endParaRPr kumimoji="0" lang="vi-VN" sz="4800" b="0" i="1"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6500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6"/>
          <a:stretch>
            <a:fillRect/>
          </a:stretch>
        </p:blipFill>
        <p:spPr>
          <a:xfrm>
            <a:off x="4115067" y="-273771"/>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69682" y="911115"/>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 name="组合 5">
            <a:extLst>
              <a:ext uri="{FF2B5EF4-FFF2-40B4-BE49-F238E27FC236}">
                <a16:creationId xmlns:a16="http://schemas.microsoft.com/office/drawing/2014/main" xmlns="" id="{CA12D88F-1DF4-3CC4-3254-62CA0CB22F6B}"/>
              </a:ext>
            </a:extLst>
          </p:cNvPr>
          <p:cNvGrpSpPr/>
          <p:nvPr/>
        </p:nvGrpSpPr>
        <p:grpSpPr>
          <a:xfrm>
            <a:off x="0" y="0"/>
            <a:ext cx="2818186" cy="957872"/>
            <a:chOff x="2628115" y="4334354"/>
            <a:chExt cx="7395659" cy="1214046"/>
          </a:xfrm>
        </p:grpSpPr>
        <p:sp>
          <p:nvSpPr>
            <p:cNvPr id="4" name="矩形 15">
              <a:extLst>
                <a:ext uri="{FF2B5EF4-FFF2-40B4-BE49-F238E27FC236}">
                  <a16:creationId xmlns:a16="http://schemas.microsoft.com/office/drawing/2014/main" xmlns="" id="{E2B73739-C780-B89D-974E-E6071B081144}"/>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xmlns="" id="{925E27DF-B42E-5C10-BA2C-3087D7C548C9}"/>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xmlns="" id="{BED00BBC-A31D-443B-7ACD-F10DC19CBBA4}"/>
                </a:ext>
              </a:extLst>
            </p:cNvPr>
            <p:cNvSpPr/>
            <p:nvPr/>
          </p:nvSpPr>
          <p:spPr>
            <a:xfrm>
              <a:off x="2628115" y="4334354"/>
              <a:ext cx="7395659"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Luyện</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đọc</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lại</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42640541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xmlns=""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890612" y="3599242"/>
            <a:ext cx="3300752" cy="325875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13" name="TextBox 12">
            <a:extLst>
              <a:ext uri="{FF2B5EF4-FFF2-40B4-BE49-F238E27FC236}">
                <a16:creationId xmlns:a16="http://schemas.microsoft.com/office/drawing/2014/main" xmlns="" id="{82A8D820-5ECD-46CA-8A20-AF3BFEF4FA2D}"/>
              </a:ext>
            </a:extLst>
          </p:cNvPr>
          <p:cNvSpPr txBox="1"/>
          <p:nvPr/>
        </p:nvSpPr>
        <p:spPr>
          <a:xfrm>
            <a:off x="8563584" y="7122691"/>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C5CD"/>
                </a:solidFill>
                <a:effectLst/>
                <a:uLnTx/>
                <a:uFillTx/>
                <a:latin typeface="Coiny" panose="02000903060500060000" pitchFamily="2" charset="0"/>
                <a:ea typeface="+mn-ea"/>
                <a:cs typeface="+mn-cs"/>
              </a:rPr>
              <a:t>NÓI VÀ NGHE</a:t>
            </a:r>
          </a:p>
        </p:txBody>
      </p:sp>
      <p:sp>
        <p:nvSpPr>
          <p:cNvPr id="14" name="TextBox 13">
            <a:extLst>
              <a:ext uri="{FF2B5EF4-FFF2-40B4-BE49-F238E27FC236}">
                <a16:creationId xmlns:a16="http://schemas.microsoft.com/office/drawing/2014/main" xmlns="" id="{356096D7-E1EF-4454-9652-DA5B775CE2AB}"/>
              </a:ext>
            </a:extLst>
          </p:cNvPr>
          <p:cNvSpPr txBox="1"/>
          <p:nvPr/>
        </p:nvSpPr>
        <p:spPr>
          <a:xfrm>
            <a:off x="8440122" y="7180458"/>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NÓI VÀ NGHE</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5" name="Picture 4">
            <a:extLst>
              <a:ext uri="{FF2B5EF4-FFF2-40B4-BE49-F238E27FC236}">
                <a16:creationId xmlns:a16="http://schemas.microsoft.com/office/drawing/2014/main" xmlns="" id="{BF59287F-DEF4-49E3-B3B5-80DA842B2174}"/>
              </a:ext>
            </a:extLst>
          </p:cNvPr>
          <p:cNvPicPr>
            <a:picLocks noChangeAspect="1"/>
          </p:cNvPicPr>
          <p:nvPr/>
        </p:nvPicPr>
        <p:blipFill>
          <a:blip r:embed="rId10"/>
          <a:stretch>
            <a:fillRect/>
          </a:stretch>
        </p:blipFill>
        <p:spPr>
          <a:xfrm>
            <a:off x="2390660" y="2212697"/>
            <a:ext cx="7256999" cy="1916057"/>
          </a:xfrm>
          <a:prstGeom prst="rect">
            <a:avLst/>
          </a:prstGeom>
        </p:spPr>
      </p:pic>
      <p:pic>
        <p:nvPicPr>
          <p:cNvPr id="12" name="Picture 11">
            <a:extLst>
              <a:ext uri="{FF2B5EF4-FFF2-40B4-BE49-F238E27FC236}">
                <a16:creationId xmlns:a16="http://schemas.microsoft.com/office/drawing/2014/main" xmlns="" id="{24F8FCAB-1E18-4395-A6AE-33DBA7547C9C}"/>
              </a:ext>
            </a:extLst>
          </p:cNvPr>
          <p:cNvPicPr>
            <a:picLocks noChangeAspect="1"/>
          </p:cNvPicPr>
          <p:nvPr/>
        </p:nvPicPr>
        <p:blipFill>
          <a:blip r:embed="rId11"/>
          <a:stretch>
            <a:fillRect/>
          </a:stretch>
        </p:blipFill>
        <p:spPr>
          <a:xfrm>
            <a:off x="1514410" y="3328426"/>
            <a:ext cx="9449619" cy="145707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xmlns="" id="{EE6E22EC-AE4A-4F33-BB95-37E7E788FBA0}"/>
              </a:ext>
            </a:extLst>
          </p:cNvPr>
          <p:cNvPicPr>
            <a:picLocks noChangeAspect="1"/>
          </p:cNvPicPr>
          <p:nvPr/>
        </p:nvPicPr>
        <p:blipFill>
          <a:blip r:embed="rId6"/>
          <a:stretch>
            <a:fillRect/>
          </a:stretch>
        </p:blipFill>
        <p:spPr>
          <a:xfrm>
            <a:off x="4132417" y="252756"/>
            <a:ext cx="3878632" cy="1840449"/>
          </a:xfrm>
          <a:prstGeom prst="rect">
            <a:avLst/>
          </a:prstGeom>
        </p:spPr>
      </p:pic>
      <p:pic>
        <p:nvPicPr>
          <p:cNvPr id="1026" name="Picture 2" descr="Hình nền Cành Cây Trên Bầu Trời đẹp Ảnh Nền, Cành, Lá Cây ...">
            <a:extLst>
              <a:ext uri="{FF2B5EF4-FFF2-40B4-BE49-F238E27FC236}">
                <a16:creationId xmlns:a16="http://schemas.microsoft.com/office/drawing/2014/main" xmlns="" id="{A0E75028-4B3A-4DF0-BCD8-40330D474B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87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9" name="TextBox 28">
            <a:extLst>
              <a:ext uri="{FF2B5EF4-FFF2-40B4-BE49-F238E27FC236}">
                <a16:creationId xmlns:a16="http://schemas.microsoft.com/office/drawing/2014/main" xmlns="" id="{2C91287F-6FD2-412A-95A7-21632CCE99C7}"/>
              </a:ext>
            </a:extLst>
          </p:cNvPr>
          <p:cNvSpPr txBox="1"/>
          <p:nvPr/>
        </p:nvSpPr>
        <p:spPr>
          <a:xfrm>
            <a:off x="1922361" y="555634"/>
            <a:ext cx="9678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1. N</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ói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3 - 5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bầu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trời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trong</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hôm</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nay. </a:t>
            </a:r>
          </a:p>
        </p:txBody>
      </p:sp>
      <p:pic>
        <p:nvPicPr>
          <p:cNvPr id="7" name="Picture 6">
            <a:extLst>
              <a:ext uri="{FF2B5EF4-FFF2-40B4-BE49-F238E27FC236}">
                <a16:creationId xmlns:a16="http://schemas.microsoft.com/office/drawing/2014/main" xmlns="" id="{3898A0B3-3717-4B01-A73F-ED3BD4775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290" y="412415"/>
            <a:ext cx="1097749" cy="1097749"/>
          </a:xfrm>
          <a:prstGeom prst="rect">
            <a:avLst/>
          </a:prstGeom>
        </p:spPr>
      </p:pic>
      <p:pic>
        <p:nvPicPr>
          <p:cNvPr id="3" name="Picture 2">
            <a:extLst>
              <a:ext uri="{FF2B5EF4-FFF2-40B4-BE49-F238E27FC236}">
                <a16:creationId xmlns:a16="http://schemas.microsoft.com/office/drawing/2014/main" xmlns="" id="{B80528CF-6DDC-4B82-B219-24D386BFBB80}"/>
              </a:ext>
            </a:extLst>
          </p:cNvPr>
          <p:cNvPicPr>
            <a:picLocks noChangeAspect="1"/>
          </p:cNvPicPr>
          <p:nvPr/>
        </p:nvPicPr>
        <p:blipFill>
          <a:blip r:embed="rId5"/>
          <a:stretch>
            <a:fillRect/>
          </a:stretch>
        </p:blipFill>
        <p:spPr>
          <a:xfrm>
            <a:off x="709309" y="1471975"/>
            <a:ext cx="4608603" cy="4551138"/>
          </a:xfrm>
          <a:prstGeom prst="rect">
            <a:avLst/>
          </a:prstGeom>
        </p:spPr>
      </p:pic>
      <p:sp>
        <p:nvSpPr>
          <p:cNvPr id="5" name="TextBox 4">
            <a:extLst>
              <a:ext uri="{FF2B5EF4-FFF2-40B4-BE49-F238E27FC236}">
                <a16:creationId xmlns:a16="http://schemas.microsoft.com/office/drawing/2014/main" xmlns="" id="{A1C30361-6986-4FEC-AE0C-F6E389AC88E8}"/>
              </a:ext>
            </a:extLst>
          </p:cNvPr>
          <p:cNvSpPr txBox="1"/>
          <p:nvPr/>
        </p:nvSpPr>
        <p:spPr>
          <a:xfrm>
            <a:off x="5367130" y="2256183"/>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Đặc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điểm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màu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sắc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độ</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cao</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độ</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rộng</a:t>
            </a:r>
            <a:r>
              <a:rPr lang="en-US" sz="3200" b="1" i="1" dirty="0">
                <a:solidFill>
                  <a:srgbClr val="7030A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xmlns="" id="{6540225B-938A-47DF-AB50-77D9D187C906}"/>
              </a:ext>
            </a:extLst>
          </p:cNvPr>
          <p:cNvSpPr txBox="1"/>
          <p:nvPr/>
        </p:nvSpPr>
        <p:spPr>
          <a:xfrm>
            <a:off x="5357190" y="3548269"/>
            <a:ext cx="6440557"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Cảnh</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vật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xuất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hiện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trên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xmlns="" id="{64543598-69E6-4D95-B440-D49A6DD8F005}"/>
              </a:ext>
            </a:extLst>
          </p:cNvPr>
          <p:cNvSpPr txBox="1"/>
          <p:nvPr/>
        </p:nvSpPr>
        <p:spPr>
          <a:xfrm>
            <a:off x="5446644" y="4353340"/>
            <a:ext cx="5973418"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Cảm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nhận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em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về</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endParaRPr lang="en-US" sz="32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420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xmlns=""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xmlns=""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xmlns=""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xmlns=""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xmlns=""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xmlns="" id="{9D75154C-5432-485F-B472-7BF22778B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xmlns=""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xmlns="" id="{0BD33E40-6D27-4EE5-9E1A-01A1CA9130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xmlns=""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xmlns="" id="{5827F7EA-9D63-4D5D-9216-D223AD888D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11503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4"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4"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xmlns="" id="{1BDD6679-8A27-41E4-9F9F-5F937658219E}"/>
              </a:ext>
            </a:extLst>
          </p:cNvPr>
          <p:cNvSpPr txBox="1"/>
          <p:nvPr/>
        </p:nvSpPr>
        <p:spPr>
          <a:xfrm>
            <a:off x="763548" y="1882950"/>
            <a:ext cx="10481144" cy="3539430"/>
          </a:xfrm>
          <a:prstGeom prst="rect">
            <a:avLst/>
          </a:prstGeom>
          <a:noFill/>
        </p:spPr>
        <p:txBody>
          <a:bodyPr wrap="square">
            <a:spAutoFit/>
          </a:bodyPr>
          <a:lstStyle/>
          <a:p>
            <a:pPr algn="just"/>
            <a:r>
              <a:rPr lang="en-US" sz="3200" b="1" dirty="0">
                <a:solidFill>
                  <a:srgbClr val="000000"/>
                </a:solidFill>
                <a:latin typeface="Times New Roman" panose="02020603050405020304" pitchFamily="18" charset="0"/>
                <a:cs typeface="Times New Roman" panose="02020603050405020304" pitchFamily="18" charset="0"/>
              </a:rPr>
              <a:t>       </a:t>
            </a:r>
            <a:r>
              <a:rPr lang="vi-VN" sz="3200" b="1" dirty="0">
                <a:solidFill>
                  <a:srgbClr val="000000"/>
                </a:solidFill>
                <a:latin typeface="Times New Roman" panose="02020603050405020304" pitchFamily="18" charset="0"/>
                <a:cs typeface="Times New Roman" panose="02020603050405020304" pitchFamily="18" charset="0"/>
              </a:rPr>
              <a:t>Em rất thích ngắm bầu trời vào mùa thu. Bầu trời buổi sáng mùa thu thật cao xanh và trong lành. Trên trời những đám mây bồng bềnh như kẹo bông trôi lững lờ.  Những chú chim đang bay lượn theo đàn, hót líu lo. Ông mặt trời tỏa những tia nắng ấm áp xuống mặt đất để sưởi ấm cho muôn loài. Bầu trời vào buổi sáng mùa thu thật đẹp và dễ chịu.</a:t>
            </a:r>
          </a:p>
        </p:txBody>
      </p:sp>
      <p:pic>
        <p:nvPicPr>
          <p:cNvPr id="11" name="Picture 10">
            <a:extLst>
              <a:ext uri="{FF2B5EF4-FFF2-40B4-BE49-F238E27FC236}">
                <a16:creationId xmlns:a16="http://schemas.microsoft.com/office/drawing/2014/main" xmlns="" id="{E0B47905-35EA-41F7-9B15-3F452149413A}"/>
              </a:ext>
            </a:extLst>
          </p:cNvPr>
          <p:cNvPicPr>
            <a:picLocks noChangeAspect="1"/>
          </p:cNvPicPr>
          <p:nvPr/>
        </p:nvPicPr>
        <p:blipFill>
          <a:blip r:embed="rId5"/>
          <a:stretch>
            <a:fillRect/>
          </a:stretch>
        </p:blipFill>
        <p:spPr>
          <a:xfrm>
            <a:off x="2819116" y="653415"/>
            <a:ext cx="6553768" cy="1585097"/>
          </a:xfrm>
          <a:prstGeom prst="rect">
            <a:avLst/>
          </a:prstGeom>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026" name="Picture 2" descr="Hình nền Cành Cây Trên Bầu Trời đẹp Ảnh Nền, Cành, Lá Cây ...">
            <a:extLst>
              <a:ext uri="{FF2B5EF4-FFF2-40B4-BE49-F238E27FC236}">
                <a16:creationId xmlns:a16="http://schemas.microsoft.com/office/drawing/2014/main" xmlns="" id="{A0E75028-4B3A-4DF0-BCD8-40330D474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74BA7B12-8304-41E9-9C54-A46464C4D677}"/>
              </a:ext>
            </a:extLst>
          </p:cNvPr>
          <p:cNvPicPr>
            <a:picLocks noChangeAspect="1"/>
          </p:cNvPicPr>
          <p:nvPr/>
        </p:nvPicPr>
        <p:blipFill>
          <a:blip r:embed="rId6"/>
          <a:stretch>
            <a:fillRect/>
          </a:stretch>
        </p:blipFill>
        <p:spPr>
          <a:xfrm>
            <a:off x="4571999" y="238124"/>
            <a:ext cx="3457575" cy="1767205"/>
          </a:xfrm>
          <a:prstGeom prst="rect">
            <a:avLst/>
          </a:prstGeom>
        </p:spPr>
      </p:pic>
    </p:spTree>
    <p:extLst>
      <p:ext uri="{BB962C8B-B14F-4D97-AF65-F5344CB8AC3E}">
        <p14:creationId xmlns:p14="http://schemas.microsoft.com/office/powerpoint/2010/main" val="1757444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0" name="Picture 9">
            <a:extLst>
              <a:ext uri="{FF2B5EF4-FFF2-40B4-BE49-F238E27FC236}">
                <a16:creationId xmlns:a16="http://schemas.microsoft.com/office/drawing/2014/main" xmlns="" id="{F50A4D71-EE39-423B-BF93-008DED438CCE}"/>
              </a:ext>
            </a:extLst>
          </p:cNvPr>
          <p:cNvPicPr>
            <a:picLocks noChangeAspect="1"/>
          </p:cNvPicPr>
          <p:nvPr/>
        </p:nvPicPr>
        <p:blipFill>
          <a:blip r:embed="rId4"/>
          <a:stretch>
            <a:fillRect/>
          </a:stretch>
        </p:blipFill>
        <p:spPr>
          <a:xfrm>
            <a:off x="1298746" y="2139744"/>
            <a:ext cx="3589553" cy="3376474"/>
          </a:xfrm>
          <a:prstGeom prst="rect">
            <a:avLst/>
          </a:prstGeom>
        </p:spPr>
      </p:pic>
      <p:sp>
        <p:nvSpPr>
          <p:cNvPr id="16" name="TextBox 15">
            <a:extLst>
              <a:ext uri="{FF2B5EF4-FFF2-40B4-BE49-F238E27FC236}">
                <a16:creationId xmlns:a16="http://schemas.microsoft.com/office/drawing/2014/main" xmlns="" id="{32A8DFA0-23AC-48DC-B97A-23730E8DAE8A}"/>
              </a:ext>
            </a:extLst>
          </p:cNvPr>
          <p:cNvSpPr txBox="1"/>
          <p:nvPr/>
        </p:nvSpPr>
        <p:spPr>
          <a:xfrm>
            <a:off x="1659835" y="863747"/>
            <a:ext cx="101894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2.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Nếu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tranh</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bầu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trời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sẽ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những</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gì</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xmlns="" id="{476BB2E1-8C07-4EA5-82A4-7E92EC4B5126}"/>
              </a:ext>
            </a:extLst>
          </p:cNvPr>
          <p:cNvSpPr txBox="1"/>
          <p:nvPr/>
        </p:nvSpPr>
        <p:spPr>
          <a:xfrm>
            <a:off x="5367130" y="1709531"/>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a:solidFill>
                  <a:srgbClr val="7030A0"/>
                </a:solidFill>
                <a:latin typeface="Times New Roman" panose="02020603050405020304" pitchFamily="18" charset="0"/>
                <a:cs typeface="Times New Roman" panose="02020603050405020304" pitchFamily="18" charset="0"/>
              </a:rPr>
              <a:t>Chia </a:t>
            </a:r>
            <a:r>
              <a:rPr lang="en-US" sz="3200" b="1" i="1" dirty="0" err="1">
                <a:solidFill>
                  <a:srgbClr val="7030A0"/>
                </a:solidFill>
                <a:latin typeface="Times New Roman" panose="02020603050405020304" pitchFamily="18" charset="0"/>
                <a:cs typeface="Times New Roman" panose="02020603050405020304" pitchFamily="18" charset="0"/>
              </a:rPr>
              <a:t>sẻ</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với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bạn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suy</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nghĩ</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mình</a:t>
            </a:r>
            <a:r>
              <a:rPr lang="en-US" sz="3200" b="1" i="1" dirty="0">
                <a:solidFill>
                  <a:srgbClr val="7030A0"/>
                </a:solidFill>
                <a:latin typeface="Times New Roman" panose="02020603050405020304" pitchFamily="18" charset="0"/>
                <a:cs typeface="Times New Roman" panose="02020603050405020304" pitchFamily="18" charset="0"/>
              </a:rPr>
              <a:t>.</a:t>
            </a:r>
          </a:p>
        </p:txBody>
      </p:sp>
      <p:pic>
        <p:nvPicPr>
          <p:cNvPr id="1026" name="Picture 2" descr="Dùng màu acrylic để vẽ bầu trời hồng và những đám mây | Tổng hợp những bức  tranh đẹp nhất">
            <a:extLst>
              <a:ext uri="{FF2B5EF4-FFF2-40B4-BE49-F238E27FC236}">
                <a16:creationId xmlns:a16="http://schemas.microsoft.com/office/drawing/2014/main" xmlns="" id="{6BE720E3-0C00-4EE4-90B1-6D8C9A322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6670" y="2897256"/>
            <a:ext cx="4572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900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700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055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xmlns="" id="{F90F3FA6-8E8A-4BFF-9241-7B19ACA9B6A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633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6604D818-9CEF-4850-9327-DBCB1FEAB6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781362">
            <a:off x="-152928" y="-166616"/>
            <a:ext cx="4114800" cy="4114800"/>
          </a:xfrm>
          <a:prstGeom prst="rect">
            <a:avLst/>
          </a:prstGeom>
        </p:spPr>
      </p:pic>
      <p:pic>
        <p:nvPicPr>
          <p:cNvPr id="12" name="Picture 11">
            <a:extLst>
              <a:ext uri="{FF2B5EF4-FFF2-40B4-BE49-F238E27FC236}">
                <a16:creationId xmlns:a16="http://schemas.microsoft.com/office/drawing/2014/main" xmlns="" id="{B7F1AD59-9481-4B1F-BF6A-15A26EF75DB3}"/>
              </a:ext>
            </a:extLst>
          </p:cNvPr>
          <p:cNvPicPr>
            <a:picLocks noChangeAspect="1"/>
          </p:cNvPicPr>
          <p:nvPr/>
        </p:nvPicPr>
        <p:blipFill>
          <a:blip r:embed="rId11"/>
          <a:stretch>
            <a:fillRect/>
          </a:stretch>
        </p:blipFill>
        <p:spPr>
          <a:xfrm>
            <a:off x="2831296" y="2492409"/>
            <a:ext cx="6834208"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4" name="Picture 3">
            <a:extLst>
              <a:ext uri="{FF2B5EF4-FFF2-40B4-BE49-F238E27FC236}">
                <a16:creationId xmlns:a16="http://schemas.microsoft.com/office/drawing/2014/main" xmlns="" id="{D0D7C12D-21E2-4AA0-B41D-D350FE42C3F2}"/>
              </a:ext>
            </a:extLst>
          </p:cNvPr>
          <p:cNvPicPr>
            <a:picLocks noChangeAspect="1"/>
          </p:cNvPicPr>
          <p:nvPr/>
        </p:nvPicPr>
        <p:blipFill>
          <a:blip r:embed="rId4"/>
          <a:stretch>
            <a:fillRect/>
          </a:stretch>
        </p:blipFill>
        <p:spPr>
          <a:xfrm>
            <a:off x="2085735" y="1071219"/>
            <a:ext cx="8504657" cy="3822523"/>
          </a:xfrm>
          <a:prstGeom prst="rect">
            <a:avLst/>
          </a:prstGeom>
        </p:spPr>
      </p:pic>
      <p:sp>
        <p:nvSpPr>
          <p:cNvPr id="2" name="TextBox 1">
            <a:extLst>
              <a:ext uri="{FF2B5EF4-FFF2-40B4-BE49-F238E27FC236}">
                <a16:creationId xmlns:a16="http://schemas.microsoft.com/office/drawing/2014/main" xmlns="" id="{A0190E27-3CCD-1AAA-2F9C-D48E74F259B3}"/>
              </a:ext>
            </a:extLst>
          </p:cNvPr>
          <p:cNvSpPr txBox="1"/>
          <p:nvPr/>
        </p:nvSpPr>
        <p:spPr>
          <a:xfrm>
            <a:off x="4209391" y="844441"/>
            <a:ext cx="4257347"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66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strVal val="#ppt_w*0.70"/>
                                          </p:val>
                                        </p:tav>
                                        <p:tav tm="100000">
                                          <p:val>
                                            <p:strVal val="#ppt_w"/>
                                          </p:val>
                                        </p:tav>
                                      </p:tavLst>
                                    </p:anim>
                                    <p:anim calcmode="lin" valueType="num">
                                      <p:cBhvr>
                                        <p:cTn id="8" dur="750" fill="hold"/>
                                        <p:tgtEl>
                                          <p:spTgt spid="11"/>
                                        </p:tgtEl>
                                        <p:attrNameLst>
                                          <p:attrName>ppt_h</p:attrName>
                                        </p:attrNameLst>
                                      </p:cBhvr>
                                      <p:tavLst>
                                        <p:tav tm="0">
                                          <p:val>
                                            <p:strVal val="#ppt_h"/>
                                          </p:val>
                                        </p:tav>
                                        <p:tav tm="100000">
                                          <p:val>
                                            <p:strVal val="#ppt_h"/>
                                          </p:val>
                                        </p:tav>
                                      </p:tavLst>
                                    </p:anim>
                                    <p:animEffect transition="in" filter="fade">
                                      <p:cBhvr>
                                        <p:cTn id="9" dur="7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xmlns=""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xmlns=""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xmlns=""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9" name="Group 28">
            <a:extLst>
              <a:ext uri="{FF2B5EF4-FFF2-40B4-BE49-F238E27FC236}">
                <a16:creationId xmlns:a16="http://schemas.microsoft.com/office/drawing/2014/main" xmlns=""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xmlns=""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xmlns="" id="{C5F46114-F2D9-4EC6-97C6-4003117F1A7E}"/>
                </a:ext>
              </a:extLst>
            </p:cNvPr>
            <p:cNvSpPr txBox="1"/>
            <p:nvPr/>
          </p:nvSpPr>
          <p:spPr>
            <a:xfrm flipH="1">
              <a:off x="5125998" y="1631171"/>
              <a:ext cx="276702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890696"/>
                  </a:solidFill>
                  <a:latin typeface="Calibri" panose="020F0502020204030204" pitchFamily="34" charset="0"/>
                  <a:cs typeface="Calibri" panose="020F0502020204030204" pitchFamily="34" charset="0"/>
                </a:rPr>
                <a:t>V</a:t>
              </a:r>
              <a:r>
                <a:rPr kumimoji="0" lang="vi-VN" sz="40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ẽ tranh về bầu trời.</a:t>
              </a:r>
            </a:p>
          </p:txBody>
        </p:sp>
      </p:grpSp>
      <p:pic>
        <p:nvPicPr>
          <p:cNvPr id="2050" name="Picture 2" descr="Animated Butterflies Flying Wallpaper posted by Zoey Mercado">
            <a:extLst>
              <a:ext uri="{FF2B5EF4-FFF2-40B4-BE49-F238E27FC236}">
                <a16:creationId xmlns:a16="http://schemas.microsoft.com/office/drawing/2014/main" xmlns=""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xmlns=""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left)">
                                          <p:cBhvr>
                                            <p:cTn id="14" dur="500"/>
                                            <p:tgtEl>
                                              <p:spTgt spid="2050"/>
                                            </p:tgtEl>
                                          </p:cBhvr>
                                        </p:animEffect>
                                      </p:childTnLst>
                                    </p:cTn>
                                  </p:par>
                                  <p:par>
                                    <p:cTn id="15" presetID="22" presetClass="entr" presetSubtype="2"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500"/>
                                            <p:tgtEl>
                                              <p:spTgt spid="38"/>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14:bounceEnd="40000">
                                          <p:cBhvr additive="base">
                                            <p:cTn id="20"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uỷn.wav"/>
                                            </p:tgtEl>
                                          </p:cMediaNode>
                                        </p:audio>
                                      </p:subTnLst>
                                    </p:cTn>
                                  </p:par>
                                  <p:par>
                                    <p:cTn id="22" presetID="2" presetClass="entr" presetSubtype="4" fill="hold" nodeType="withEffect" p14:presetBounceEnd="40000">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14:bounceEnd="40000">
                                          <p:cBhvr additive="base">
                                            <p:cTn id="24"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uỷn.wav"/>
                                            </p:tgtEl>
                                          </p:cMediaNode>
                                        </p:audio>
                                      </p:sub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in)">
                                          <p:cBhvr>
                                            <p:cTn id="34" dur="500"/>
                                            <p:tgtEl>
                                              <p:spTgt spid="29"/>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par>
                                    <p:cTn id="22" presetID="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750" fill="hold"/>
                                            <p:tgtEl>
                                              <p:spTgt spid="21"/>
                                            </p:tgtEl>
                                            <p:attrNameLst>
                                              <p:attrName>ppt_x</p:attrName>
                                            </p:attrNameLst>
                                          </p:cBhvr>
                                          <p:tavLst>
                                            <p:tav tm="0">
                                              <p:val>
                                                <p:strVal val="#ppt_x"/>
                                              </p:val>
                                            </p:tav>
                                            <p:tav tm="100000">
                                              <p:val>
                                                <p:strVal val="#ppt_x"/>
                                              </p:val>
                                            </p:tav>
                                          </p:tavLst>
                                        </p:anim>
                                        <p:anim calcmode="lin" valueType="num">
                                          <p:cBhvr additive="base">
                                            <p:cTn id="25"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2"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750" fill="hold"/>
                                            <p:tgtEl>
                                              <p:spTgt spid="22"/>
                                            </p:tgtEl>
                                            <p:attrNameLst>
                                              <p:attrName>ppt_x</p:attrName>
                                            </p:attrNameLst>
                                          </p:cBhvr>
                                          <p:tavLst>
                                            <p:tav tm="0">
                                              <p:val>
                                                <p:strVal val="#ppt_x"/>
                                              </p:val>
                                            </p:tav>
                                            <p:tav tm="100000">
                                              <p:val>
                                                <p:strVal val="#ppt_x"/>
                                              </p:val>
                                            </p:tav>
                                          </p:tavLst>
                                        </p:anim>
                                        <p:anim calcmode="lin" valueType="num">
                                          <p:cBhvr additive="base">
                                            <p:cTn id="29"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par>
                                    <p:cTn id="30" presetID="2" presetClass="entr" presetSubtype="4"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750" fill="hold"/>
                                            <p:tgtEl>
                                              <p:spTgt spid="23"/>
                                            </p:tgtEl>
                                            <p:attrNameLst>
                                              <p:attrName>ppt_x</p:attrName>
                                            </p:attrNameLst>
                                          </p:cBhvr>
                                          <p:tavLst>
                                            <p:tav tm="0">
                                              <p:val>
                                                <p:strVal val="#ppt_x"/>
                                              </p:val>
                                            </p:tav>
                                            <p:tav tm="100000">
                                              <p:val>
                                                <p:strVal val="#ppt_x"/>
                                              </p:val>
                                            </p:tav>
                                          </p:tavLst>
                                        </p:anim>
                                        <p:anim calcmode="lin" valueType="num">
                                          <p:cBhvr additive="base">
                                            <p:cTn id="3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2" name="uỷn.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500"/>
                                            <p:tgtEl>
                                              <p:spTgt spid="29"/>
                                            </p:tgtEl>
                                          </p:cBhvr>
                                        </p:animEffect>
                                      </p:childTnLst>
                                      <p:subTnLst>
                                        <p:audio>
                                          <p:cMediaNode>
                                            <p:cTn display="0" masterRel="sameClick">
                                              <p:stCondLst>
                                                <p:cond evt="begin" delay="0">
                                                  <p:tn val="36"/>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3" name="Picture 12" descr="A picture containing text&#10;&#10;Description automatically generated">
            <a:extLst>
              <a:ext uri="{FF2B5EF4-FFF2-40B4-BE49-F238E27FC236}">
                <a16:creationId xmlns:a16="http://schemas.microsoft.com/office/drawing/2014/main" xmlns="" id="{3876DD12-5D6B-44C5-92BF-080C713708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18" name="Picture 17" descr="A picture containing person&#10;&#10;Description automatically generated">
            <a:extLst>
              <a:ext uri="{FF2B5EF4-FFF2-40B4-BE49-F238E27FC236}">
                <a16:creationId xmlns:a16="http://schemas.microsoft.com/office/drawing/2014/main" xmlns="" id="{4BD53DB8-0A50-4352-8622-A37E96E031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xmlns="" id="{776BC449-1AE2-48D9-A5D7-8AC88FB77274}"/>
              </a:ext>
            </a:extLst>
          </p:cNvPr>
          <p:cNvSpPr txBox="1"/>
          <p:nvPr/>
        </p:nvSpPr>
        <p:spPr>
          <a:xfrm>
            <a:off x="3171825" y="1994815"/>
            <a:ext cx="5410031" cy="3477875"/>
          </a:xfrm>
          <a:prstGeom prst="rect">
            <a:avLst/>
          </a:prstGeom>
          <a:noFill/>
        </p:spPr>
        <p:txBody>
          <a:bodyPr wrap="square" rtlCol="0">
            <a:spAutoFit/>
          </a:bodyPr>
          <a:lstStyle/>
          <a:p>
            <a:pPr lvl="0" algn="ctr">
              <a:defRPr/>
            </a:pP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Nêu</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những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việc</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cần</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làm</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để</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bảo</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vệ</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môi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trường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bầu</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trời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và</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trái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đất</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ngôi</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nhà</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chung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của</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a:t>
            </a:r>
            <a:r>
              <a:rPr lang="en-US" sz="4400" dirty="0" err="1">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chúng</a:t>
            </a:r>
            <a:r>
              <a:rPr lang="en-US"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rPr>
              <a:t> ta?</a:t>
            </a:r>
            <a:endParaRPr lang="vi-VN" sz="4400" dirty="0">
              <a:solidFill>
                <a:srgbClr val="FF2543"/>
              </a:solidFill>
              <a:effectLst>
                <a:glow rad="127000">
                  <a:srgbClr val="FFFF00">
                    <a:alpha val="75000"/>
                  </a:srgbClr>
                </a:glow>
              </a:effectLst>
              <a:latin typeface="Times New Roman" panose="02020603050405020304" pitchFamily="18" charset="0"/>
              <a:cs typeface="Times New Roman" panose="02020603050405020304" pitchFamily="18" charset="0"/>
            </a:endParaRPr>
          </a:p>
        </p:txBody>
      </p:sp>
      <p:pic>
        <p:nvPicPr>
          <p:cNvPr id="20" name="Picture 19" descr="A picture containing doll, toy&#10;&#10;Description automatically generated">
            <a:extLst>
              <a:ext uri="{FF2B5EF4-FFF2-40B4-BE49-F238E27FC236}">
                <a16:creationId xmlns:a16="http://schemas.microsoft.com/office/drawing/2014/main" xmlns="" id="{81F83E92-1C14-4CB9-8578-1502B7E51A9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232815" y="3888170"/>
            <a:ext cx="2948442" cy="291093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xmlns="" id="{416DCE9A-77CA-442C-9AF0-7FF1906EFFC2}"/>
              </a:ext>
            </a:extLst>
          </p:cNvPr>
          <p:cNvPicPr>
            <a:picLocks noChangeAspect="1"/>
          </p:cNvPicPr>
          <p:nvPr/>
        </p:nvPicPr>
        <p:blipFill>
          <a:blip r:embed="rId11"/>
          <a:stretch>
            <a:fillRect/>
          </a:stretch>
        </p:blipFill>
        <p:spPr>
          <a:xfrm>
            <a:off x="4525363" y="518866"/>
            <a:ext cx="3560373" cy="1286367"/>
          </a:xfrm>
          <a:prstGeom prst="rect">
            <a:avLst/>
          </a:prstGeom>
        </p:spPr>
      </p:pic>
    </p:spTree>
    <p:extLst>
      <p:ext uri="{BB962C8B-B14F-4D97-AF65-F5344CB8AC3E}">
        <p14:creationId xmlns:p14="http://schemas.microsoft.com/office/powerpoint/2010/main" val="217972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14:presetBounceEnd="4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0000">
                                          <p:cBhvr additive="base">
                                            <p:cTn id="15"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2" presetClass="entr" presetSubtype="4" fill="hold" nodeType="withEffect" p14:presetBounceEnd="40000">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14:bounceEnd="40000">
                                          <p:cBhvr additive="base">
                                            <p:cTn id="22" dur="75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ppt_x"/>
                                              </p:val>
                                            </p:tav>
                                            <p:tav tm="100000">
                                              <p:val>
                                                <p:strVal val="#ppt_x"/>
                                              </p:val>
                                            </p:tav>
                                          </p:tavLst>
                                        </p:anim>
                                        <p:anim calcmode="lin" valueType="num">
                                          <p:cBhvr additive="base">
                                            <p:cTn id="16" dur="750" fill="hold"/>
                                            <p:tgtEl>
                                              <p:spTgt spid="18"/>
                                            </p:tgtEl>
                                            <p:attrNameLst>
                                              <p:attrName>ppt_y</p:attrName>
                                            </p:attrNameLst>
                                          </p:cBhvr>
                                          <p:tavLst>
                                            <p:tav tm="0">
                                              <p:val>
                                                <p:strVal val="1+#ppt_h/2"/>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1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750" fill="hold"/>
                                            <p:tgtEl>
                                              <p:spTgt spid="20"/>
                                            </p:tgtEl>
                                            <p:attrNameLst>
                                              <p:attrName>ppt_x</p:attrName>
                                            </p:attrNameLst>
                                          </p:cBhvr>
                                          <p:tavLst>
                                            <p:tav tm="0">
                                              <p:val>
                                                <p:strVal val="#ppt_x"/>
                                              </p:val>
                                            </p:tav>
                                            <p:tav tm="100000">
                                              <p:val>
                                                <p:strVal val="#ppt_x"/>
                                              </p:val>
                                            </p:tav>
                                          </p:tavLst>
                                        </p:anim>
                                        <p:anim calcmode="lin" valueType="num">
                                          <p:cBhvr additive="base">
                                            <p:cTn id="23"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1" name="组合 1">
            <a:extLst>
              <a:ext uri="{FF2B5EF4-FFF2-40B4-BE49-F238E27FC236}">
                <a16:creationId xmlns:a16="http://schemas.microsoft.com/office/drawing/2014/main" xmlns="" id="{84AC17D9-7ACE-4D06-A597-7EAD3341C589}"/>
              </a:ext>
            </a:extLst>
          </p:cNvPr>
          <p:cNvGrpSpPr/>
          <p:nvPr/>
        </p:nvGrpSpPr>
        <p:grpSpPr>
          <a:xfrm>
            <a:off x="3071984" y="1309348"/>
            <a:ext cx="4003244" cy="3049332"/>
            <a:chOff x="2345004" y="1140592"/>
            <a:chExt cx="4003244" cy="3049332"/>
          </a:xfrm>
        </p:grpSpPr>
        <p:grpSp>
          <p:nvGrpSpPr>
            <p:cNvPr id="22" name="Group 1">
              <a:extLst>
                <a:ext uri="{FF2B5EF4-FFF2-40B4-BE49-F238E27FC236}">
                  <a16:creationId xmlns:a16="http://schemas.microsoft.com/office/drawing/2014/main" xmlns="" id="{ECBCF6D6-74E1-4B6F-AB94-900D2D2422CB}"/>
                </a:ext>
              </a:extLst>
            </p:cNvPr>
            <p:cNvGrpSpPr/>
            <p:nvPr/>
          </p:nvGrpSpPr>
          <p:grpSpPr>
            <a:xfrm>
              <a:off x="2773633" y="1514121"/>
              <a:ext cx="3103120" cy="2622176"/>
              <a:chOff x="6472238" y="2170113"/>
              <a:chExt cx="1271587" cy="1101725"/>
            </a:xfrm>
            <a:solidFill>
              <a:schemeClr val="accent5"/>
            </a:solidFill>
          </p:grpSpPr>
          <p:sp>
            <p:nvSpPr>
              <p:cNvPr id="28" name="Freeform: Shape 2">
                <a:extLst>
                  <a:ext uri="{FF2B5EF4-FFF2-40B4-BE49-F238E27FC236}">
                    <a16:creationId xmlns:a16="http://schemas.microsoft.com/office/drawing/2014/main" xmlns="" id="{F3E4AA06-2420-4123-8DFA-BC3852E4953D}"/>
                  </a:ext>
                </a:extLst>
              </p:cNvPr>
              <p:cNvSpPr>
                <a:spLocks/>
              </p:cNvSpPr>
              <p:nvPr/>
            </p:nvSpPr>
            <p:spPr bwMode="auto">
              <a:xfrm>
                <a:off x="6950075" y="2170113"/>
                <a:ext cx="536575" cy="741363"/>
              </a:xfrm>
              <a:custGeom>
                <a:avLst/>
                <a:gdLst>
                  <a:gd name="T0" fmla="*/ 119 w 298"/>
                  <a:gd name="T1" fmla="*/ 292 h 411"/>
                  <a:gd name="T2" fmla="*/ 122 w 298"/>
                  <a:gd name="T3" fmla="*/ 297 h 411"/>
                  <a:gd name="T4" fmla="*/ 288 w 298"/>
                  <a:gd name="T5" fmla="*/ 410 h 411"/>
                  <a:gd name="T6" fmla="*/ 291 w 298"/>
                  <a:gd name="T7" fmla="*/ 411 h 411"/>
                  <a:gd name="T8" fmla="*/ 294 w 298"/>
                  <a:gd name="T9" fmla="*/ 410 h 411"/>
                  <a:gd name="T10" fmla="*/ 297 w 298"/>
                  <a:gd name="T11" fmla="*/ 404 h 411"/>
                  <a:gd name="T12" fmla="*/ 274 w 298"/>
                  <a:gd name="T13" fmla="*/ 205 h 411"/>
                  <a:gd name="T14" fmla="*/ 270 w 298"/>
                  <a:gd name="T15" fmla="*/ 200 h 411"/>
                  <a:gd name="T16" fmla="*/ 264 w 298"/>
                  <a:gd name="T17" fmla="*/ 201 h 411"/>
                  <a:gd name="T18" fmla="*/ 234 w 298"/>
                  <a:gd name="T19" fmla="*/ 219 h 411"/>
                  <a:gd name="T20" fmla="*/ 99 w 298"/>
                  <a:gd name="T21" fmla="*/ 3 h 411"/>
                  <a:gd name="T22" fmla="*/ 94 w 298"/>
                  <a:gd name="T23" fmla="*/ 1 h 411"/>
                  <a:gd name="T24" fmla="*/ 88 w 298"/>
                  <a:gd name="T25" fmla="*/ 3 h 411"/>
                  <a:gd name="T26" fmla="*/ 3 w 298"/>
                  <a:gd name="T27" fmla="*/ 117 h 411"/>
                  <a:gd name="T28" fmla="*/ 4 w 298"/>
                  <a:gd name="T29" fmla="*/ 126 h 411"/>
                  <a:gd name="T30" fmla="*/ 13 w 298"/>
                  <a:gd name="T31" fmla="*/ 125 h 411"/>
                  <a:gd name="T32" fmla="*/ 93 w 298"/>
                  <a:gd name="T33" fmla="*/ 18 h 411"/>
                  <a:gd name="T34" fmla="*/ 223 w 298"/>
                  <a:gd name="T35" fmla="*/ 226 h 411"/>
                  <a:gd name="T36" fmla="*/ 200 w 298"/>
                  <a:gd name="T37" fmla="*/ 240 h 411"/>
                  <a:gd name="T38" fmla="*/ 96 w 298"/>
                  <a:gd name="T39" fmla="*/ 73 h 411"/>
                  <a:gd name="T40" fmla="*/ 91 w 298"/>
                  <a:gd name="T41" fmla="*/ 70 h 411"/>
                  <a:gd name="T42" fmla="*/ 85 w 298"/>
                  <a:gd name="T43" fmla="*/ 73 h 411"/>
                  <a:gd name="T44" fmla="*/ 34 w 298"/>
                  <a:gd name="T45" fmla="*/ 141 h 411"/>
                  <a:gd name="T46" fmla="*/ 35 w 298"/>
                  <a:gd name="T47" fmla="*/ 150 h 411"/>
                  <a:gd name="T48" fmla="*/ 44 w 298"/>
                  <a:gd name="T49" fmla="*/ 148 h 411"/>
                  <a:gd name="T50" fmla="*/ 90 w 298"/>
                  <a:gd name="T51" fmla="*/ 88 h 411"/>
                  <a:gd name="T52" fmla="*/ 189 w 298"/>
                  <a:gd name="T53" fmla="*/ 246 h 411"/>
                  <a:gd name="T54" fmla="*/ 166 w 298"/>
                  <a:gd name="T55" fmla="*/ 260 h 411"/>
                  <a:gd name="T56" fmla="*/ 93 w 298"/>
                  <a:gd name="T57" fmla="*/ 143 h 411"/>
                  <a:gd name="T58" fmla="*/ 88 w 298"/>
                  <a:gd name="T59" fmla="*/ 140 h 411"/>
                  <a:gd name="T60" fmla="*/ 82 w 298"/>
                  <a:gd name="T61" fmla="*/ 143 h 411"/>
                  <a:gd name="T62" fmla="*/ 66 w 298"/>
                  <a:gd name="T63" fmla="*/ 165 h 411"/>
                  <a:gd name="T64" fmla="*/ 67 w 298"/>
                  <a:gd name="T65" fmla="*/ 174 h 411"/>
                  <a:gd name="T66" fmla="*/ 76 w 298"/>
                  <a:gd name="T67" fmla="*/ 172 h 411"/>
                  <a:gd name="T68" fmla="*/ 87 w 298"/>
                  <a:gd name="T69" fmla="*/ 157 h 411"/>
                  <a:gd name="T70" fmla="*/ 155 w 298"/>
                  <a:gd name="T71" fmla="*/ 267 h 411"/>
                  <a:gd name="T72" fmla="*/ 122 w 298"/>
                  <a:gd name="T73" fmla="*/ 287 h 411"/>
                  <a:gd name="T74" fmla="*/ 119 w 298"/>
                  <a:gd name="T75" fmla="*/ 292 h 411"/>
                  <a:gd name="T76" fmla="*/ 262 w 298"/>
                  <a:gd name="T77" fmla="*/ 216 h 411"/>
                  <a:gd name="T78" fmla="*/ 283 w 298"/>
                  <a:gd name="T79" fmla="*/ 392 h 411"/>
                  <a:gd name="T80" fmla="*/ 137 w 298"/>
                  <a:gd name="T81" fmla="*/ 293 h 411"/>
                  <a:gd name="T82" fmla="*/ 262 w 298"/>
                  <a:gd name="T83" fmla="*/ 21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8" h="411">
                    <a:moveTo>
                      <a:pt x="119" y="292"/>
                    </a:moveTo>
                    <a:cubicBezTo>
                      <a:pt x="119" y="294"/>
                      <a:pt x="120" y="296"/>
                      <a:pt x="122" y="297"/>
                    </a:cubicBezTo>
                    <a:cubicBezTo>
                      <a:pt x="288" y="410"/>
                      <a:pt x="288" y="410"/>
                      <a:pt x="288" y="410"/>
                    </a:cubicBezTo>
                    <a:cubicBezTo>
                      <a:pt x="289" y="410"/>
                      <a:pt x="290" y="411"/>
                      <a:pt x="291" y="411"/>
                    </a:cubicBezTo>
                    <a:cubicBezTo>
                      <a:pt x="292" y="411"/>
                      <a:pt x="293" y="410"/>
                      <a:pt x="294" y="410"/>
                    </a:cubicBezTo>
                    <a:cubicBezTo>
                      <a:pt x="296" y="409"/>
                      <a:pt x="298" y="406"/>
                      <a:pt x="297" y="404"/>
                    </a:cubicBezTo>
                    <a:cubicBezTo>
                      <a:pt x="274" y="205"/>
                      <a:pt x="274" y="205"/>
                      <a:pt x="274" y="205"/>
                    </a:cubicBezTo>
                    <a:cubicBezTo>
                      <a:pt x="273" y="203"/>
                      <a:pt x="272" y="201"/>
                      <a:pt x="270" y="200"/>
                    </a:cubicBezTo>
                    <a:cubicBezTo>
                      <a:pt x="268" y="199"/>
                      <a:pt x="266" y="199"/>
                      <a:pt x="264" y="201"/>
                    </a:cubicBezTo>
                    <a:cubicBezTo>
                      <a:pt x="234" y="219"/>
                      <a:pt x="234" y="219"/>
                      <a:pt x="234" y="219"/>
                    </a:cubicBezTo>
                    <a:cubicBezTo>
                      <a:pt x="99" y="3"/>
                      <a:pt x="99" y="3"/>
                      <a:pt x="99" y="3"/>
                    </a:cubicBezTo>
                    <a:cubicBezTo>
                      <a:pt x="98" y="2"/>
                      <a:pt x="96" y="1"/>
                      <a:pt x="94" y="1"/>
                    </a:cubicBezTo>
                    <a:cubicBezTo>
                      <a:pt x="92" y="0"/>
                      <a:pt x="90" y="1"/>
                      <a:pt x="88" y="3"/>
                    </a:cubicBezTo>
                    <a:cubicBezTo>
                      <a:pt x="3" y="117"/>
                      <a:pt x="3" y="117"/>
                      <a:pt x="3" y="117"/>
                    </a:cubicBezTo>
                    <a:cubicBezTo>
                      <a:pt x="0" y="120"/>
                      <a:pt x="1" y="124"/>
                      <a:pt x="4" y="126"/>
                    </a:cubicBezTo>
                    <a:cubicBezTo>
                      <a:pt x="7" y="128"/>
                      <a:pt x="10" y="127"/>
                      <a:pt x="13" y="125"/>
                    </a:cubicBezTo>
                    <a:cubicBezTo>
                      <a:pt x="93" y="18"/>
                      <a:pt x="93" y="18"/>
                      <a:pt x="93" y="18"/>
                    </a:cubicBezTo>
                    <a:cubicBezTo>
                      <a:pt x="223" y="226"/>
                      <a:pt x="223" y="226"/>
                      <a:pt x="223" y="226"/>
                    </a:cubicBezTo>
                    <a:cubicBezTo>
                      <a:pt x="200" y="240"/>
                      <a:pt x="200" y="240"/>
                      <a:pt x="200" y="240"/>
                    </a:cubicBezTo>
                    <a:cubicBezTo>
                      <a:pt x="96" y="73"/>
                      <a:pt x="96" y="73"/>
                      <a:pt x="96" y="73"/>
                    </a:cubicBezTo>
                    <a:cubicBezTo>
                      <a:pt x="95" y="72"/>
                      <a:pt x="93" y="70"/>
                      <a:pt x="91" y="70"/>
                    </a:cubicBezTo>
                    <a:cubicBezTo>
                      <a:pt x="89" y="70"/>
                      <a:pt x="87" y="71"/>
                      <a:pt x="85" y="73"/>
                    </a:cubicBezTo>
                    <a:cubicBezTo>
                      <a:pt x="34" y="141"/>
                      <a:pt x="34" y="141"/>
                      <a:pt x="34" y="141"/>
                    </a:cubicBezTo>
                    <a:cubicBezTo>
                      <a:pt x="32" y="144"/>
                      <a:pt x="33" y="148"/>
                      <a:pt x="35" y="150"/>
                    </a:cubicBezTo>
                    <a:cubicBezTo>
                      <a:pt x="38" y="152"/>
                      <a:pt x="42" y="151"/>
                      <a:pt x="44" y="148"/>
                    </a:cubicBezTo>
                    <a:cubicBezTo>
                      <a:pt x="90" y="88"/>
                      <a:pt x="90" y="88"/>
                      <a:pt x="90" y="88"/>
                    </a:cubicBezTo>
                    <a:cubicBezTo>
                      <a:pt x="189" y="246"/>
                      <a:pt x="189" y="246"/>
                      <a:pt x="189" y="246"/>
                    </a:cubicBezTo>
                    <a:cubicBezTo>
                      <a:pt x="166" y="260"/>
                      <a:pt x="166" y="260"/>
                      <a:pt x="166" y="260"/>
                    </a:cubicBezTo>
                    <a:cubicBezTo>
                      <a:pt x="93" y="143"/>
                      <a:pt x="93" y="143"/>
                      <a:pt x="93" y="143"/>
                    </a:cubicBezTo>
                    <a:cubicBezTo>
                      <a:pt x="92" y="141"/>
                      <a:pt x="90" y="140"/>
                      <a:pt x="88" y="140"/>
                    </a:cubicBezTo>
                    <a:cubicBezTo>
                      <a:pt x="86" y="140"/>
                      <a:pt x="84" y="141"/>
                      <a:pt x="82" y="143"/>
                    </a:cubicBezTo>
                    <a:cubicBezTo>
                      <a:pt x="66" y="165"/>
                      <a:pt x="66" y="165"/>
                      <a:pt x="66" y="165"/>
                    </a:cubicBezTo>
                    <a:cubicBezTo>
                      <a:pt x="64" y="167"/>
                      <a:pt x="64" y="171"/>
                      <a:pt x="67" y="174"/>
                    </a:cubicBezTo>
                    <a:cubicBezTo>
                      <a:pt x="70" y="176"/>
                      <a:pt x="74" y="175"/>
                      <a:pt x="76" y="172"/>
                    </a:cubicBezTo>
                    <a:cubicBezTo>
                      <a:pt x="87" y="157"/>
                      <a:pt x="87" y="157"/>
                      <a:pt x="87" y="157"/>
                    </a:cubicBezTo>
                    <a:cubicBezTo>
                      <a:pt x="155" y="267"/>
                      <a:pt x="155" y="267"/>
                      <a:pt x="155" y="267"/>
                    </a:cubicBezTo>
                    <a:cubicBezTo>
                      <a:pt x="122" y="287"/>
                      <a:pt x="122" y="287"/>
                      <a:pt x="122" y="287"/>
                    </a:cubicBezTo>
                    <a:cubicBezTo>
                      <a:pt x="121" y="288"/>
                      <a:pt x="119" y="290"/>
                      <a:pt x="119" y="292"/>
                    </a:cubicBezTo>
                    <a:close/>
                    <a:moveTo>
                      <a:pt x="262" y="216"/>
                    </a:moveTo>
                    <a:cubicBezTo>
                      <a:pt x="283" y="392"/>
                      <a:pt x="283" y="392"/>
                      <a:pt x="283" y="392"/>
                    </a:cubicBezTo>
                    <a:cubicBezTo>
                      <a:pt x="137" y="293"/>
                      <a:pt x="137" y="293"/>
                      <a:pt x="137" y="293"/>
                    </a:cubicBezTo>
                    <a:lnTo>
                      <a:pt x="262" y="21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sp>
            <p:nvSpPr>
              <p:cNvPr id="29" name="Freeform: Shape 3">
                <a:extLst>
                  <a:ext uri="{FF2B5EF4-FFF2-40B4-BE49-F238E27FC236}">
                    <a16:creationId xmlns:a16="http://schemas.microsoft.com/office/drawing/2014/main" xmlns="" id="{32E76C3C-403F-454E-916D-872C7C815AD0}"/>
                  </a:ext>
                </a:extLst>
              </p:cNvPr>
              <p:cNvSpPr>
                <a:spLocks/>
              </p:cNvSpPr>
              <p:nvPr/>
            </p:nvSpPr>
            <p:spPr bwMode="auto">
              <a:xfrm>
                <a:off x="6826250" y="2906713"/>
                <a:ext cx="917575" cy="365125"/>
              </a:xfrm>
              <a:custGeom>
                <a:avLst/>
                <a:gdLst>
                  <a:gd name="T0" fmla="*/ 507 w 509"/>
                  <a:gd name="T1" fmla="*/ 150 h 203"/>
                  <a:gd name="T2" fmla="*/ 416 w 509"/>
                  <a:gd name="T3" fmla="*/ 3 h 203"/>
                  <a:gd name="T4" fmla="*/ 408 w 509"/>
                  <a:gd name="T5" fmla="*/ 1 h 203"/>
                  <a:gd name="T6" fmla="*/ 406 w 509"/>
                  <a:gd name="T7" fmla="*/ 10 h 203"/>
                  <a:gd name="T8" fmla="*/ 491 w 509"/>
                  <a:gd name="T9" fmla="*/ 147 h 203"/>
                  <a:gd name="T10" fmla="*/ 194 w 509"/>
                  <a:gd name="T11" fmla="*/ 147 h 203"/>
                  <a:gd name="T12" fmla="*/ 194 w 509"/>
                  <a:gd name="T13" fmla="*/ 120 h 203"/>
                  <a:gd name="T14" fmla="*/ 431 w 509"/>
                  <a:gd name="T15" fmla="*/ 120 h 203"/>
                  <a:gd name="T16" fmla="*/ 436 w 509"/>
                  <a:gd name="T17" fmla="*/ 116 h 203"/>
                  <a:gd name="T18" fmla="*/ 436 w 509"/>
                  <a:gd name="T19" fmla="*/ 110 h 203"/>
                  <a:gd name="T20" fmla="*/ 383 w 509"/>
                  <a:gd name="T21" fmla="*/ 24 h 203"/>
                  <a:gd name="T22" fmla="*/ 374 w 509"/>
                  <a:gd name="T23" fmla="*/ 22 h 203"/>
                  <a:gd name="T24" fmla="*/ 372 w 509"/>
                  <a:gd name="T25" fmla="*/ 31 h 203"/>
                  <a:gd name="T26" fmla="*/ 419 w 509"/>
                  <a:gd name="T27" fmla="*/ 107 h 203"/>
                  <a:gd name="T28" fmla="*/ 194 w 509"/>
                  <a:gd name="T29" fmla="*/ 107 h 203"/>
                  <a:gd name="T30" fmla="*/ 194 w 509"/>
                  <a:gd name="T31" fmla="*/ 80 h 203"/>
                  <a:gd name="T32" fmla="*/ 359 w 509"/>
                  <a:gd name="T33" fmla="*/ 80 h 203"/>
                  <a:gd name="T34" fmla="*/ 365 w 509"/>
                  <a:gd name="T35" fmla="*/ 77 h 203"/>
                  <a:gd name="T36" fmla="*/ 365 w 509"/>
                  <a:gd name="T37" fmla="*/ 70 h 203"/>
                  <a:gd name="T38" fmla="*/ 349 w 509"/>
                  <a:gd name="T39" fmla="*/ 45 h 203"/>
                  <a:gd name="T40" fmla="*/ 340 w 509"/>
                  <a:gd name="T41" fmla="*/ 43 h 203"/>
                  <a:gd name="T42" fmla="*/ 338 w 509"/>
                  <a:gd name="T43" fmla="*/ 52 h 203"/>
                  <a:gd name="T44" fmla="*/ 348 w 509"/>
                  <a:gd name="T45" fmla="*/ 67 h 203"/>
                  <a:gd name="T46" fmla="*/ 194 w 509"/>
                  <a:gd name="T47" fmla="*/ 67 h 203"/>
                  <a:gd name="T48" fmla="*/ 194 w 509"/>
                  <a:gd name="T49" fmla="*/ 30 h 203"/>
                  <a:gd name="T50" fmla="*/ 191 w 509"/>
                  <a:gd name="T51" fmla="*/ 25 h 203"/>
                  <a:gd name="T52" fmla="*/ 185 w 509"/>
                  <a:gd name="T53" fmla="*/ 25 h 203"/>
                  <a:gd name="T54" fmla="*/ 3 w 509"/>
                  <a:gd name="T55" fmla="*/ 108 h 203"/>
                  <a:gd name="T56" fmla="*/ 0 w 509"/>
                  <a:gd name="T57" fmla="*/ 113 h 203"/>
                  <a:gd name="T58" fmla="*/ 3 w 509"/>
                  <a:gd name="T59" fmla="*/ 119 h 203"/>
                  <a:gd name="T60" fmla="*/ 185 w 509"/>
                  <a:gd name="T61" fmla="*/ 202 h 203"/>
                  <a:gd name="T62" fmla="*/ 188 w 509"/>
                  <a:gd name="T63" fmla="*/ 203 h 203"/>
                  <a:gd name="T64" fmla="*/ 191 w 509"/>
                  <a:gd name="T65" fmla="*/ 202 h 203"/>
                  <a:gd name="T66" fmla="*/ 194 w 509"/>
                  <a:gd name="T67" fmla="*/ 196 h 203"/>
                  <a:gd name="T68" fmla="*/ 194 w 509"/>
                  <a:gd name="T69" fmla="*/ 159 h 203"/>
                  <a:gd name="T70" fmla="*/ 502 w 509"/>
                  <a:gd name="T71" fmla="*/ 159 h 203"/>
                  <a:gd name="T72" fmla="*/ 507 w 509"/>
                  <a:gd name="T73" fmla="*/ 156 h 203"/>
                  <a:gd name="T74" fmla="*/ 507 w 509"/>
                  <a:gd name="T75" fmla="*/ 150 h 203"/>
                  <a:gd name="T76" fmla="*/ 182 w 509"/>
                  <a:gd name="T77" fmla="*/ 187 h 203"/>
                  <a:gd name="T78" fmla="*/ 21 w 509"/>
                  <a:gd name="T79" fmla="*/ 113 h 203"/>
                  <a:gd name="T80" fmla="*/ 182 w 509"/>
                  <a:gd name="T81" fmla="*/ 40 h 203"/>
                  <a:gd name="T82" fmla="*/ 182 w 509"/>
                  <a:gd name="T83" fmla="*/ 18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9" h="203">
                    <a:moveTo>
                      <a:pt x="507" y="150"/>
                    </a:moveTo>
                    <a:cubicBezTo>
                      <a:pt x="416" y="3"/>
                      <a:pt x="416" y="3"/>
                      <a:pt x="416" y="3"/>
                    </a:cubicBezTo>
                    <a:cubicBezTo>
                      <a:pt x="414" y="0"/>
                      <a:pt x="411" y="0"/>
                      <a:pt x="408" y="1"/>
                    </a:cubicBezTo>
                    <a:cubicBezTo>
                      <a:pt x="405" y="3"/>
                      <a:pt x="404" y="7"/>
                      <a:pt x="406" y="10"/>
                    </a:cubicBezTo>
                    <a:cubicBezTo>
                      <a:pt x="491" y="147"/>
                      <a:pt x="491" y="147"/>
                      <a:pt x="491" y="147"/>
                    </a:cubicBezTo>
                    <a:cubicBezTo>
                      <a:pt x="194" y="147"/>
                      <a:pt x="194" y="147"/>
                      <a:pt x="194" y="147"/>
                    </a:cubicBezTo>
                    <a:cubicBezTo>
                      <a:pt x="194" y="120"/>
                      <a:pt x="194" y="120"/>
                      <a:pt x="194" y="120"/>
                    </a:cubicBezTo>
                    <a:cubicBezTo>
                      <a:pt x="431" y="120"/>
                      <a:pt x="431" y="120"/>
                      <a:pt x="431" y="120"/>
                    </a:cubicBezTo>
                    <a:cubicBezTo>
                      <a:pt x="433" y="120"/>
                      <a:pt x="435" y="118"/>
                      <a:pt x="436" y="116"/>
                    </a:cubicBezTo>
                    <a:cubicBezTo>
                      <a:pt x="437" y="114"/>
                      <a:pt x="437" y="112"/>
                      <a:pt x="436" y="110"/>
                    </a:cubicBezTo>
                    <a:cubicBezTo>
                      <a:pt x="383" y="24"/>
                      <a:pt x="383" y="24"/>
                      <a:pt x="383" y="24"/>
                    </a:cubicBezTo>
                    <a:cubicBezTo>
                      <a:pt x="381" y="21"/>
                      <a:pt x="377" y="20"/>
                      <a:pt x="374" y="22"/>
                    </a:cubicBezTo>
                    <a:cubicBezTo>
                      <a:pt x="371" y="24"/>
                      <a:pt x="370" y="28"/>
                      <a:pt x="372" y="31"/>
                    </a:cubicBezTo>
                    <a:cubicBezTo>
                      <a:pt x="419" y="107"/>
                      <a:pt x="419" y="107"/>
                      <a:pt x="419" y="107"/>
                    </a:cubicBezTo>
                    <a:cubicBezTo>
                      <a:pt x="194" y="107"/>
                      <a:pt x="194" y="107"/>
                      <a:pt x="194" y="107"/>
                    </a:cubicBezTo>
                    <a:cubicBezTo>
                      <a:pt x="194" y="80"/>
                      <a:pt x="194" y="80"/>
                      <a:pt x="194" y="80"/>
                    </a:cubicBezTo>
                    <a:cubicBezTo>
                      <a:pt x="359" y="80"/>
                      <a:pt x="359" y="80"/>
                      <a:pt x="359" y="80"/>
                    </a:cubicBezTo>
                    <a:cubicBezTo>
                      <a:pt x="362" y="80"/>
                      <a:pt x="364" y="79"/>
                      <a:pt x="365" y="77"/>
                    </a:cubicBezTo>
                    <a:cubicBezTo>
                      <a:pt x="366" y="75"/>
                      <a:pt x="366" y="72"/>
                      <a:pt x="365" y="70"/>
                    </a:cubicBezTo>
                    <a:cubicBezTo>
                      <a:pt x="349" y="45"/>
                      <a:pt x="349" y="45"/>
                      <a:pt x="349" y="45"/>
                    </a:cubicBezTo>
                    <a:cubicBezTo>
                      <a:pt x="347" y="42"/>
                      <a:pt x="343" y="41"/>
                      <a:pt x="340" y="43"/>
                    </a:cubicBezTo>
                    <a:cubicBezTo>
                      <a:pt x="337" y="45"/>
                      <a:pt x="337" y="49"/>
                      <a:pt x="338" y="52"/>
                    </a:cubicBezTo>
                    <a:cubicBezTo>
                      <a:pt x="348" y="67"/>
                      <a:pt x="348" y="67"/>
                      <a:pt x="348" y="67"/>
                    </a:cubicBezTo>
                    <a:cubicBezTo>
                      <a:pt x="194" y="67"/>
                      <a:pt x="194" y="67"/>
                      <a:pt x="194" y="67"/>
                    </a:cubicBezTo>
                    <a:cubicBezTo>
                      <a:pt x="194" y="30"/>
                      <a:pt x="194" y="30"/>
                      <a:pt x="194" y="30"/>
                    </a:cubicBezTo>
                    <a:cubicBezTo>
                      <a:pt x="194" y="28"/>
                      <a:pt x="193" y="26"/>
                      <a:pt x="191" y="25"/>
                    </a:cubicBezTo>
                    <a:cubicBezTo>
                      <a:pt x="190" y="24"/>
                      <a:pt x="187" y="24"/>
                      <a:pt x="185" y="25"/>
                    </a:cubicBezTo>
                    <a:cubicBezTo>
                      <a:pt x="3" y="108"/>
                      <a:pt x="3" y="108"/>
                      <a:pt x="3" y="108"/>
                    </a:cubicBezTo>
                    <a:cubicBezTo>
                      <a:pt x="1" y="109"/>
                      <a:pt x="0" y="111"/>
                      <a:pt x="0" y="113"/>
                    </a:cubicBezTo>
                    <a:cubicBezTo>
                      <a:pt x="0" y="116"/>
                      <a:pt x="1" y="118"/>
                      <a:pt x="3" y="119"/>
                    </a:cubicBezTo>
                    <a:cubicBezTo>
                      <a:pt x="185" y="202"/>
                      <a:pt x="185" y="202"/>
                      <a:pt x="185" y="202"/>
                    </a:cubicBezTo>
                    <a:cubicBezTo>
                      <a:pt x="186" y="202"/>
                      <a:pt x="187" y="203"/>
                      <a:pt x="188" y="203"/>
                    </a:cubicBezTo>
                    <a:cubicBezTo>
                      <a:pt x="189" y="203"/>
                      <a:pt x="190" y="202"/>
                      <a:pt x="191" y="202"/>
                    </a:cubicBezTo>
                    <a:cubicBezTo>
                      <a:pt x="193" y="200"/>
                      <a:pt x="194" y="198"/>
                      <a:pt x="194" y="196"/>
                    </a:cubicBezTo>
                    <a:cubicBezTo>
                      <a:pt x="194" y="159"/>
                      <a:pt x="194" y="159"/>
                      <a:pt x="194" y="159"/>
                    </a:cubicBezTo>
                    <a:cubicBezTo>
                      <a:pt x="502" y="159"/>
                      <a:pt x="502" y="159"/>
                      <a:pt x="502" y="159"/>
                    </a:cubicBezTo>
                    <a:cubicBezTo>
                      <a:pt x="504" y="159"/>
                      <a:pt x="506" y="158"/>
                      <a:pt x="507" y="156"/>
                    </a:cubicBezTo>
                    <a:cubicBezTo>
                      <a:pt x="509" y="154"/>
                      <a:pt x="508" y="152"/>
                      <a:pt x="507" y="150"/>
                    </a:cubicBezTo>
                    <a:close/>
                    <a:moveTo>
                      <a:pt x="182" y="187"/>
                    </a:moveTo>
                    <a:cubicBezTo>
                      <a:pt x="21" y="113"/>
                      <a:pt x="21" y="113"/>
                      <a:pt x="21" y="113"/>
                    </a:cubicBezTo>
                    <a:cubicBezTo>
                      <a:pt x="182" y="40"/>
                      <a:pt x="182" y="40"/>
                      <a:pt x="182" y="40"/>
                    </a:cubicBezTo>
                    <a:lnTo>
                      <a:pt x="182" y="1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sp>
            <p:nvSpPr>
              <p:cNvPr id="31" name="Freeform: Shape 4">
                <a:extLst>
                  <a:ext uri="{FF2B5EF4-FFF2-40B4-BE49-F238E27FC236}">
                    <a16:creationId xmlns:a16="http://schemas.microsoft.com/office/drawing/2014/main" xmlns="" id="{DD2288AA-C19B-4A7F-8CBF-3E4C958ECF61}"/>
                  </a:ext>
                </a:extLst>
              </p:cNvPr>
              <p:cNvSpPr>
                <a:spLocks/>
              </p:cNvSpPr>
              <p:nvPr/>
            </p:nvSpPr>
            <p:spPr bwMode="auto">
              <a:xfrm>
                <a:off x="6472238" y="2474913"/>
                <a:ext cx="541338" cy="715963"/>
              </a:xfrm>
              <a:custGeom>
                <a:avLst/>
                <a:gdLst>
                  <a:gd name="T0" fmla="*/ 177 w 300"/>
                  <a:gd name="T1" fmla="*/ 305 h 397"/>
                  <a:gd name="T2" fmla="*/ 161 w 300"/>
                  <a:gd name="T3" fmla="*/ 305 h 397"/>
                  <a:gd name="T4" fmla="*/ 232 w 300"/>
                  <a:gd name="T5" fmla="*/ 190 h 397"/>
                  <a:gd name="T6" fmla="*/ 265 w 300"/>
                  <a:gd name="T7" fmla="*/ 211 h 397"/>
                  <a:gd name="T8" fmla="*/ 269 w 300"/>
                  <a:gd name="T9" fmla="*/ 212 h 397"/>
                  <a:gd name="T10" fmla="*/ 271 w 300"/>
                  <a:gd name="T11" fmla="*/ 211 h 397"/>
                  <a:gd name="T12" fmla="*/ 275 w 300"/>
                  <a:gd name="T13" fmla="*/ 206 h 397"/>
                  <a:gd name="T14" fmla="*/ 300 w 300"/>
                  <a:gd name="T15" fmla="*/ 8 h 397"/>
                  <a:gd name="T16" fmla="*/ 297 w 300"/>
                  <a:gd name="T17" fmla="*/ 2 h 397"/>
                  <a:gd name="T18" fmla="*/ 290 w 300"/>
                  <a:gd name="T19" fmla="*/ 2 h 397"/>
                  <a:gd name="T20" fmla="*/ 124 w 300"/>
                  <a:gd name="T21" fmla="*/ 113 h 397"/>
                  <a:gd name="T22" fmla="*/ 121 w 300"/>
                  <a:gd name="T23" fmla="*/ 119 h 397"/>
                  <a:gd name="T24" fmla="*/ 124 w 300"/>
                  <a:gd name="T25" fmla="*/ 124 h 397"/>
                  <a:gd name="T26" fmla="*/ 154 w 300"/>
                  <a:gd name="T27" fmla="*/ 142 h 397"/>
                  <a:gd name="T28" fmla="*/ 2 w 300"/>
                  <a:gd name="T29" fmla="*/ 387 h 397"/>
                  <a:gd name="T30" fmla="*/ 2 w 300"/>
                  <a:gd name="T31" fmla="*/ 393 h 397"/>
                  <a:gd name="T32" fmla="*/ 7 w 300"/>
                  <a:gd name="T33" fmla="*/ 397 h 397"/>
                  <a:gd name="T34" fmla="*/ 163 w 300"/>
                  <a:gd name="T35" fmla="*/ 397 h 397"/>
                  <a:gd name="T36" fmla="*/ 169 w 300"/>
                  <a:gd name="T37" fmla="*/ 390 h 397"/>
                  <a:gd name="T38" fmla="*/ 163 w 300"/>
                  <a:gd name="T39" fmla="*/ 384 h 397"/>
                  <a:gd name="T40" fmla="*/ 18 w 300"/>
                  <a:gd name="T41" fmla="*/ 384 h 397"/>
                  <a:gd name="T42" fmla="*/ 165 w 300"/>
                  <a:gd name="T43" fmla="*/ 149 h 397"/>
                  <a:gd name="T44" fmla="*/ 188 w 300"/>
                  <a:gd name="T45" fmla="*/ 163 h 397"/>
                  <a:gd name="T46" fmla="*/ 73 w 300"/>
                  <a:gd name="T47" fmla="*/ 347 h 397"/>
                  <a:gd name="T48" fmla="*/ 73 w 300"/>
                  <a:gd name="T49" fmla="*/ 354 h 397"/>
                  <a:gd name="T50" fmla="*/ 78 w 300"/>
                  <a:gd name="T51" fmla="*/ 357 h 397"/>
                  <a:gd name="T52" fmla="*/ 170 w 300"/>
                  <a:gd name="T53" fmla="*/ 357 h 397"/>
                  <a:gd name="T54" fmla="*/ 176 w 300"/>
                  <a:gd name="T55" fmla="*/ 351 h 397"/>
                  <a:gd name="T56" fmla="*/ 170 w 300"/>
                  <a:gd name="T57" fmla="*/ 344 h 397"/>
                  <a:gd name="T58" fmla="*/ 90 w 300"/>
                  <a:gd name="T59" fmla="*/ 344 h 397"/>
                  <a:gd name="T60" fmla="*/ 199 w 300"/>
                  <a:gd name="T61" fmla="*/ 170 h 397"/>
                  <a:gd name="T62" fmla="*/ 222 w 300"/>
                  <a:gd name="T63" fmla="*/ 184 h 397"/>
                  <a:gd name="T64" fmla="*/ 144 w 300"/>
                  <a:gd name="T65" fmla="*/ 308 h 397"/>
                  <a:gd name="T66" fmla="*/ 144 w 300"/>
                  <a:gd name="T67" fmla="*/ 314 h 397"/>
                  <a:gd name="T68" fmla="*/ 150 w 300"/>
                  <a:gd name="T69" fmla="*/ 317 h 397"/>
                  <a:gd name="T70" fmla="*/ 177 w 300"/>
                  <a:gd name="T71" fmla="*/ 317 h 397"/>
                  <a:gd name="T72" fmla="*/ 183 w 300"/>
                  <a:gd name="T73" fmla="*/ 311 h 397"/>
                  <a:gd name="T74" fmla="*/ 177 w 300"/>
                  <a:gd name="T75" fmla="*/ 305 h 397"/>
                  <a:gd name="T76" fmla="*/ 285 w 300"/>
                  <a:gd name="T77" fmla="*/ 20 h 397"/>
                  <a:gd name="T78" fmla="*/ 264 w 300"/>
                  <a:gd name="T79" fmla="*/ 195 h 397"/>
                  <a:gd name="T80" fmla="*/ 234 w 300"/>
                  <a:gd name="T81" fmla="*/ 177 h 397"/>
                  <a:gd name="T82" fmla="*/ 234 w 300"/>
                  <a:gd name="T83" fmla="*/ 176 h 397"/>
                  <a:gd name="T84" fmla="*/ 233 w 300"/>
                  <a:gd name="T85" fmla="*/ 176 h 397"/>
                  <a:gd name="T86" fmla="*/ 202 w 300"/>
                  <a:gd name="T87" fmla="*/ 157 h 397"/>
                  <a:gd name="T88" fmla="*/ 200 w 300"/>
                  <a:gd name="T89" fmla="*/ 155 h 397"/>
                  <a:gd name="T90" fmla="*/ 198 w 300"/>
                  <a:gd name="T91" fmla="*/ 155 h 397"/>
                  <a:gd name="T92" fmla="*/ 168 w 300"/>
                  <a:gd name="T93" fmla="*/ 136 h 397"/>
                  <a:gd name="T94" fmla="*/ 166 w 300"/>
                  <a:gd name="T95" fmla="*/ 134 h 397"/>
                  <a:gd name="T96" fmla="*/ 164 w 300"/>
                  <a:gd name="T97" fmla="*/ 134 h 397"/>
                  <a:gd name="T98" fmla="*/ 139 w 300"/>
                  <a:gd name="T99" fmla="*/ 118 h 397"/>
                  <a:gd name="T100" fmla="*/ 285 w 300"/>
                  <a:gd name="T101" fmla="*/ 2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0" h="397">
                    <a:moveTo>
                      <a:pt x="177" y="305"/>
                    </a:moveTo>
                    <a:cubicBezTo>
                      <a:pt x="161" y="305"/>
                      <a:pt x="161" y="305"/>
                      <a:pt x="161" y="305"/>
                    </a:cubicBezTo>
                    <a:cubicBezTo>
                      <a:pt x="232" y="190"/>
                      <a:pt x="232" y="190"/>
                      <a:pt x="232" y="190"/>
                    </a:cubicBezTo>
                    <a:cubicBezTo>
                      <a:pt x="265" y="211"/>
                      <a:pt x="265" y="211"/>
                      <a:pt x="265" y="211"/>
                    </a:cubicBezTo>
                    <a:cubicBezTo>
                      <a:pt x="266" y="211"/>
                      <a:pt x="268" y="212"/>
                      <a:pt x="269" y="212"/>
                    </a:cubicBezTo>
                    <a:cubicBezTo>
                      <a:pt x="270" y="212"/>
                      <a:pt x="271" y="212"/>
                      <a:pt x="271" y="211"/>
                    </a:cubicBezTo>
                    <a:cubicBezTo>
                      <a:pt x="273" y="210"/>
                      <a:pt x="275" y="208"/>
                      <a:pt x="275" y="206"/>
                    </a:cubicBezTo>
                    <a:cubicBezTo>
                      <a:pt x="300" y="8"/>
                      <a:pt x="300" y="8"/>
                      <a:pt x="300" y="8"/>
                    </a:cubicBezTo>
                    <a:cubicBezTo>
                      <a:pt x="300" y="5"/>
                      <a:pt x="299" y="3"/>
                      <a:pt x="297" y="2"/>
                    </a:cubicBezTo>
                    <a:cubicBezTo>
                      <a:pt x="295" y="0"/>
                      <a:pt x="292" y="0"/>
                      <a:pt x="290" y="2"/>
                    </a:cubicBezTo>
                    <a:cubicBezTo>
                      <a:pt x="124" y="113"/>
                      <a:pt x="124" y="113"/>
                      <a:pt x="124" y="113"/>
                    </a:cubicBezTo>
                    <a:cubicBezTo>
                      <a:pt x="122" y="114"/>
                      <a:pt x="121" y="116"/>
                      <a:pt x="121" y="119"/>
                    </a:cubicBezTo>
                    <a:cubicBezTo>
                      <a:pt x="121" y="121"/>
                      <a:pt x="122" y="123"/>
                      <a:pt x="124" y="124"/>
                    </a:cubicBezTo>
                    <a:cubicBezTo>
                      <a:pt x="154" y="142"/>
                      <a:pt x="154" y="142"/>
                      <a:pt x="154" y="142"/>
                    </a:cubicBezTo>
                    <a:cubicBezTo>
                      <a:pt x="2" y="387"/>
                      <a:pt x="2" y="387"/>
                      <a:pt x="2" y="387"/>
                    </a:cubicBezTo>
                    <a:cubicBezTo>
                      <a:pt x="1" y="389"/>
                      <a:pt x="0" y="391"/>
                      <a:pt x="2" y="393"/>
                    </a:cubicBezTo>
                    <a:cubicBezTo>
                      <a:pt x="3" y="395"/>
                      <a:pt x="5" y="397"/>
                      <a:pt x="7" y="397"/>
                    </a:cubicBezTo>
                    <a:cubicBezTo>
                      <a:pt x="163" y="397"/>
                      <a:pt x="163" y="397"/>
                      <a:pt x="163" y="397"/>
                    </a:cubicBezTo>
                    <a:cubicBezTo>
                      <a:pt x="166" y="397"/>
                      <a:pt x="169" y="394"/>
                      <a:pt x="169" y="390"/>
                    </a:cubicBezTo>
                    <a:cubicBezTo>
                      <a:pt x="169" y="387"/>
                      <a:pt x="166" y="384"/>
                      <a:pt x="163" y="384"/>
                    </a:cubicBezTo>
                    <a:cubicBezTo>
                      <a:pt x="18" y="384"/>
                      <a:pt x="18" y="384"/>
                      <a:pt x="18" y="384"/>
                    </a:cubicBezTo>
                    <a:cubicBezTo>
                      <a:pt x="165" y="149"/>
                      <a:pt x="165" y="149"/>
                      <a:pt x="165" y="149"/>
                    </a:cubicBezTo>
                    <a:cubicBezTo>
                      <a:pt x="188" y="163"/>
                      <a:pt x="188" y="163"/>
                      <a:pt x="188" y="163"/>
                    </a:cubicBezTo>
                    <a:cubicBezTo>
                      <a:pt x="73" y="347"/>
                      <a:pt x="73" y="347"/>
                      <a:pt x="73" y="347"/>
                    </a:cubicBezTo>
                    <a:cubicBezTo>
                      <a:pt x="72" y="349"/>
                      <a:pt x="72" y="352"/>
                      <a:pt x="73" y="354"/>
                    </a:cubicBezTo>
                    <a:cubicBezTo>
                      <a:pt x="74" y="356"/>
                      <a:pt x="76" y="357"/>
                      <a:pt x="78" y="357"/>
                    </a:cubicBezTo>
                    <a:cubicBezTo>
                      <a:pt x="170" y="357"/>
                      <a:pt x="170" y="357"/>
                      <a:pt x="170" y="357"/>
                    </a:cubicBezTo>
                    <a:cubicBezTo>
                      <a:pt x="173" y="357"/>
                      <a:pt x="176" y="354"/>
                      <a:pt x="176" y="351"/>
                    </a:cubicBezTo>
                    <a:cubicBezTo>
                      <a:pt x="176" y="347"/>
                      <a:pt x="173" y="344"/>
                      <a:pt x="170" y="344"/>
                    </a:cubicBezTo>
                    <a:cubicBezTo>
                      <a:pt x="90" y="344"/>
                      <a:pt x="90" y="344"/>
                      <a:pt x="90" y="344"/>
                    </a:cubicBezTo>
                    <a:cubicBezTo>
                      <a:pt x="199" y="170"/>
                      <a:pt x="199" y="170"/>
                      <a:pt x="199" y="170"/>
                    </a:cubicBezTo>
                    <a:cubicBezTo>
                      <a:pt x="222" y="184"/>
                      <a:pt x="222" y="184"/>
                      <a:pt x="222" y="184"/>
                    </a:cubicBezTo>
                    <a:cubicBezTo>
                      <a:pt x="144" y="308"/>
                      <a:pt x="144" y="308"/>
                      <a:pt x="144" y="308"/>
                    </a:cubicBezTo>
                    <a:cubicBezTo>
                      <a:pt x="143" y="310"/>
                      <a:pt x="143" y="312"/>
                      <a:pt x="144" y="314"/>
                    </a:cubicBezTo>
                    <a:cubicBezTo>
                      <a:pt x="145" y="316"/>
                      <a:pt x="147" y="317"/>
                      <a:pt x="150" y="317"/>
                    </a:cubicBezTo>
                    <a:cubicBezTo>
                      <a:pt x="177" y="317"/>
                      <a:pt x="177" y="317"/>
                      <a:pt x="177" y="317"/>
                    </a:cubicBezTo>
                    <a:cubicBezTo>
                      <a:pt x="180" y="317"/>
                      <a:pt x="183" y="315"/>
                      <a:pt x="183" y="311"/>
                    </a:cubicBezTo>
                    <a:cubicBezTo>
                      <a:pt x="183" y="308"/>
                      <a:pt x="180" y="305"/>
                      <a:pt x="177" y="305"/>
                    </a:cubicBezTo>
                    <a:close/>
                    <a:moveTo>
                      <a:pt x="285" y="20"/>
                    </a:moveTo>
                    <a:cubicBezTo>
                      <a:pt x="264" y="195"/>
                      <a:pt x="264" y="195"/>
                      <a:pt x="264" y="195"/>
                    </a:cubicBezTo>
                    <a:cubicBezTo>
                      <a:pt x="234" y="177"/>
                      <a:pt x="234" y="177"/>
                      <a:pt x="234" y="177"/>
                    </a:cubicBezTo>
                    <a:cubicBezTo>
                      <a:pt x="234" y="177"/>
                      <a:pt x="234" y="176"/>
                      <a:pt x="234" y="176"/>
                    </a:cubicBezTo>
                    <a:cubicBezTo>
                      <a:pt x="233" y="176"/>
                      <a:pt x="233" y="176"/>
                      <a:pt x="233" y="176"/>
                    </a:cubicBezTo>
                    <a:cubicBezTo>
                      <a:pt x="202" y="157"/>
                      <a:pt x="202" y="157"/>
                      <a:pt x="202" y="157"/>
                    </a:cubicBezTo>
                    <a:cubicBezTo>
                      <a:pt x="201" y="156"/>
                      <a:pt x="201" y="156"/>
                      <a:pt x="200" y="155"/>
                    </a:cubicBezTo>
                    <a:cubicBezTo>
                      <a:pt x="199" y="155"/>
                      <a:pt x="199" y="155"/>
                      <a:pt x="198" y="155"/>
                    </a:cubicBezTo>
                    <a:cubicBezTo>
                      <a:pt x="168" y="136"/>
                      <a:pt x="168" y="136"/>
                      <a:pt x="168" y="136"/>
                    </a:cubicBezTo>
                    <a:cubicBezTo>
                      <a:pt x="168" y="136"/>
                      <a:pt x="167" y="135"/>
                      <a:pt x="166" y="134"/>
                    </a:cubicBezTo>
                    <a:cubicBezTo>
                      <a:pt x="166" y="134"/>
                      <a:pt x="165" y="134"/>
                      <a:pt x="164" y="134"/>
                    </a:cubicBezTo>
                    <a:cubicBezTo>
                      <a:pt x="139" y="118"/>
                      <a:pt x="139" y="118"/>
                      <a:pt x="139" y="118"/>
                    </a:cubicBezTo>
                    <a:lnTo>
                      <a:pt x="285" y="2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grpSp>
        <p:sp>
          <p:nvSpPr>
            <p:cNvPr id="23" name="Freeform: Shape 5">
              <a:extLst>
                <a:ext uri="{FF2B5EF4-FFF2-40B4-BE49-F238E27FC236}">
                  <a16:creationId xmlns:a16="http://schemas.microsoft.com/office/drawing/2014/main" xmlns="" id="{7DA02F93-E82B-4380-82E1-6476538966A7}"/>
                </a:ext>
              </a:extLst>
            </p:cNvPr>
            <p:cNvSpPr>
              <a:spLocks/>
            </p:cNvSpPr>
            <p:nvPr/>
          </p:nvSpPr>
          <p:spPr bwMode="auto">
            <a:xfrm>
              <a:off x="3939719" y="1140592"/>
              <a:ext cx="857250" cy="867965"/>
            </a:xfrm>
            <a:custGeom>
              <a:avLst/>
              <a:gdLst>
                <a:gd name="T0" fmla="*/ 50 w 280"/>
                <a:gd name="T1" fmla="*/ 52 h 294"/>
                <a:gd name="T2" fmla="*/ 50 w 280"/>
                <a:gd name="T3" fmla="*/ 241 h 294"/>
                <a:gd name="T4" fmla="*/ 230 w 280"/>
                <a:gd name="T5" fmla="*/ 241 h 294"/>
                <a:gd name="T6" fmla="*/ 230 w 280"/>
                <a:gd name="T7" fmla="*/ 52 h 294"/>
                <a:gd name="T8" fmla="*/ 50 w 280"/>
                <a:gd name="T9" fmla="*/ 52 h 294"/>
              </a:gdLst>
              <a:ahLst/>
              <a:cxnLst>
                <a:cxn ang="0">
                  <a:pos x="T0" y="T1"/>
                </a:cxn>
                <a:cxn ang="0">
                  <a:pos x="T2" y="T3"/>
                </a:cxn>
                <a:cxn ang="0">
                  <a:pos x="T4" y="T5"/>
                </a:cxn>
                <a:cxn ang="0">
                  <a:pos x="T6" y="T7"/>
                </a:cxn>
                <a:cxn ang="0">
                  <a:pos x="T8" y="T9"/>
                </a:cxn>
              </a:cxnLst>
              <a:rect l="0" t="0" r="r" b="b"/>
              <a:pathLst>
                <a:path w="280" h="294">
                  <a:moveTo>
                    <a:pt x="50" y="52"/>
                  </a:moveTo>
                  <a:cubicBezTo>
                    <a:pt x="0" y="104"/>
                    <a:pt x="0" y="189"/>
                    <a:pt x="50" y="241"/>
                  </a:cubicBezTo>
                  <a:cubicBezTo>
                    <a:pt x="99" y="294"/>
                    <a:pt x="181" y="294"/>
                    <a:pt x="230" y="241"/>
                  </a:cubicBezTo>
                  <a:cubicBezTo>
                    <a:pt x="280" y="189"/>
                    <a:pt x="280" y="104"/>
                    <a:pt x="230" y="52"/>
                  </a:cubicBezTo>
                  <a:cubicBezTo>
                    <a:pt x="181" y="0"/>
                    <a:pt x="99" y="0"/>
                    <a:pt x="50" y="52"/>
                  </a:cubicBezTo>
                  <a:close/>
                </a:path>
              </a:pathLst>
            </a:custGeom>
            <a:solidFill>
              <a:schemeClr val="accent4"/>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02</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6" name="Freeform: Shape 7">
              <a:extLst>
                <a:ext uri="{FF2B5EF4-FFF2-40B4-BE49-F238E27FC236}">
                  <a16:creationId xmlns:a16="http://schemas.microsoft.com/office/drawing/2014/main" xmlns="" id="{DA788FD3-9F28-4C18-9212-8CBB7281A41A}"/>
                </a:ext>
              </a:extLst>
            </p:cNvPr>
            <p:cNvSpPr>
              <a:spLocks/>
            </p:cNvSpPr>
            <p:nvPr/>
          </p:nvSpPr>
          <p:spPr bwMode="auto">
            <a:xfrm>
              <a:off x="2345004" y="3306647"/>
              <a:ext cx="857250" cy="867965"/>
            </a:xfrm>
            <a:custGeom>
              <a:avLst/>
              <a:gdLst>
                <a:gd name="T0" fmla="*/ 50 w 280"/>
                <a:gd name="T1" fmla="*/ 52 h 294"/>
                <a:gd name="T2" fmla="*/ 50 w 280"/>
                <a:gd name="T3" fmla="*/ 241 h 294"/>
                <a:gd name="T4" fmla="*/ 231 w 280"/>
                <a:gd name="T5" fmla="*/ 241 h 294"/>
                <a:gd name="T6" fmla="*/ 231 w 280"/>
                <a:gd name="T7" fmla="*/ 52 h 294"/>
                <a:gd name="T8" fmla="*/ 50 w 280"/>
                <a:gd name="T9" fmla="*/ 52 h 294"/>
              </a:gdLst>
              <a:ahLst/>
              <a:cxnLst>
                <a:cxn ang="0">
                  <a:pos x="T0" y="T1"/>
                </a:cxn>
                <a:cxn ang="0">
                  <a:pos x="T2" y="T3"/>
                </a:cxn>
                <a:cxn ang="0">
                  <a:pos x="T4" y="T5"/>
                </a:cxn>
                <a:cxn ang="0">
                  <a:pos x="T6" y="T7"/>
                </a:cxn>
                <a:cxn ang="0">
                  <a:pos x="T8" y="T9"/>
                </a:cxn>
              </a:cxnLst>
              <a:rect l="0" t="0" r="r" b="b"/>
              <a:pathLst>
                <a:path w="280" h="294">
                  <a:moveTo>
                    <a:pt x="50" y="52"/>
                  </a:moveTo>
                  <a:cubicBezTo>
                    <a:pt x="0" y="104"/>
                    <a:pt x="0" y="189"/>
                    <a:pt x="50" y="241"/>
                  </a:cubicBezTo>
                  <a:cubicBezTo>
                    <a:pt x="100" y="294"/>
                    <a:pt x="181" y="294"/>
                    <a:pt x="231" y="241"/>
                  </a:cubicBezTo>
                  <a:cubicBezTo>
                    <a:pt x="280" y="189"/>
                    <a:pt x="280" y="104"/>
                    <a:pt x="231" y="52"/>
                  </a:cubicBezTo>
                  <a:cubicBezTo>
                    <a:pt x="181" y="0"/>
                    <a:pt x="100" y="0"/>
                    <a:pt x="50" y="52"/>
                  </a:cubicBezTo>
                  <a:close/>
                </a:path>
              </a:pathLst>
            </a:custGeom>
            <a:solidFill>
              <a:schemeClr val="accent3"/>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01</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7" name="Freeform: Shape 9">
              <a:extLst>
                <a:ext uri="{FF2B5EF4-FFF2-40B4-BE49-F238E27FC236}">
                  <a16:creationId xmlns:a16="http://schemas.microsoft.com/office/drawing/2014/main" xmlns="" id="{06B1EE85-FDC7-4E7D-B9FC-DB42D963BDF2}"/>
                </a:ext>
              </a:extLst>
            </p:cNvPr>
            <p:cNvSpPr>
              <a:spLocks/>
            </p:cNvSpPr>
            <p:nvPr/>
          </p:nvSpPr>
          <p:spPr bwMode="auto">
            <a:xfrm>
              <a:off x="5487426" y="3321959"/>
              <a:ext cx="860822" cy="867965"/>
            </a:xfrm>
            <a:custGeom>
              <a:avLst/>
              <a:gdLst>
                <a:gd name="T0" fmla="*/ 231 w 281"/>
                <a:gd name="T1" fmla="*/ 52 h 294"/>
                <a:gd name="T2" fmla="*/ 231 w 281"/>
                <a:gd name="T3" fmla="*/ 241 h 294"/>
                <a:gd name="T4" fmla="*/ 50 w 281"/>
                <a:gd name="T5" fmla="*/ 241 h 294"/>
                <a:gd name="T6" fmla="*/ 50 w 281"/>
                <a:gd name="T7" fmla="*/ 52 h 294"/>
                <a:gd name="T8" fmla="*/ 231 w 281"/>
                <a:gd name="T9" fmla="*/ 52 h 294"/>
              </a:gdLst>
              <a:ahLst/>
              <a:cxnLst>
                <a:cxn ang="0">
                  <a:pos x="T0" y="T1"/>
                </a:cxn>
                <a:cxn ang="0">
                  <a:pos x="T2" y="T3"/>
                </a:cxn>
                <a:cxn ang="0">
                  <a:pos x="T4" y="T5"/>
                </a:cxn>
                <a:cxn ang="0">
                  <a:pos x="T6" y="T7"/>
                </a:cxn>
                <a:cxn ang="0">
                  <a:pos x="T8" y="T9"/>
                </a:cxn>
              </a:cxnLst>
              <a:rect l="0" t="0" r="r" b="b"/>
              <a:pathLst>
                <a:path w="281" h="294">
                  <a:moveTo>
                    <a:pt x="231" y="52"/>
                  </a:moveTo>
                  <a:cubicBezTo>
                    <a:pt x="281" y="104"/>
                    <a:pt x="281" y="189"/>
                    <a:pt x="231" y="241"/>
                  </a:cubicBezTo>
                  <a:cubicBezTo>
                    <a:pt x="181" y="294"/>
                    <a:pt x="100" y="294"/>
                    <a:pt x="50" y="241"/>
                  </a:cubicBezTo>
                  <a:cubicBezTo>
                    <a:pt x="0" y="189"/>
                    <a:pt x="0" y="104"/>
                    <a:pt x="50" y="52"/>
                  </a:cubicBezTo>
                  <a:cubicBezTo>
                    <a:pt x="100" y="0"/>
                    <a:pt x="181" y="0"/>
                    <a:pt x="231" y="52"/>
                  </a:cubicBezTo>
                  <a:close/>
                </a:path>
              </a:pathLst>
            </a:custGeom>
            <a:solidFill>
              <a:schemeClr val="accent1"/>
            </a:solidFill>
            <a:ln w="9525">
              <a:noFill/>
              <a:round/>
              <a:headEnd/>
              <a:tailEnd/>
            </a:ln>
          </p:spPr>
          <p:txBody>
            <a:bodyPr vert="horz" wrap="none" lIns="91440" tIns="45720" rIns="91440" bIns="45720" anchor="ctr" anchorCtr="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rPr>
                <a:t>03</a:t>
              </a:r>
              <a:endParaRPr kumimoji="0" lang="zh-CN" altLang="en-US" sz="20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33" name="组合 17">
            <a:extLst>
              <a:ext uri="{FF2B5EF4-FFF2-40B4-BE49-F238E27FC236}">
                <a16:creationId xmlns:a16="http://schemas.microsoft.com/office/drawing/2014/main" xmlns="" id="{32548220-2E6C-458D-B099-F63D639896BA}"/>
              </a:ext>
            </a:extLst>
          </p:cNvPr>
          <p:cNvGrpSpPr/>
          <p:nvPr/>
        </p:nvGrpSpPr>
        <p:grpSpPr>
          <a:xfrm>
            <a:off x="594133" y="942165"/>
            <a:ext cx="11597867" cy="2928377"/>
            <a:chOff x="-714163" y="773409"/>
            <a:chExt cx="11597867" cy="2928377"/>
          </a:xfrm>
        </p:grpSpPr>
        <p:sp>
          <p:nvSpPr>
            <p:cNvPr id="34" name="TextBox 13">
              <a:extLst>
                <a:ext uri="{FF2B5EF4-FFF2-40B4-BE49-F238E27FC236}">
                  <a16:creationId xmlns:a16="http://schemas.microsoft.com/office/drawing/2014/main" xmlns="" id="{A01F3F42-E7EE-4F7B-B98E-3CDAAB2899A7}"/>
                </a:ext>
              </a:extLst>
            </p:cNvPr>
            <p:cNvSpPr txBox="1"/>
            <p:nvPr/>
          </p:nvSpPr>
          <p:spPr>
            <a:xfrm>
              <a:off x="5766932" y="2904506"/>
              <a:ext cx="4601214" cy="294023"/>
            </a:xfrm>
            <a:prstGeom prst="rect">
              <a:avLst/>
            </a:prstGeom>
            <a:noFill/>
          </p:spPr>
          <p:txBody>
            <a:bodyPr wrap="square" lIns="109711" tIns="54855" rIns="109711" bIns="54855">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Nghe –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viết</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Buổi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sáng</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sp>
          <p:nvSpPr>
            <p:cNvPr id="35" name="TextBox 15">
              <a:extLst>
                <a:ext uri="{FF2B5EF4-FFF2-40B4-BE49-F238E27FC236}">
                  <a16:creationId xmlns:a16="http://schemas.microsoft.com/office/drawing/2014/main" xmlns="" id="{B1507874-0821-46D6-9A29-CCF6A195AA6A}"/>
                </a:ext>
              </a:extLst>
            </p:cNvPr>
            <p:cNvSpPr txBox="1"/>
            <p:nvPr/>
          </p:nvSpPr>
          <p:spPr>
            <a:xfrm>
              <a:off x="-714163" y="3339393"/>
              <a:ext cx="2513387" cy="362393"/>
            </a:xfrm>
            <a:prstGeom prst="rect">
              <a:avLst/>
            </a:prstGeom>
            <a:noFill/>
          </p:spPr>
          <p:txBody>
            <a:bodyPr wrap="square" lIns="109711" tIns="54855" rIns="109711" bIns="54855">
              <a:no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Xem</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bài</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sp>
          <p:nvSpPr>
            <p:cNvPr id="36" name="TextBox 16">
              <a:extLst>
                <a:ext uri="{FF2B5EF4-FFF2-40B4-BE49-F238E27FC236}">
                  <a16:creationId xmlns:a16="http://schemas.microsoft.com/office/drawing/2014/main" xmlns="" id="{9BF4104C-0321-46D7-AF1A-271066CD0963}"/>
                </a:ext>
              </a:extLst>
            </p:cNvPr>
            <p:cNvSpPr txBox="1"/>
            <p:nvPr/>
          </p:nvSpPr>
          <p:spPr>
            <a:xfrm>
              <a:off x="4351641" y="773409"/>
              <a:ext cx="6532063" cy="362393"/>
            </a:xfrm>
            <a:prstGeom prst="rect">
              <a:avLst/>
            </a:prstGeom>
            <a:noFill/>
          </p:spPr>
          <p:txBody>
            <a:bodyPr wrap="square" lIns="109711" tIns="54855" rIns="109711" bIns="54855">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Chia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sẻ</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tranh</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vẽ</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bầu</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trời</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cho</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gia</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đình</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em</a:t>
              </a:r>
              <a:r>
                <a:rPr kumimoji="0" lang="en-US" altLang="zh-CN"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rPr>
                <a:t>.</a:t>
              </a:r>
              <a:endParaRPr kumimoji="0" lang="zh-CN" altLang="en-US" sz="3600" b="0" i="0" u="none" strike="noStrike" kern="1200" cap="none" spc="0" normalizeH="0" baseline="0" noProof="0" dirty="0">
                <a:ln>
                  <a:noFill/>
                </a:ln>
                <a:solidFill>
                  <a:prstClr val="black"/>
                </a:solidFill>
                <a:effectLst/>
                <a:uLnTx/>
                <a:uFillTx/>
                <a:latin typeface="Calibri"/>
                <a:ea typeface="印品黑体" panose="00000500000000000000" pitchFamily="2" charset="-122"/>
                <a:cs typeface="+mn-ea"/>
                <a:sym typeface="印品黑体" panose="00000500000000000000" pitchFamily="2" charset="-122"/>
              </a:endParaRPr>
            </a:p>
          </p:txBody>
        </p:sp>
      </p:grpSp>
      <p:sp>
        <p:nvSpPr>
          <p:cNvPr id="37" name="Title 1">
            <a:extLst>
              <a:ext uri="{FF2B5EF4-FFF2-40B4-BE49-F238E27FC236}">
                <a16:creationId xmlns:a16="http://schemas.microsoft.com/office/drawing/2014/main" xmlns="" id="{7F81F148-FC28-429A-86C2-E6D464D69707}"/>
              </a:ext>
            </a:extLst>
          </p:cNvPr>
          <p:cNvSpPr txBox="1">
            <a:spLocks/>
          </p:cNvSpPr>
          <p:nvPr/>
        </p:nvSpPr>
        <p:spPr>
          <a:xfrm>
            <a:off x="808585" y="1123361"/>
            <a:ext cx="309634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Calibri"/>
                <a:ea typeface="印品黑体" panose="00000500000000000000" pitchFamily="2" charset="-122"/>
                <a:cs typeface="+mn-ea"/>
                <a:sym typeface="印品黑体" panose="00000500000000000000" pitchFamily="2" charset="-122"/>
              </a:rPr>
              <a:t>DẶN DÒ</a:t>
            </a:r>
            <a:endParaRPr kumimoji="0" lang="en-GB" altLang="zh-CN" sz="6600" b="1" i="0" u="none" strike="noStrike" kern="1200" cap="none" spc="0" normalizeH="0" baseline="0" noProof="0" dirty="0">
              <a:ln>
                <a:noFill/>
              </a:ln>
              <a:solidFill>
                <a:srgbClr val="FF0000"/>
              </a:solidFill>
              <a:effectLst/>
              <a:uLnTx/>
              <a:uFillTx/>
              <a:latin typeface="Calibri"/>
              <a:ea typeface="印品黑体" panose="00000500000000000000" pitchFamily="2" charset="-122"/>
              <a:cs typeface="+mn-ea"/>
              <a:sym typeface="印品黑体" panose="00000500000000000000" pitchFamily="2" charset="-122"/>
            </a:endParaRPr>
          </a:p>
        </p:txBody>
      </p:sp>
      <p:pic>
        <p:nvPicPr>
          <p:cNvPr id="38" name="图片 23">
            <a:extLst>
              <a:ext uri="{FF2B5EF4-FFF2-40B4-BE49-F238E27FC236}">
                <a16:creationId xmlns:a16="http://schemas.microsoft.com/office/drawing/2014/main" xmlns="" id="{0B29072A-3978-47F1-B688-626213ADF6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par>
                                <p:cTn id="19" presetID="22" presetClass="entr" presetSubtype="4"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xmlns=""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7C3692C-0BA7-453D-AC2B-A4EA7D48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a:extLst>
              <a:ext uri="{FF2B5EF4-FFF2-40B4-BE49-F238E27FC236}">
                <a16:creationId xmlns:a16="http://schemas.microsoft.com/office/drawing/2014/main" xmlns="" id="{3786FDBB-7540-47B6-A693-9456F6EF6869}"/>
              </a:ext>
            </a:extLst>
          </p:cNvPr>
          <p:cNvGrpSpPr/>
          <p:nvPr/>
        </p:nvGrpSpPr>
        <p:grpSpPr>
          <a:xfrm>
            <a:off x="762599" y="378289"/>
            <a:ext cx="10333408" cy="3954393"/>
            <a:chOff x="786659" y="435458"/>
            <a:chExt cx="10333408" cy="3954393"/>
          </a:xfrm>
        </p:grpSpPr>
        <p:grpSp>
          <p:nvGrpSpPr>
            <p:cNvPr id="12" name="Group 11">
              <a:extLst>
                <a:ext uri="{FF2B5EF4-FFF2-40B4-BE49-F238E27FC236}">
                  <a16:creationId xmlns:a16="http://schemas.microsoft.com/office/drawing/2014/main" xmlns="" id="{C9CF2764-A018-4FD7-8135-0A994A2DFA02}"/>
                </a:ext>
              </a:extLst>
            </p:cNvPr>
            <p:cNvGrpSpPr/>
            <p:nvPr/>
          </p:nvGrpSpPr>
          <p:grpSpPr>
            <a:xfrm>
              <a:off x="786659" y="2424091"/>
              <a:ext cx="3046467" cy="1965760"/>
              <a:chOff x="705587" y="2554858"/>
              <a:chExt cx="3152141" cy="1876089"/>
            </a:xfrm>
          </p:grpSpPr>
          <p:pic>
            <p:nvPicPr>
              <p:cNvPr id="19" name="Picture 18">
                <a:extLst>
                  <a:ext uri="{FF2B5EF4-FFF2-40B4-BE49-F238E27FC236}">
                    <a16:creationId xmlns:a16="http://schemas.microsoft.com/office/drawing/2014/main" xmlns="" id="{2ADDDE23-BACC-4D71-8AE1-688D5FDD1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20" name="TextBox 19">
                <a:extLst>
                  <a:ext uri="{FF2B5EF4-FFF2-40B4-BE49-F238E27FC236}">
                    <a16:creationId xmlns:a16="http://schemas.microsoft.com/office/drawing/2014/main" xmlns="" id="{9BA8DB0E-645D-4CA2-B968-3BEAA606C45E}"/>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13" name="Group 12">
              <a:extLst>
                <a:ext uri="{FF2B5EF4-FFF2-40B4-BE49-F238E27FC236}">
                  <a16:creationId xmlns:a16="http://schemas.microsoft.com/office/drawing/2014/main" xmlns="" id="{96FC4A14-E1B0-4CBE-9F4C-CD8F42CDA7BA}"/>
                </a:ext>
              </a:extLst>
            </p:cNvPr>
            <p:cNvGrpSpPr/>
            <p:nvPr/>
          </p:nvGrpSpPr>
          <p:grpSpPr>
            <a:xfrm>
              <a:off x="4203175" y="435458"/>
              <a:ext cx="3626506" cy="1988633"/>
              <a:chOff x="4112621" y="566225"/>
              <a:chExt cx="3752300" cy="1897918"/>
            </a:xfrm>
          </p:grpSpPr>
          <p:pic>
            <p:nvPicPr>
              <p:cNvPr id="17" name="Picture 16">
                <a:extLst>
                  <a:ext uri="{FF2B5EF4-FFF2-40B4-BE49-F238E27FC236}">
                    <a16:creationId xmlns:a16="http://schemas.microsoft.com/office/drawing/2014/main" xmlns="" id="{B59A5DC5-E5C0-4414-B80D-9035A46091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18" name="TextBox 17">
                <a:extLst>
                  <a:ext uri="{FF2B5EF4-FFF2-40B4-BE49-F238E27FC236}">
                    <a16:creationId xmlns:a16="http://schemas.microsoft.com/office/drawing/2014/main" xmlns="" id="{68B6C8CB-FD14-49A3-9D27-29ECD5F11C26}"/>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14" name="Group 13">
              <a:extLst>
                <a:ext uri="{FF2B5EF4-FFF2-40B4-BE49-F238E27FC236}">
                  <a16:creationId xmlns:a16="http://schemas.microsoft.com/office/drawing/2014/main" xmlns="" id="{50B78FED-9005-4808-9E7D-1BB533141685}"/>
                </a:ext>
              </a:extLst>
            </p:cNvPr>
            <p:cNvGrpSpPr/>
            <p:nvPr/>
          </p:nvGrpSpPr>
          <p:grpSpPr>
            <a:xfrm>
              <a:off x="8196251" y="2424091"/>
              <a:ext cx="2923816" cy="1965760"/>
              <a:chOff x="8116216" y="2554859"/>
              <a:chExt cx="3025235" cy="1876089"/>
            </a:xfrm>
          </p:grpSpPr>
          <p:pic>
            <p:nvPicPr>
              <p:cNvPr id="15" name="Picture 14">
                <a:extLst>
                  <a:ext uri="{FF2B5EF4-FFF2-40B4-BE49-F238E27FC236}">
                    <a16:creationId xmlns:a16="http://schemas.microsoft.com/office/drawing/2014/main" xmlns="" id="{12B5D370-6355-40DF-82A2-EA88772536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16" name="TextBox 15">
                <a:extLst>
                  <a:ext uri="{FF2B5EF4-FFF2-40B4-BE49-F238E27FC236}">
                    <a16:creationId xmlns:a16="http://schemas.microsoft.com/office/drawing/2014/main" xmlns="" id="{61970D4D-9D42-49AB-B306-D8484B924CD8}"/>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37574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5"/>
          <a:stretch>
            <a:fillRect/>
          </a:stretch>
        </p:blipFill>
        <p:spPr>
          <a:xfrm>
            <a:off x="4099301" y="-273771"/>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53916" y="942646"/>
            <a:ext cx="11382374" cy="6063198"/>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0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(Theo </a:t>
            </a:r>
            <a:r>
              <a:rPr lang="vi-VN" sz="2800" b="1" i="1"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22386"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组合 5">
            <a:extLst>
              <a:ext uri="{FF2B5EF4-FFF2-40B4-BE49-F238E27FC236}">
                <a16:creationId xmlns:a16="http://schemas.microsoft.com/office/drawing/2014/main" xmlns=""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a16="http://schemas.microsoft.com/office/drawing/2014/main" xmlns=""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xmlns=""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xmlns=""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Cùng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chia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17" name="Oval 16">
            <a:extLst>
              <a:ext uri="{FF2B5EF4-FFF2-40B4-BE49-F238E27FC236}">
                <a16:creationId xmlns:a16="http://schemas.microsoft.com/office/drawing/2014/main" xmlns="" id="{89BFB8D2-636E-4350-A69A-40130C7AC0A1}"/>
              </a:ext>
            </a:extLst>
          </p:cNvPr>
          <p:cNvSpPr/>
          <p:nvPr/>
        </p:nvSpPr>
        <p:spPr>
          <a:xfrm>
            <a:off x="0" y="109916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xmlns="" id="{48BCD09C-EFE0-45B4-A1A8-6E0BBA24BDAC}"/>
              </a:ext>
            </a:extLst>
          </p:cNvPr>
          <p:cNvSpPr/>
          <p:nvPr/>
        </p:nvSpPr>
        <p:spPr>
          <a:xfrm>
            <a:off x="0" y="292402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xmlns="" id="{06A24384-E380-4C36-860D-C3A8A96DF692}"/>
              </a:ext>
            </a:extLst>
          </p:cNvPr>
          <p:cNvSpPr/>
          <p:nvPr/>
        </p:nvSpPr>
        <p:spPr>
          <a:xfrm>
            <a:off x="0" y="515221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grpSp>
        <p:nvGrpSpPr>
          <p:cNvPr id="2" name="组合 5">
            <a:extLst>
              <a:ext uri="{FF2B5EF4-FFF2-40B4-BE49-F238E27FC236}">
                <a16:creationId xmlns:a16="http://schemas.microsoft.com/office/drawing/2014/main" xmlns="" id="{5129C620-1CB0-265B-3B16-FCD0291E0DB5}"/>
              </a:ext>
            </a:extLst>
          </p:cNvPr>
          <p:cNvGrpSpPr/>
          <p:nvPr/>
        </p:nvGrpSpPr>
        <p:grpSpPr>
          <a:xfrm>
            <a:off x="233613" y="-162911"/>
            <a:ext cx="3726817" cy="957872"/>
            <a:chOff x="3008095" y="4334354"/>
            <a:chExt cx="6281048" cy="1214046"/>
          </a:xfrm>
        </p:grpSpPr>
        <p:sp>
          <p:nvSpPr>
            <p:cNvPr id="4" name="矩形 15">
              <a:extLst>
                <a:ext uri="{FF2B5EF4-FFF2-40B4-BE49-F238E27FC236}">
                  <a16:creationId xmlns:a16="http://schemas.microsoft.com/office/drawing/2014/main" xmlns="" id="{898D24CE-FEA8-4669-5714-A722C91255B3}"/>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xmlns="" id="{219AD8FF-150D-6A64-AD9E-8A9E42AB7131}"/>
                </a:ext>
              </a:extLst>
            </p:cNvPr>
            <p:cNvSpPr/>
            <p:nvPr/>
          </p:nvSpPr>
          <p:spPr>
            <a:xfrm>
              <a:off x="3008095" y="4723169"/>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xmlns="" id="{9D0F0778-1845-4752-6C5E-5F00FEBE1EA6}"/>
                </a:ext>
              </a:extLst>
            </p:cNvPr>
            <p:cNvSpPr/>
            <p:nvPr/>
          </p:nvSpPr>
          <p:spPr>
            <a:xfrm>
              <a:off x="3010551" y="4334354"/>
              <a:ext cx="6247871"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nối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tiếp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68953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xmlns=""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a:extLst>
              <a:ext uri="{FF2B5EF4-FFF2-40B4-BE49-F238E27FC236}">
                <a16:creationId xmlns:a16="http://schemas.microsoft.com/office/drawing/2014/main" xmlns=""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xmlns=""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xmlns="" id="{0373068A-5D0F-43C8-A54C-95375D99077A}"/>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xanh</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biếc</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9" name="Group 8">
            <a:extLst>
              <a:ext uri="{FF2B5EF4-FFF2-40B4-BE49-F238E27FC236}">
                <a16:creationId xmlns:a16="http://schemas.microsoft.com/office/drawing/2014/main" xmlns=""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xmlns=""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xmlns="" id="{09166927-2C41-4B3C-9109-A7402861C256}"/>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dập</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dờn</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3" name="Group 12">
            <a:extLst>
              <a:ext uri="{FF2B5EF4-FFF2-40B4-BE49-F238E27FC236}">
                <a16:creationId xmlns:a16="http://schemas.microsoft.com/office/drawing/2014/main" xmlns=""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xmlns=""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xmlns="" id="{2F1E4AD3-0F14-41D1-AA1B-128BC4DE636F}"/>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giọt</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mưa</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6" name="Group 15">
            <a:extLst>
              <a:ext uri="{FF2B5EF4-FFF2-40B4-BE49-F238E27FC236}">
                <a16:creationId xmlns:a16="http://schemas.microsoft.com/office/drawing/2014/main" xmlns=""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xmlns=""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xmlns="" id="{31D2A9EA-E5DA-4F11-838A-6F0FBC718723}"/>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rực</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rỡ</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xmlns=""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xmlns="" id="{58C7BFAD-0633-4585-BF4E-4252FD9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xmlns="" id="{2F029EF3-C67A-4575-A782-F16D97629D99}"/>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sức</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sống</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25914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22386"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组合 5">
            <a:extLst>
              <a:ext uri="{FF2B5EF4-FFF2-40B4-BE49-F238E27FC236}">
                <a16:creationId xmlns:a16="http://schemas.microsoft.com/office/drawing/2014/main" xmlns="" id="{80131505-583A-494F-A25C-5EFFFEBCB62F}"/>
              </a:ext>
            </a:extLst>
          </p:cNvPr>
          <p:cNvGrpSpPr/>
          <p:nvPr/>
        </p:nvGrpSpPr>
        <p:grpSpPr>
          <a:xfrm>
            <a:off x="145731" y="0"/>
            <a:ext cx="3725360" cy="957872"/>
            <a:chOff x="3010551" y="4334354"/>
            <a:chExt cx="6278592" cy="1214046"/>
          </a:xfrm>
        </p:grpSpPr>
        <p:sp>
          <p:nvSpPr>
            <p:cNvPr id="10" name="矩形 15">
              <a:extLst>
                <a:ext uri="{FF2B5EF4-FFF2-40B4-BE49-F238E27FC236}">
                  <a16:creationId xmlns:a16="http://schemas.microsoft.com/office/drawing/2014/main" xmlns=""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xmlns="" id="{2BAFA65B-6837-493D-BD87-83885BAC52C9}"/>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xmlns=""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nối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tiếp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17" name="Oval 16">
            <a:extLst>
              <a:ext uri="{FF2B5EF4-FFF2-40B4-BE49-F238E27FC236}">
                <a16:creationId xmlns:a16="http://schemas.microsoft.com/office/drawing/2014/main" xmlns="" id="{89BFB8D2-636E-4350-A69A-40130C7AC0A1}"/>
              </a:ext>
            </a:extLst>
          </p:cNvPr>
          <p:cNvSpPr/>
          <p:nvPr/>
        </p:nvSpPr>
        <p:spPr>
          <a:xfrm>
            <a:off x="0" y="109916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xmlns="" id="{48BCD09C-EFE0-45B4-A1A8-6E0BBA24BDAC}"/>
              </a:ext>
            </a:extLst>
          </p:cNvPr>
          <p:cNvSpPr/>
          <p:nvPr/>
        </p:nvSpPr>
        <p:spPr>
          <a:xfrm>
            <a:off x="0" y="292402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xmlns="" id="{06A24384-E380-4C36-860D-C3A8A96DF692}"/>
              </a:ext>
            </a:extLst>
          </p:cNvPr>
          <p:cNvSpPr/>
          <p:nvPr/>
        </p:nvSpPr>
        <p:spPr>
          <a:xfrm>
            <a:off x="0" y="515221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3482247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xmlns="" id="{AAC70EFB-ECD5-4258-A087-C521C2D81654}"/>
              </a:ext>
            </a:extLst>
          </p:cNvPr>
          <p:cNvSpPr txBox="1"/>
          <p:nvPr/>
        </p:nvSpPr>
        <p:spPr>
          <a:xfrm>
            <a:off x="3800475" y="311023"/>
            <a:ext cx="427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
        <p:nvSpPr>
          <p:cNvPr id="8" name="Rectangle 7">
            <a:extLst>
              <a:ext uri="{FF2B5EF4-FFF2-40B4-BE49-F238E27FC236}">
                <a16:creationId xmlns:a16="http://schemas.microsoft.com/office/drawing/2014/main" xmlns="" id="{0DC0A112-B915-4456-9CD6-670C97D0500C}"/>
              </a:ext>
            </a:extLst>
          </p:cNvPr>
          <p:cNvSpPr/>
          <p:nvPr/>
        </p:nvSpPr>
        <p:spPr>
          <a:xfrm>
            <a:off x="714375" y="1773946"/>
            <a:ext cx="11115675" cy="2751715"/>
          </a:xfrm>
          <a:prstGeom prst="rect">
            <a:avLst/>
          </a:prstGeom>
        </p:spPr>
        <p:txBody>
          <a:bodyPr wrap="square">
            <a:spAutoFit/>
          </a:bodyPr>
          <a:lstStyle/>
          <a:p>
            <a:pPr marL="44450" lvl="0">
              <a:lnSpc>
                <a:spcPct val="150000"/>
              </a:lnSpc>
              <a:defRPr/>
            </a:pP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 có thể thấy những con chim đang bay,</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vòm cây xanh biếc,</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tia nắng xuyên qua những đám mây trắng muốt như bông</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xmlns="" id="{62C4B236-808B-4971-48A9-7E83D1AD939F}"/>
              </a:ext>
            </a:extLst>
          </p:cNvPr>
          <p:cNvCxnSpPr>
            <a:cxnSpLocks/>
          </p:cNvCxnSpPr>
          <p:nvPr/>
        </p:nvCxnSpPr>
        <p:spPr>
          <a:xfrm flipH="1">
            <a:off x="4256690" y="1954924"/>
            <a:ext cx="283780" cy="551793"/>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 name="Straight Connector 2">
            <a:extLst>
              <a:ext uri="{FF2B5EF4-FFF2-40B4-BE49-F238E27FC236}">
                <a16:creationId xmlns:a16="http://schemas.microsoft.com/office/drawing/2014/main" xmlns="" id="{EC9B45C5-45E3-42CF-5736-FFC7D9FB95CB}"/>
              </a:ext>
            </a:extLst>
          </p:cNvPr>
          <p:cNvCxnSpPr>
            <a:cxnSpLocks/>
          </p:cNvCxnSpPr>
          <p:nvPr/>
        </p:nvCxnSpPr>
        <p:spPr>
          <a:xfrm flipH="1">
            <a:off x="4913588" y="3042744"/>
            <a:ext cx="162909" cy="43716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xmlns="" id="{00C75132-99F7-F840-062E-A1EFDEC2EF32}"/>
              </a:ext>
            </a:extLst>
          </p:cNvPr>
          <p:cNvCxnSpPr>
            <a:cxnSpLocks/>
          </p:cNvCxnSpPr>
          <p:nvPr/>
        </p:nvCxnSpPr>
        <p:spPr>
          <a:xfrm flipH="1">
            <a:off x="9990083" y="2144111"/>
            <a:ext cx="225973" cy="42140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xmlns="" id="{0DA0073F-84B2-82FA-0EA4-F6F010ABF1F7}"/>
              </a:ext>
            </a:extLst>
          </p:cNvPr>
          <p:cNvCxnSpPr>
            <a:cxnSpLocks/>
          </p:cNvCxnSpPr>
          <p:nvPr/>
        </p:nvCxnSpPr>
        <p:spPr>
          <a:xfrm flipH="1">
            <a:off x="8397766" y="2900854"/>
            <a:ext cx="225973" cy="54752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xmlns="" id="{AD099814-2D95-6B3C-35C0-0621079262E1}"/>
              </a:ext>
            </a:extLst>
          </p:cNvPr>
          <p:cNvCxnSpPr>
            <a:cxnSpLocks/>
          </p:cNvCxnSpPr>
          <p:nvPr/>
        </p:nvCxnSpPr>
        <p:spPr>
          <a:xfrm flipH="1">
            <a:off x="9327931" y="3925614"/>
            <a:ext cx="210207" cy="43716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xmlns="" id="{956CDFAB-BD8B-D9DA-C8CB-D6323510162C}"/>
              </a:ext>
            </a:extLst>
          </p:cNvPr>
          <p:cNvCxnSpPr>
            <a:cxnSpLocks/>
          </p:cNvCxnSpPr>
          <p:nvPr/>
        </p:nvCxnSpPr>
        <p:spPr>
          <a:xfrm flipH="1">
            <a:off x="9233338" y="3925613"/>
            <a:ext cx="194442" cy="43716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1770</Words>
  <Application>Microsoft Office PowerPoint</Application>
  <PresentationFormat>Custom</PresentationFormat>
  <Paragraphs>117</Paragraphs>
  <Slides>33</Slides>
  <Notes>18</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2022-10-03T11:23:45Z</dcterms:created>
  <dcterms:modified xsi:type="dcterms:W3CDTF">2025-04-26T00:48:25Z</dcterms:modified>
</cp:coreProperties>
</file>