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67" r:id="rId2"/>
    <p:sldMasterId id="2147483679" r:id="rId3"/>
  </p:sldMasterIdLst>
  <p:sldIdLst>
    <p:sldId id="286" r:id="rId4"/>
    <p:sldId id="331" r:id="rId5"/>
    <p:sldId id="332" r:id="rId6"/>
    <p:sldId id="339" r:id="rId7"/>
    <p:sldId id="271" r:id="rId8"/>
    <p:sldId id="256" r:id="rId9"/>
    <p:sldId id="284" r:id="rId10"/>
    <p:sldId id="267" r:id="rId11"/>
    <p:sldId id="268" r:id="rId12"/>
    <p:sldId id="342" r:id="rId13"/>
    <p:sldId id="343" r:id="rId14"/>
    <p:sldId id="340" r:id="rId15"/>
    <p:sldId id="345" r:id="rId16"/>
    <p:sldId id="266" r:id="rId17"/>
    <p:sldId id="344" r:id="rId18"/>
    <p:sldId id="282" r:id="rId19"/>
    <p:sldId id="341" r:id="rId20"/>
    <p:sldId id="333" r:id="rId21"/>
    <p:sldId id="334" r:id="rId22"/>
    <p:sldId id="335" r:id="rId23"/>
    <p:sldId id="336" r:id="rId24"/>
    <p:sldId id="338" r:id="rId25"/>
    <p:sldId id="337" r:id="rId26"/>
  </p:sldIdLst>
  <p:sldSz cx="12192000" cy="6858000"/>
  <p:notesSz cx="6858000" cy="9144000"/>
  <p:custDataLst>
    <p:tags r:id="rId27"/>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885C"/>
    <a:srgbClr val="B4EFFF"/>
    <a:srgbClr val="000000"/>
    <a:srgbClr val="F72F98"/>
    <a:srgbClr val="F8526B"/>
    <a:srgbClr val="F786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622" autoAdjust="0"/>
  </p:normalViewPr>
  <p:slideViewPr>
    <p:cSldViewPr snapToGrid="0">
      <p:cViewPr varScale="1">
        <p:scale>
          <a:sx n="60" d="100"/>
          <a:sy n="60" d="100"/>
        </p:scale>
        <p:origin x="138" y="15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gs" Target="tags/tag1.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1</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341632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QUÊ HƯƠNG EM</a:t>
            </a:r>
          </a:p>
        </p:txBody>
      </p:sp>
      <p:pic>
        <p:nvPicPr>
          <p:cNvPr id="2052" name="Picture 4">
            <a:extLst>
              <a:ext uri="{FF2B5EF4-FFF2-40B4-BE49-F238E27FC236}">
                <a16:creationId xmlns:a16="http://schemas.microsoft.com/office/drawing/2014/main" id="{32BE6A57-6C0B-4A18-A1E6-77ABFCD09133}"/>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0565" y="1478407"/>
            <a:ext cx="6096315" cy="5264016"/>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CE1FEF7C-A608-465F-872F-2E82D0183C7F}"/>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id="{8B9286E6-3564-422A-81A0-228AF960DCAF}"/>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id="{2E373646-138F-4174-B5DC-CB02BCF86D7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id="{BAFBCB57-75BE-4E7E-AACA-A67F31E6AAA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id="{2B950039-EE59-4687-A35C-612053A19A03}"/>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id="{679E8608-4B1D-4040-98D9-863C35FBD356}"/>
              </a:ext>
            </a:extLst>
          </p:cNvPr>
          <p:cNvSpPr/>
          <p:nvPr userDrawn="1"/>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id="{60A80D99-9069-4588-88B1-CEE0DE893D97}"/>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176039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47582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23" name="Picture 4" descr="Cute boy with many gesture expressions Premium Vector">
            <a:extLst>
              <a:ext uri="{FF2B5EF4-FFF2-40B4-BE49-F238E27FC236}">
                <a16:creationId xmlns:a16="http://schemas.microsoft.com/office/drawing/2014/main" id="{FECB7549-B6B1-4DE3-B268-C105DB5FD5A3}"/>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3139" t="48412" r="5014" b="3730"/>
          <a:stretch/>
        </p:blipFill>
        <p:spPr bwMode="auto">
          <a:xfrm rot="20822158">
            <a:off x="7159839" y="262618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id="{D49FDBB5-A5A6-4316-8393-3F5017974D4E}"/>
              </a:ext>
            </a:extLst>
          </p:cNvPr>
          <p:cNvSpPr txBox="1"/>
          <p:nvPr userDrawn="1"/>
        </p:nvSpPr>
        <p:spPr>
          <a:xfrm>
            <a:off x="8283016" y="1100807"/>
            <a:ext cx="3929071" cy="4812600"/>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THỂ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HIỆN CẢM XÚC CÁ NHÂN</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863021" y="3237194"/>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9475798" y="1931176"/>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6</a:t>
            </a:r>
          </a:p>
        </p:txBody>
      </p:sp>
      <p:pic>
        <p:nvPicPr>
          <p:cNvPr id="6148" name="Picture 4" descr="Cute boy with many gesture expressions Premium Vector">
            <a:extLst>
              <a:ext uri="{FF2B5EF4-FFF2-40B4-BE49-F238E27FC236}">
                <a16:creationId xmlns:a16="http://schemas.microsoft.com/office/drawing/2014/main" id="{49766EE7-F566-4AFB-A6C3-194958EA4FF6}"/>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8718" r="49435" b="52142"/>
          <a:stretch/>
        </p:blipFill>
        <p:spPr bwMode="auto">
          <a:xfrm rot="20647976">
            <a:off x="2799305" y="4360021"/>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6" descr="Garotinha fofa posa com várias expressões Vetor Premium">
            <a:extLst>
              <a:ext uri="{FF2B5EF4-FFF2-40B4-BE49-F238E27FC236}">
                <a16:creationId xmlns:a16="http://schemas.microsoft.com/office/drawing/2014/main" id="{E5D0FBA7-FDA5-4564-BA4F-CBB021929C52}"/>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0810" t="50410" r="55565" b="-25"/>
          <a:stretch/>
        </p:blipFill>
        <p:spPr bwMode="auto">
          <a:xfrm rot="748466">
            <a:off x="5437268" y="3073859"/>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4" descr="Cute boy with many gesture expressions Premium Vector">
            <a:extLst>
              <a:ext uri="{FF2B5EF4-FFF2-40B4-BE49-F238E27FC236}">
                <a16:creationId xmlns:a16="http://schemas.microsoft.com/office/drawing/2014/main" id="{76E6E9AF-9A99-495C-8DF7-B3F9DCFDD1CC}"/>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954" t="5965" r="27199" b="46177"/>
          <a:stretch/>
        </p:blipFill>
        <p:spPr bwMode="auto">
          <a:xfrm rot="378725">
            <a:off x="6369400" y="4468898"/>
            <a:ext cx="1318979" cy="204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0" name="Picture 6" descr="Garotinha fofa posa com várias expressões Vetor Premium">
            <a:extLst>
              <a:ext uri="{FF2B5EF4-FFF2-40B4-BE49-F238E27FC236}">
                <a16:creationId xmlns:a16="http://schemas.microsoft.com/office/drawing/2014/main" id="{B23D142A-6CDA-4512-B313-CF47EA158C9D}"/>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51760" t="1654" r="14615" b="48731"/>
          <a:stretch/>
        </p:blipFill>
        <p:spPr bwMode="auto">
          <a:xfrm>
            <a:off x="4178295" y="4163016"/>
            <a:ext cx="1370640" cy="202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Google Shape;28;p3">
            <a:extLst>
              <a:ext uri="{FF2B5EF4-FFF2-40B4-BE49-F238E27FC236}">
                <a16:creationId xmlns:a16="http://schemas.microsoft.com/office/drawing/2014/main" id="{11279A89-778E-42ED-967F-5333033758C5}"/>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1;p3">
            <a:extLst>
              <a:ext uri="{FF2B5EF4-FFF2-40B4-BE49-F238E27FC236}">
                <a16:creationId xmlns:a16="http://schemas.microsoft.com/office/drawing/2014/main" id="{4DF0A3AF-40BE-4357-883E-88B26CDA9236}"/>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2;p3">
            <a:extLst>
              <a:ext uri="{FF2B5EF4-FFF2-40B4-BE49-F238E27FC236}">
                <a16:creationId xmlns:a16="http://schemas.microsoft.com/office/drawing/2014/main" id="{6BEA95D6-AE7C-463B-8794-0E678FF5BD6F}"/>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3;p3">
            <a:extLst>
              <a:ext uri="{FF2B5EF4-FFF2-40B4-BE49-F238E27FC236}">
                <a16:creationId xmlns:a16="http://schemas.microsoft.com/office/drawing/2014/main" id="{D3481FB4-93ED-4A2F-9694-B65CD39B0D0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36;p3">
            <a:extLst>
              <a:ext uri="{FF2B5EF4-FFF2-40B4-BE49-F238E27FC236}">
                <a16:creationId xmlns:a16="http://schemas.microsoft.com/office/drawing/2014/main" id="{CDBBC38C-DE88-44E8-B2F1-57A5FAB9ECB0}"/>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9;p3">
            <a:extLst>
              <a:ext uri="{FF2B5EF4-FFF2-40B4-BE49-F238E27FC236}">
                <a16:creationId xmlns:a16="http://schemas.microsoft.com/office/drawing/2014/main" id="{953DA865-4072-4D81-BA18-791DDF362826}"/>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TextBox 44">
            <a:extLst>
              <a:ext uri="{FF2B5EF4-FFF2-40B4-BE49-F238E27FC236}">
                <a16:creationId xmlns:a16="http://schemas.microsoft.com/office/drawing/2014/main" id="{FB3C8884-940E-4342-8C64-73674B7D1109}"/>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708238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9091805B-67E7-429E-A14C-448572DA2248}"/>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503532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07969" y="555403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749964" y="921294"/>
            <a:ext cx="3382085" cy="45243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TÌM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KIẾM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 SỰ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HỖ TRỢ</a:t>
            </a: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7</a:t>
            </a:r>
          </a:p>
        </p:txBody>
      </p:sp>
      <p:pic>
        <p:nvPicPr>
          <p:cNvPr id="7170" name="Picture 2" descr="Happy cute student kid boy with book Premium Vector">
            <a:extLst>
              <a:ext uri="{FF2B5EF4-FFF2-40B4-BE49-F238E27FC236}">
                <a16:creationId xmlns:a16="http://schemas.microsoft.com/office/drawing/2014/main" id="{E0B3CC3E-8E44-4CAA-BEA7-A57E477BE8B4}"/>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79331" y="2675710"/>
            <a:ext cx="4524315" cy="452431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23F362A-C07B-4CE2-A439-135B6FDD1EED}"/>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949843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594B95B1-1189-4793-8289-D679E108CC8F}"/>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811877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id="{696F7AD1-2B3D-4C92-B691-E24B552EBB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846083" y="946880"/>
            <a:ext cx="7941895" cy="5228098"/>
          </a:xfrm>
          <a:prstGeom prst="rect">
            <a:avLst/>
          </a:prstGeom>
          <a:noFill/>
        </p:spPr>
        <p:txBody>
          <a:bodyPr wrap="square" rtlCol="0">
            <a:spAutoFit/>
          </a:bodyPr>
          <a:lstStyle/>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TUÂN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THỦ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QUY ĐỊNH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8</a:t>
            </a:r>
          </a:p>
        </p:txBody>
      </p:sp>
      <p:sp>
        <p:nvSpPr>
          <p:cNvPr id="22" name="TextBox 21">
            <a:extLst>
              <a:ext uri="{FF2B5EF4-FFF2-40B4-BE49-F238E27FC236}">
                <a16:creationId xmlns:a16="http://schemas.microsoft.com/office/drawing/2014/main" id="{0556CEC8-29A0-4771-958B-6C8423EE7BE5}"/>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848920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207382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60197-43DE-4936-8DC6-038BC89FBE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920DB5-665B-48F4-B6C5-FF8BEBB8D3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D1EA8F-B40F-4380-A342-547012B1622D}"/>
              </a:ext>
            </a:extLst>
          </p:cNvPr>
          <p:cNvSpPr>
            <a:spLocks noGrp="1"/>
          </p:cNvSpPr>
          <p:nvPr>
            <p:ph type="dt" sz="half" idx="10"/>
          </p:nvPr>
        </p:nvSpPr>
        <p:spPr/>
        <p:txBody>
          <a:bodyPr/>
          <a:lstStyle/>
          <a:p>
            <a:fld id="{FE4FA40C-620F-437A-BEEC-CAD60EDDC482}" type="datetimeFigureOut">
              <a:rPr lang="en-US" smtClean="0"/>
              <a:t>4/22/2025</a:t>
            </a:fld>
            <a:endParaRPr lang="en-US"/>
          </a:p>
        </p:txBody>
      </p:sp>
      <p:sp>
        <p:nvSpPr>
          <p:cNvPr id="5" name="Footer Placeholder 4">
            <a:extLst>
              <a:ext uri="{FF2B5EF4-FFF2-40B4-BE49-F238E27FC236}">
                <a16:creationId xmlns:a16="http://schemas.microsoft.com/office/drawing/2014/main" id="{21C8E183-BAFF-4659-A802-C510A2B0A5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22D10-51D5-4400-8A27-251B60173E0A}"/>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375856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E39D8-3B70-4BE0-A74B-E501E99287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35CABD-5198-4401-BE26-B8C465DF21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261B0C-8883-44FA-B4D5-3FC22FFEFF10}"/>
              </a:ext>
            </a:extLst>
          </p:cNvPr>
          <p:cNvSpPr>
            <a:spLocks noGrp="1"/>
          </p:cNvSpPr>
          <p:nvPr>
            <p:ph type="dt" sz="half" idx="10"/>
          </p:nvPr>
        </p:nvSpPr>
        <p:spPr/>
        <p:txBody>
          <a:bodyPr/>
          <a:lstStyle/>
          <a:p>
            <a:fld id="{FE4FA40C-620F-437A-BEEC-CAD60EDDC482}" type="datetimeFigureOut">
              <a:rPr lang="en-US" smtClean="0"/>
              <a:t>4/22/2025</a:t>
            </a:fld>
            <a:endParaRPr lang="en-US"/>
          </a:p>
        </p:txBody>
      </p:sp>
      <p:sp>
        <p:nvSpPr>
          <p:cNvPr id="5" name="Footer Placeholder 4">
            <a:extLst>
              <a:ext uri="{FF2B5EF4-FFF2-40B4-BE49-F238E27FC236}">
                <a16:creationId xmlns:a16="http://schemas.microsoft.com/office/drawing/2014/main" id="{B5207FD0-21CE-40DB-AD52-10022AEBB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70C7B1-C08C-4283-A007-A1BAAA7A70B8}"/>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28380455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BA895-3D24-4340-BDED-D75A925B8C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261405-827B-40E0-87AE-1EA549E78B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F109EB-08C9-4FDE-9507-059733BAB2B0}"/>
              </a:ext>
            </a:extLst>
          </p:cNvPr>
          <p:cNvSpPr>
            <a:spLocks noGrp="1"/>
          </p:cNvSpPr>
          <p:nvPr>
            <p:ph type="dt" sz="half" idx="10"/>
          </p:nvPr>
        </p:nvSpPr>
        <p:spPr/>
        <p:txBody>
          <a:bodyPr/>
          <a:lstStyle/>
          <a:p>
            <a:fld id="{FE4FA40C-620F-437A-BEEC-CAD60EDDC482}" type="datetimeFigureOut">
              <a:rPr lang="en-US" smtClean="0"/>
              <a:t>4/22/2025</a:t>
            </a:fld>
            <a:endParaRPr lang="en-US"/>
          </a:p>
        </p:txBody>
      </p:sp>
      <p:sp>
        <p:nvSpPr>
          <p:cNvPr id="5" name="Footer Placeholder 4">
            <a:extLst>
              <a:ext uri="{FF2B5EF4-FFF2-40B4-BE49-F238E27FC236}">
                <a16:creationId xmlns:a16="http://schemas.microsoft.com/office/drawing/2014/main" id="{C1D40AA8-592A-441A-9AC1-B93B28EDBD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915704-DD1F-4E2D-8B46-D7EBDE04FC23}"/>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3074178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bg>
      <p:bgPr>
        <a:solidFill>
          <a:schemeClr val="bg1">
            <a:lumMod val="60000"/>
            <a:lumOff val="4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FFC00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5" name="TextBox 24">
            <a:extLst>
              <a:ext uri="{FF2B5EF4-FFF2-40B4-BE49-F238E27FC236}">
                <a16:creationId xmlns:a16="http://schemas.microsoft.com/office/drawing/2014/main" id="{289FEB59-9F1B-409C-837D-E20FF8DA4D5B}"/>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4210374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2F5B1-94A9-4063-B98E-A88C8CC2C7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BEC53A-5430-41A6-B940-033D006FD3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065F69-17F1-4572-8537-5CEDF6D586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34470E-8F28-4F25-8095-8A7886645585}"/>
              </a:ext>
            </a:extLst>
          </p:cNvPr>
          <p:cNvSpPr>
            <a:spLocks noGrp="1"/>
          </p:cNvSpPr>
          <p:nvPr>
            <p:ph type="dt" sz="half" idx="10"/>
          </p:nvPr>
        </p:nvSpPr>
        <p:spPr/>
        <p:txBody>
          <a:bodyPr/>
          <a:lstStyle/>
          <a:p>
            <a:fld id="{FE4FA40C-620F-437A-BEEC-CAD60EDDC482}" type="datetimeFigureOut">
              <a:rPr lang="en-US" smtClean="0"/>
              <a:t>4/22/2025</a:t>
            </a:fld>
            <a:endParaRPr lang="en-US"/>
          </a:p>
        </p:txBody>
      </p:sp>
      <p:sp>
        <p:nvSpPr>
          <p:cNvPr id="6" name="Footer Placeholder 5">
            <a:extLst>
              <a:ext uri="{FF2B5EF4-FFF2-40B4-BE49-F238E27FC236}">
                <a16:creationId xmlns:a16="http://schemas.microsoft.com/office/drawing/2014/main" id="{CF223752-13F2-4166-BCE5-5D8869974B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4ABAB5-CD13-4051-A25B-2BAF8F879CB4}"/>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4123090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0D568-B194-4F92-A67E-DE9BD3E4EC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36AD74-D6BF-48C4-AC57-CD640F4008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5EF74C-5A6C-4D5E-9831-7E25A67DE3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7AC15C-0116-4560-A7FC-B8CA1634C4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F948AC-4D7A-453A-81DC-5133AA72CD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365D38-E9DA-487F-9805-640B07FECEDD}"/>
              </a:ext>
            </a:extLst>
          </p:cNvPr>
          <p:cNvSpPr>
            <a:spLocks noGrp="1"/>
          </p:cNvSpPr>
          <p:nvPr>
            <p:ph type="dt" sz="half" idx="10"/>
          </p:nvPr>
        </p:nvSpPr>
        <p:spPr/>
        <p:txBody>
          <a:bodyPr/>
          <a:lstStyle/>
          <a:p>
            <a:fld id="{FE4FA40C-620F-437A-BEEC-CAD60EDDC482}" type="datetimeFigureOut">
              <a:rPr lang="en-US" smtClean="0"/>
              <a:t>4/22/2025</a:t>
            </a:fld>
            <a:endParaRPr lang="en-US"/>
          </a:p>
        </p:txBody>
      </p:sp>
      <p:sp>
        <p:nvSpPr>
          <p:cNvPr id="8" name="Footer Placeholder 7">
            <a:extLst>
              <a:ext uri="{FF2B5EF4-FFF2-40B4-BE49-F238E27FC236}">
                <a16:creationId xmlns:a16="http://schemas.microsoft.com/office/drawing/2014/main" id="{3A5A3396-D9F6-4940-ACBB-160B9B94D3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B55FCF-0B4B-4706-9520-8EC7FE945F63}"/>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37914912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C2B12-B491-49FE-A4BC-F82EECAEFF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A18DDE-7A17-490E-B90D-1219B0CED2EA}"/>
              </a:ext>
            </a:extLst>
          </p:cNvPr>
          <p:cNvSpPr>
            <a:spLocks noGrp="1"/>
          </p:cNvSpPr>
          <p:nvPr>
            <p:ph type="dt" sz="half" idx="10"/>
          </p:nvPr>
        </p:nvSpPr>
        <p:spPr/>
        <p:txBody>
          <a:bodyPr/>
          <a:lstStyle/>
          <a:p>
            <a:fld id="{FE4FA40C-620F-437A-BEEC-CAD60EDDC482}" type="datetimeFigureOut">
              <a:rPr lang="en-US" smtClean="0"/>
              <a:t>4/22/2025</a:t>
            </a:fld>
            <a:endParaRPr lang="en-US"/>
          </a:p>
        </p:txBody>
      </p:sp>
      <p:sp>
        <p:nvSpPr>
          <p:cNvPr id="4" name="Footer Placeholder 3">
            <a:extLst>
              <a:ext uri="{FF2B5EF4-FFF2-40B4-BE49-F238E27FC236}">
                <a16:creationId xmlns:a16="http://schemas.microsoft.com/office/drawing/2014/main" id="{F7413E0E-5059-41BF-8F6F-17D0A6D1AA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0C85C3-4094-416C-ABBB-7289E47B0376}"/>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23823719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FB4618-D865-418B-BBB2-3B938BFB510C}"/>
              </a:ext>
            </a:extLst>
          </p:cNvPr>
          <p:cNvSpPr>
            <a:spLocks noGrp="1"/>
          </p:cNvSpPr>
          <p:nvPr>
            <p:ph type="dt" sz="half" idx="10"/>
          </p:nvPr>
        </p:nvSpPr>
        <p:spPr/>
        <p:txBody>
          <a:bodyPr/>
          <a:lstStyle/>
          <a:p>
            <a:fld id="{FE4FA40C-620F-437A-BEEC-CAD60EDDC482}" type="datetimeFigureOut">
              <a:rPr lang="en-US" smtClean="0"/>
              <a:t>4/22/2025</a:t>
            </a:fld>
            <a:endParaRPr lang="en-US"/>
          </a:p>
        </p:txBody>
      </p:sp>
      <p:sp>
        <p:nvSpPr>
          <p:cNvPr id="3" name="Footer Placeholder 2">
            <a:extLst>
              <a:ext uri="{FF2B5EF4-FFF2-40B4-BE49-F238E27FC236}">
                <a16:creationId xmlns:a16="http://schemas.microsoft.com/office/drawing/2014/main" id="{CB3D7763-FB90-4EBB-B55D-CD91290C87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AC6D44-9E08-4684-8ABE-C5A9E187531B}"/>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13775253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5979E-1157-4F55-868C-125160A83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54948E-2D11-4056-AD27-9466FA9672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8E1ADF-D8B3-468A-8D78-6716BA209F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D08044-7F6A-43E5-AE5E-30532F95F574}"/>
              </a:ext>
            </a:extLst>
          </p:cNvPr>
          <p:cNvSpPr>
            <a:spLocks noGrp="1"/>
          </p:cNvSpPr>
          <p:nvPr>
            <p:ph type="dt" sz="half" idx="10"/>
          </p:nvPr>
        </p:nvSpPr>
        <p:spPr/>
        <p:txBody>
          <a:bodyPr/>
          <a:lstStyle/>
          <a:p>
            <a:fld id="{FE4FA40C-620F-437A-BEEC-CAD60EDDC482}" type="datetimeFigureOut">
              <a:rPr lang="en-US" smtClean="0"/>
              <a:t>4/22/2025</a:t>
            </a:fld>
            <a:endParaRPr lang="en-US"/>
          </a:p>
        </p:txBody>
      </p:sp>
      <p:sp>
        <p:nvSpPr>
          <p:cNvPr id="6" name="Footer Placeholder 5">
            <a:extLst>
              <a:ext uri="{FF2B5EF4-FFF2-40B4-BE49-F238E27FC236}">
                <a16:creationId xmlns:a16="http://schemas.microsoft.com/office/drawing/2014/main" id="{63202997-5453-46E2-AEAA-38C5D62832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CBC2BF-A3EB-45B8-896C-7AC1FEA51A32}"/>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13971027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9BEA3-FC27-4117-962B-63C5167361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1B243C-1995-4825-BBD0-3AA89235E7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EE7880-AACD-43C6-B2D5-CC2C92755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D0394A-388C-4FE2-A9ED-4D2F24FA62F4}"/>
              </a:ext>
            </a:extLst>
          </p:cNvPr>
          <p:cNvSpPr>
            <a:spLocks noGrp="1"/>
          </p:cNvSpPr>
          <p:nvPr>
            <p:ph type="dt" sz="half" idx="10"/>
          </p:nvPr>
        </p:nvSpPr>
        <p:spPr/>
        <p:txBody>
          <a:bodyPr/>
          <a:lstStyle/>
          <a:p>
            <a:fld id="{FE4FA40C-620F-437A-BEEC-CAD60EDDC482}" type="datetimeFigureOut">
              <a:rPr lang="en-US" smtClean="0"/>
              <a:t>4/22/2025</a:t>
            </a:fld>
            <a:endParaRPr lang="en-US"/>
          </a:p>
        </p:txBody>
      </p:sp>
      <p:sp>
        <p:nvSpPr>
          <p:cNvPr id="6" name="Footer Placeholder 5">
            <a:extLst>
              <a:ext uri="{FF2B5EF4-FFF2-40B4-BE49-F238E27FC236}">
                <a16:creationId xmlns:a16="http://schemas.microsoft.com/office/drawing/2014/main" id="{1CBD0F67-4E91-40F8-B49F-B9A4ECAD69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EC0059-C178-4892-9B3C-16A71EAC12AA}"/>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28797088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37086-8C1A-4F8A-8048-42A92E60C6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F264DE-7B21-4DE9-AA17-3B12C08E73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55B61-50E6-49A5-9B95-E134F6EF3647}"/>
              </a:ext>
            </a:extLst>
          </p:cNvPr>
          <p:cNvSpPr>
            <a:spLocks noGrp="1"/>
          </p:cNvSpPr>
          <p:nvPr>
            <p:ph type="dt" sz="half" idx="10"/>
          </p:nvPr>
        </p:nvSpPr>
        <p:spPr/>
        <p:txBody>
          <a:bodyPr/>
          <a:lstStyle/>
          <a:p>
            <a:fld id="{FE4FA40C-620F-437A-BEEC-CAD60EDDC482}" type="datetimeFigureOut">
              <a:rPr lang="en-US" smtClean="0"/>
              <a:t>4/22/2025</a:t>
            </a:fld>
            <a:endParaRPr lang="en-US"/>
          </a:p>
        </p:txBody>
      </p:sp>
      <p:sp>
        <p:nvSpPr>
          <p:cNvPr id="5" name="Footer Placeholder 4">
            <a:extLst>
              <a:ext uri="{FF2B5EF4-FFF2-40B4-BE49-F238E27FC236}">
                <a16:creationId xmlns:a16="http://schemas.microsoft.com/office/drawing/2014/main" id="{A59F1053-1727-4BC8-A58D-E8F5C94882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1DA4E-46BE-474B-A115-DD04B172D9DE}"/>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34748327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829D28-47D8-47EB-8FEC-A3E9EED6A5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8A773D-A9F0-46B3-8AB0-EAF01DC64B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F3F93C-9788-48D5-B7EB-10410DF0EE47}"/>
              </a:ext>
            </a:extLst>
          </p:cNvPr>
          <p:cNvSpPr>
            <a:spLocks noGrp="1"/>
          </p:cNvSpPr>
          <p:nvPr>
            <p:ph type="dt" sz="half" idx="10"/>
          </p:nvPr>
        </p:nvSpPr>
        <p:spPr/>
        <p:txBody>
          <a:bodyPr/>
          <a:lstStyle/>
          <a:p>
            <a:fld id="{FE4FA40C-620F-437A-BEEC-CAD60EDDC482}" type="datetimeFigureOut">
              <a:rPr lang="en-US" smtClean="0"/>
              <a:t>4/22/2025</a:t>
            </a:fld>
            <a:endParaRPr lang="en-US"/>
          </a:p>
        </p:txBody>
      </p:sp>
      <p:sp>
        <p:nvSpPr>
          <p:cNvPr id="5" name="Footer Placeholder 4">
            <a:extLst>
              <a:ext uri="{FF2B5EF4-FFF2-40B4-BE49-F238E27FC236}">
                <a16:creationId xmlns:a16="http://schemas.microsoft.com/office/drawing/2014/main" id="{71D1166A-5E9C-4D4F-B011-890D74625C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ED177C-7598-4424-B9CB-A4F27D21924A}"/>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1270080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E1C8935-5503-46B3-AA64-FDD06962785D}"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6B73E-E889-4101-943F-C932486AC50A}" type="slidenum">
              <a:rPr lang="en-US" smtClean="0"/>
              <a:t>‹#›</a:t>
            </a:fld>
            <a:endParaRPr lang="en-US"/>
          </a:p>
        </p:txBody>
      </p:sp>
      <p:sp>
        <p:nvSpPr>
          <p:cNvPr id="18" name="Oval 17">
            <a:extLst>
              <a:ext uri="{FF2B5EF4-FFF2-40B4-BE49-F238E27FC236}">
                <a16:creationId xmlns:a16="http://schemas.microsoft.com/office/drawing/2014/main" id="{84F8AF9A-068F-4FDC-A704-7CFE13293D3C}"/>
              </a:ext>
            </a:extLst>
          </p:cNvPr>
          <p:cNvSpPr/>
          <p:nvPr userDrawn="1"/>
        </p:nvSpPr>
        <p:spPr>
          <a:xfrm>
            <a:off x="2629363" y="1930597"/>
            <a:ext cx="852023" cy="85202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Oval 19">
            <a:extLst>
              <a:ext uri="{FF2B5EF4-FFF2-40B4-BE49-F238E27FC236}">
                <a16:creationId xmlns:a16="http://schemas.microsoft.com/office/drawing/2014/main" id="{B73D2D67-562B-4383-B402-F067CD14DC3F}"/>
              </a:ext>
            </a:extLst>
          </p:cNvPr>
          <p:cNvSpPr/>
          <p:nvPr userDrawn="1"/>
        </p:nvSpPr>
        <p:spPr>
          <a:xfrm>
            <a:off x="11139857" y="2"/>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362686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1C8935-5503-46B3-AA64-FDD06962785D}"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1590637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823E994F-4FCF-4A9F-BB15-DF78F9F6B7A0}"/>
              </a:ext>
            </a:extLst>
          </p:cNvPr>
          <p:cNvSpPr txBox="1"/>
          <p:nvPr userDrawn="1"/>
        </p:nvSpPr>
        <p:spPr>
          <a:xfrm>
            <a:off x="3684663" y="6634701"/>
            <a:ext cx="1605064" cy="215444"/>
          </a:xfrm>
          <a:prstGeom prst="rect">
            <a:avLst/>
          </a:prstGeom>
          <a:noFill/>
        </p:spPr>
        <p:txBody>
          <a:bodyPr wrap="square" rtlCol="0">
            <a:spAutoFit/>
          </a:bodyPr>
          <a:lstStyle/>
          <a:p>
            <a:r>
              <a:rPr lang="en-US" sz="800" dirty="0">
                <a:solidFill>
                  <a:schemeClr val="bg2"/>
                </a:solidFill>
              </a:rPr>
              <a:t>FeistyForwarders_0968120672</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675638" y="909619"/>
            <a:ext cx="7536449"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KÍNH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TRỌNG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THẦY GIÁO, CÔ GIÁO VÀ YÊU QUÝ BẠN BÈ</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1">
              <a:lumMod val="75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0659454" y="555574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2</a:t>
            </a:r>
          </a:p>
        </p:txBody>
      </p:sp>
      <p:pic>
        <p:nvPicPr>
          <p:cNvPr id="4" name="Picture 3" descr="A picture containing text, vector graphics&#10;&#10;Description automatically generated">
            <a:extLst>
              <a:ext uri="{FF2B5EF4-FFF2-40B4-BE49-F238E27FC236}">
                <a16:creationId xmlns:a16="http://schemas.microsoft.com/office/drawing/2014/main" id="{1615A6E5-55AE-4AF3-8171-CF240090A2C9}"/>
              </a:ext>
            </a:extLst>
          </p:cNvPr>
          <p:cNvPicPr>
            <a:picLocks noChangeAspect="1"/>
          </p:cNvPicPr>
          <p:nvPr userDrawn="1"/>
        </p:nvPicPr>
        <p:blipFill>
          <a:blip r:embed="rId2"/>
          <a:stretch>
            <a:fillRect/>
          </a:stretch>
        </p:blipFill>
        <p:spPr>
          <a:xfrm>
            <a:off x="5415966" y="1482254"/>
            <a:ext cx="3929071" cy="3929071"/>
          </a:xfrm>
          <a:prstGeom prst="rect">
            <a:avLst/>
          </a:prstGeom>
        </p:spPr>
      </p:pic>
    </p:spTree>
    <p:extLst>
      <p:ext uri="{BB962C8B-B14F-4D97-AF65-F5344CB8AC3E}">
        <p14:creationId xmlns:p14="http://schemas.microsoft.com/office/powerpoint/2010/main" val="41987621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1C8935-5503-46B3-AA64-FDD06962785D}"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6B73E-E889-4101-943F-C932486AC50A}" type="slidenum">
              <a:rPr lang="en-US" smtClean="0"/>
              <a:t>‹#›</a:t>
            </a:fld>
            <a:endParaRPr lang="en-US"/>
          </a:p>
        </p:txBody>
      </p:sp>
      <p:pic>
        <p:nvPicPr>
          <p:cNvPr id="7" name="Picture 6">
            <a:extLst>
              <a:ext uri="{FF2B5EF4-FFF2-40B4-BE49-F238E27FC236}">
                <a16:creationId xmlns:a16="http://schemas.microsoft.com/office/drawing/2014/main" id="{C27C3552-A05D-426A-A5DB-665E10F82292}"/>
              </a:ext>
            </a:extLst>
          </p:cNvPr>
          <p:cNvPicPr>
            <a:picLocks noChangeAspect="1"/>
          </p:cNvPicPr>
          <p:nvPr userDrawn="1"/>
        </p:nvPicPr>
        <p:blipFill>
          <a:blip r:embed="rId2"/>
          <a:stretch>
            <a:fillRect/>
          </a:stretch>
        </p:blipFill>
        <p:spPr>
          <a:xfrm>
            <a:off x="2" y="1"/>
            <a:ext cx="12191999" cy="6863803"/>
          </a:xfrm>
          <a:prstGeom prst="rect">
            <a:avLst/>
          </a:prstGeom>
        </p:spPr>
      </p:pic>
    </p:spTree>
    <p:extLst>
      <p:ext uri="{BB962C8B-B14F-4D97-AF65-F5344CB8AC3E}">
        <p14:creationId xmlns:p14="http://schemas.microsoft.com/office/powerpoint/2010/main" val="27195426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E1C8935-5503-46B3-AA64-FDD06962785D}"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111132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E1C8935-5503-46B3-AA64-FDD06962785D}" type="datetimeFigureOut">
              <a:rPr lang="en-US" smtClean="0"/>
              <a:t>4/22/2025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4387491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E1C8935-5503-46B3-AA64-FDD06962785D}" type="datetimeFigureOut">
              <a:rPr lang="en-US" smtClean="0"/>
              <a:t>4/22/2025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9261914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1C8935-5503-46B3-AA64-FDD06962785D}" type="datetimeFigureOut">
              <a:rPr lang="en-US" smtClean="0"/>
              <a:t>4/22/2025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06B73E-E889-4101-943F-C932486AC50A}" type="slidenum">
              <a:rPr lang="en-US" smtClean="0"/>
              <a:t>‹#›</a:t>
            </a:fld>
            <a:endParaRPr lang="en-US"/>
          </a:p>
        </p:txBody>
      </p:sp>
      <p:pic>
        <p:nvPicPr>
          <p:cNvPr id="5" name="Picture 4">
            <a:extLst>
              <a:ext uri="{FF2B5EF4-FFF2-40B4-BE49-F238E27FC236}">
                <a16:creationId xmlns:a16="http://schemas.microsoft.com/office/drawing/2014/main" id="{2157000E-509D-4AC1-B4AA-F3087D8A7C4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004"/>
            <a:ext cx="12184879" cy="6853995"/>
          </a:xfrm>
          <a:prstGeom prst="rect">
            <a:avLst/>
          </a:prstGeom>
        </p:spPr>
      </p:pic>
    </p:spTree>
    <p:extLst>
      <p:ext uri="{BB962C8B-B14F-4D97-AF65-F5344CB8AC3E}">
        <p14:creationId xmlns:p14="http://schemas.microsoft.com/office/powerpoint/2010/main" val="41060601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1C8935-5503-46B3-AA64-FDD06962785D}"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06B73E-E889-4101-943F-C932486AC50A}" type="slidenum">
              <a:rPr lang="en-US" smtClean="0"/>
              <a:t>‹#›</a:t>
            </a:fld>
            <a:endParaRPr lang="en-US"/>
          </a:p>
        </p:txBody>
      </p:sp>
      <p:pic>
        <p:nvPicPr>
          <p:cNvPr id="8" name="Picture 7">
            <a:extLst>
              <a:ext uri="{FF2B5EF4-FFF2-40B4-BE49-F238E27FC236}">
                <a16:creationId xmlns:a16="http://schemas.microsoft.com/office/drawing/2014/main" id="{3E6AB28D-266E-4754-B306-FBCB4F85CF1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2004"/>
            <a:ext cx="12184879" cy="6853995"/>
          </a:xfrm>
          <a:prstGeom prst="rect">
            <a:avLst/>
          </a:prstGeom>
        </p:spPr>
      </p:pic>
    </p:spTree>
    <p:extLst>
      <p:ext uri="{BB962C8B-B14F-4D97-AF65-F5344CB8AC3E}">
        <p14:creationId xmlns:p14="http://schemas.microsoft.com/office/powerpoint/2010/main" val="5226741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1C8935-5503-46B3-AA64-FDD06962785D}"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12537540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1C8935-5503-46B3-AA64-FDD06962785D}"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6384948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1C8935-5503-46B3-AA64-FDD06962785D}"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6B73E-E889-4101-943F-C932486AC50A}"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4105275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1C8935-5503-46B3-AA64-FDD06962785D}"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855536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bg>
      <p:bgPr>
        <a:solidFill>
          <a:schemeClr val="dk1"/>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chemeClr val="tx1"/>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TextBox 15">
            <a:extLst>
              <a:ext uri="{FF2B5EF4-FFF2-40B4-BE49-F238E27FC236}">
                <a16:creationId xmlns:a16="http://schemas.microsoft.com/office/drawing/2014/main" id="{92C03D41-29FD-4C24-93B7-ACF0440DE4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6743762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1C8935-5503-46B3-AA64-FDD06962785D}"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6B73E-E889-4101-943F-C932486AC50A}"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071497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1C8935-5503-46B3-AA64-FDD06962785D}"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3950354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1C8935-5503-46B3-AA64-FDD06962785D}"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4725663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1C8935-5503-46B3-AA64-FDD06962785D}"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40772990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4/22/2025</a:t>
            </a:fld>
            <a:endParaRPr lang="en-US"/>
          </a:p>
        </p:txBody>
      </p:sp>
      <p:sp>
        <p:nvSpPr>
          <p:cNvPr id="16" name="Google Shape;16;p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3" y="1930597"/>
            <a:ext cx="852023" cy="852023"/>
          </a:xfrm>
          <a:prstGeom prst="ellipse">
            <a:avLst/>
          </a:prstGeom>
          <a:solidFill>
            <a:srgbClr val="FEE599"/>
          </a:solidFill>
          <a:ln>
            <a:noFill/>
          </a:ln>
        </p:spPr>
        <p:txBody>
          <a:bodyPr spcFirstLastPara="1" wrap="square" lIns="91413" tIns="45695" rIns="91413" bIns="45695"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a16="http://schemas.microsoft.com/office/drawing/2014/main" id="{C94BE59B-8762-4673-A68F-7BB4BC8F730A}"/>
              </a:ext>
            </a:extLst>
          </p:cNvPr>
          <p:cNvSpPr/>
          <p:nvPr userDrawn="1"/>
        </p:nvSpPr>
        <p:spPr>
          <a:xfrm>
            <a:off x="11134894" y="136526"/>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173034666"/>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1_Title and Content"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3" y="2005"/>
            <a:ext cx="12165839" cy="6853995"/>
          </a:xfrm>
          <a:prstGeom prst="rect">
            <a:avLst/>
          </a:prstGeom>
          <a:noFill/>
          <a:ln>
            <a:noFill/>
          </a:ln>
        </p:spPr>
      </p:pic>
    </p:spTree>
    <p:extLst>
      <p:ext uri="{BB962C8B-B14F-4D97-AF65-F5344CB8AC3E}">
        <p14:creationId xmlns:p14="http://schemas.microsoft.com/office/powerpoint/2010/main" val="40794285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2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3" y="20645"/>
            <a:ext cx="12184879" cy="6816715"/>
          </a:xfrm>
          <a:prstGeom prst="rect">
            <a:avLst/>
          </a:prstGeom>
          <a:noFill/>
          <a:ln>
            <a:noFill/>
          </a:ln>
        </p:spPr>
      </p:pic>
      <p:sp>
        <p:nvSpPr>
          <p:cNvPr id="23" name="Google Shape;23;p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4/22/2025</a:t>
            </a:fld>
            <a:endParaRPr lang="en-US"/>
          </a:p>
        </p:txBody>
      </p:sp>
      <p:sp>
        <p:nvSpPr>
          <p:cNvPr id="24" name="Google Shape;24;p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0279570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3" y="2006"/>
            <a:ext cx="12165839" cy="6853993"/>
          </a:xfrm>
          <a:prstGeom prst="rect">
            <a:avLst/>
          </a:prstGeom>
          <a:noFill/>
          <a:ln>
            <a:noFill/>
          </a:ln>
        </p:spPr>
      </p:pic>
      <p:sp>
        <p:nvSpPr>
          <p:cNvPr id="37" name="Google Shape;37;p1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4/22/2025</a:t>
            </a:fld>
            <a:endParaRPr lang="en-US"/>
          </a:p>
        </p:txBody>
      </p:sp>
      <p:sp>
        <p:nvSpPr>
          <p:cNvPr id="38" name="Google Shape;38;p1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9063835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Comparison" preserve="1" userDrawn="1">
  <p:cSld name="1_Comparison">
    <p:spTree>
      <p:nvGrpSpPr>
        <p:cNvPr id="1" name="Shape 40"/>
        <p:cNvGrpSpPr/>
        <p:nvPr/>
      </p:nvGrpSpPr>
      <p:grpSpPr>
        <a:xfrm>
          <a:off x="0" y="0"/>
          <a:ext cx="0" cy="0"/>
          <a:chOff x="0" y="0"/>
          <a:chExt cx="0" cy="0"/>
        </a:xfrm>
      </p:grpSpPr>
      <p:pic>
        <p:nvPicPr>
          <p:cNvPr id="49" name="Google Shape;49;p11"/>
          <p:cNvPicPr preferRelativeResize="0"/>
          <p:nvPr userDrawn="1"/>
        </p:nvPicPr>
        <p:blipFill rotWithShape="1">
          <a:blip r:embed="rId2">
            <a:alphaModFix/>
          </a:blip>
          <a:srcRect/>
          <a:stretch/>
        </p:blipFill>
        <p:spPr>
          <a:xfrm>
            <a:off x="-165100" y="-68826"/>
            <a:ext cx="12513464" cy="7000539"/>
          </a:xfrm>
          <a:prstGeom prst="rect">
            <a:avLst/>
          </a:prstGeom>
          <a:noFill/>
          <a:ln>
            <a:noFill/>
          </a:ln>
        </p:spPr>
      </p:pic>
      <p:sp>
        <p:nvSpPr>
          <p:cNvPr id="46" name="Google Shape;46;p1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4/22/2025</a:t>
            </a:fld>
            <a:endParaRPr lang="en-US"/>
          </a:p>
        </p:txBody>
      </p:sp>
      <p:sp>
        <p:nvSpPr>
          <p:cNvPr id="47" name="Google Shape;47;p1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a16="http://schemas.microsoft.com/office/drawing/2014/main" id="{20C92834-F07F-4579-8623-1CF3469E4D08}"/>
              </a:ext>
            </a:extLst>
          </p:cNvPr>
          <p:cNvSpPr/>
          <p:nvPr userDrawn="1"/>
        </p:nvSpPr>
        <p:spPr>
          <a:xfrm>
            <a:off x="10917877" y="186276"/>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Tree>
    <p:extLst>
      <p:ext uri="{BB962C8B-B14F-4D97-AF65-F5344CB8AC3E}">
        <p14:creationId xmlns:p14="http://schemas.microsoft.com/office/powerpoint/2010/main" val="4289064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1_Title and Content" userDrawn="1">
  <p:cSld name="3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4/22/2025</a:t>
            </a:fld>
            <a:endParaRPr lang="en-US">
              <a:solidFill>
                <a:prstClr val="black">
                  <a:tint val="75000"/>
                </a:prstClr>
              </a:solidFill>
            </a:endParaRPr>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1846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tx2">
              <a:lumMod val="9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tx2">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45243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QUÝ TRỌNG THỜI GIAN</a:t>
            </a: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76997" y="1755013"/>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3462">
                  <a:solidFill>
                    <a:srgbClr val="B2DEEE">
                      <a:lumMod val="50000"/>
                    </a:srgbClr>
                  </a:solidFill>
                  <a:prstDash val="solid"/>
                </a:ln>
                <a:solidFill>
                  <a:srgbClr val="FFFFFF"/>
                </a:solidFill>
                <a:effectLst>
                  <a:outerShdw dist="38100" dir="2700000" algn="bl" rotWithShape="0">
                    <a:srgbClr val="D43733"/>
                  </a:outerShdw>
                </a:effectLst>
                <a:uLnTx/>
                <a:uFillTx/>
                <a:latin typeface="+mj-lt"/>
                <a:cs typeface="Arial"/>
                <a:sym typeface="Arial"/>
              </a:rPr>
              <a:t>CHỦ ĐỀ 3</a:t>
            </a:r>
          </a:p>
        </p:txBody>
      </p:sp>
      <p:pic>
        <p:nvPicPr>
          <p:cNvPr id="4098" name="Picture 2" descr="Cute children playing at pencil house Premium Vector">
            <a:extLst>
              <a:ext uri="{FF2B5EF4-FFF2-40B4-BE49-F238E27FC236}">
                <a16:creationId xmlns:a16="http://schemas.microsoft.com/office/drawing/2014/main" id="{26AF47D7-F8C3-4710-84DF-FDFCDEF0399D}"/>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0220" y="1275121"/>
            <a:ext cx="4328489" cy="5504044"/>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28;p3">
            <a:extLst>
              <a:ext uri="{FF2B5EF4-FFF2-40B4-BE49-F238E27FC236}">
                <a16:creationId xmlns:a16="http://schemas.microsoft.com/office/drawing/2014/main" id="{A8F09454-8788-4190-86FB-DD38471C58D1}"/>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1;p3">
            <a:extLst>
              <a:ext uri="{FF2B5EF4-FFF2-40B4-BE49-F238E27FC236}">
                <a16:creationId xmlns:a16="http://schemas.microsoft.com/office/drawing/2014/main" id="{7475D6F5-5CC9-4492-88E1-8F3ADE6303ED}"/>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2;p3">
            <a:extLst>
              <a:ext uri="{FF2B5EF4-FFF2-40B4-BE49-F238E27FC236}">
                <a16:creationId xmlns:a16="http://schemas.microsoft.com/office/drawing/2014/main" id="{5DAD4EC7-8CC9-4988-9B2E-EE5891519296}"/>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3;p3">
            <a:extLst>
              <a:ext uri="{FF2B5EF4-FFF2-40B4-BE49-F238E27FC236}">
                <a16:creationId xmlns:a16="http://schemas.microsoft.com/office/drawing/2014/main" id="{47CA47C2-FDAD-4CE4-8131-DFCABFC8BA3E}"/>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p3">
            <a:extLst>
              <a:ext uri="{FF2B5EF4-FFF2-40B4-BE49-F238E27FC236}">
                <a16:creationId xmlns:a16="http://schemas.microsoft.com/office/drawing/2014/main" id="{314752F8-EF0C-43B8-9AA3-5B5800B38D7C}"/>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p3">
            <a:extLst>
              <a:ext uri="{FF2B5EF4-FFF2-40B4-BE49-F238E27FC236}">
                <a16:creationId xmlns:a16="http://schemas.microsoft.com/office/drawing/2014/main" id="{10E76702-E494-42C2-821E-CFEA1D7FF992}"/>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F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id="{E4AAE9D6-32CE-4088-98EA-A98425878F81}"/>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4223716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chemeClr val="tx2">
            <a:lumMod val="90000"/>
          </a:schemeClr>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6452A164-8E52-4B2A-822E-00B7542127E8}"/>
              </a:ext>
            </a:extLst>
          </p:cNvPr>
          <p:cNvSpPr/>
          <p:nvPr userDrawn="1"/>
        </p:nvSpPr>
        <p:spPr>
          <a:xfrm>
            <a:off x="321734" y="237067"/>
            <a:ext cx="11497733" cy="6350000"/>
          </a:xfrm>
          <a:prstGeom prst="rect">
            <a:avLst/>
          </a:prstGeom>
          <a:solidFill>
            <a:schemeClr val="accent2"/>
          </a:solidFill>
          <a:ln>
            <a:solidFill>
              <a:schemeClr val="accent2"/>
            </a:solidFill>
          </a:ln>
          <a:effectLst>
            <a:glow rad="1270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a:ln>
                <a:noFill/>
              </a:ln>
              <a:solidFill>
                <a:srgbClr val="F7D538"/>
              </a:solidFill>
              <a:effectLst/>
              <a:uLnTx/>
              <a:uFillTx/>
              <a:latin typeface="Arial"/>
              <a:ea typeface="+mn-ea"/>
              <a:cs typeface="+mn-cs"/>
              <a:sym typeface="Arial"/>
            </a:endParaRPr>
          </a:p>
        </p:txBody>
      </p:sp>
      <p:grpSp>
        <p:nvGrpSpPr>
          <p:cNvPr id="11" name="Google Shape;11;p2"/>
          <p:cNvGrpSpPr/>
          <p:nvPr/>
        </p:nvGrpSpPr>
        <p:grpSpPr>
          <a:xfrm>
            <a:off x="281780" y="118534"/>
            <a:ext cx="11497733" cy="6620932"/>
            <a:chOff x="414535" y="398669"/>
            <a:chExt cx="8159441" cy="4410297"/>
          </a:xfrm>
          <a:solidFill>
            <a:schemeClr val="accent2"/>
          </a:solidFill>
        </p:grpSpPr>
        <p:sp>
          <p:nvSpPr>
            <p:cNvPr id="12" name="Google Shape;12;p2"/>
            <p:cNvSpPr/>
            <p:nvPr/>
          </p:nvSpPr>
          <p:spPr>
            <a:xfrm>
              <a:off x="6685541" y="451823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70"/>
                    <a:pt x="157257" y="269017"/>
                    <a:pt x="134514" y="269017"/>
                  </a:cubicBezTo>
                  <a:cubicBezTo>
                    <a:pt x="111770" y="269017"/>
                    <a:pt x="93323" y="250570"/>
                    <a:pt x="93323" y="227816"/>
                  </a:cubicBezTo>
                  <a:lnTo>
                    <a:pt x="93323" y="175704"/>
                  </a:lnTo>
                  <a:lnTo>
                    <a:pt x="41190" y="175704"/>
                  </a:lnTo>
                  <a:cubicBezTo>
                    <a:pt x="18457" y="175704"/>
                    <a:pt x="0" y="157268"/>
                    <a:pt x="0" y="134514"/>
                  </a:cubicBezTo>
                  <a:cubicBezTo>
                    <a:pt x="0" y="111759"/>
                    <a:pt x="18457"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509279"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4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19298" y="426478"/>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372198" y="2495532"/>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414535" y="248475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249166" y="446570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886155" y="531542"/>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44917" y="453895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968893" y="4446205"/>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15528" y="4527114"/>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288011" y="398669"/>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3;p2"/>
            <p:cNvSpPr/>
            <p:nvPr/>
          </p:nvSpPr>
          <p:spPr>
            <a:xfrm>
              <a:off x="477243" y="430751"/>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F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C61541BB-FAD3-4394-A920-0FA51790377E}"/>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1293083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8680017" y="848207"/>
            <a:ext cx="4225764"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NHẬN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VÀ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SỬA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LỖI</a:t>
            </a:r>
          </a:p>
        </p:txBody>
      </p:sp>
      <p:sp>
        <p:nvSpPr>
          <p:cNvPr id="30" name="Google Shape;30;p3"/>
          <p:cNvSpPr/>
          <p:nvPr/>
        </p:nvSpPr>
        <p:spPr>
          <a:xfrm>
            <a:off x="9303213" y="389218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4</a:t>
            </a:r>
          </a:p>
        </p:txBody>
      </p:sp>
      <p:pic>
        <p:nvPicPr>
          <p:cNvPr id="1026" name="Picture 2" descr="IV: 5 biện pháp có thể giúp trẻ biết nghe lời và xây dựng nhân cách vững  vàng khi lớn lên">
            <a:extLst>
              <a:ext uri="{FF2B5EF4-FFF2-40B4-BE49-F238E27FC236}">
                <a16:creationId xmlns:a16="http://schemas.microsoft.com/office/drawing/2014/main" id="{6410E087-DD10-4329-B726-BAB2B3B44F4D}"/>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backgroundRemoval t="9969" b="98131" l="8219" r="90411">
                        <a14:foregroundMark x1="54110" y1="90966" x2="63242" y2="95327"/>
                        <a14:foregroundMark x1="80594" y1="16199" x2="85388" y2="90966"/>
                        <a14:foregroundMark x1="84932" y1="49221" x2="90411" y2="56075"/>
                        <a14:foregroundMark x1="80822" y1="51713" x2="78311" y2="84424"/>
                        <a14:foregroundMark x1="75799" y1="57944" x2="75799" y2="58255"/>
                        <a14:foregroundMark x1="77854" y1="88474" x2="84703" y2="94081"/>
                        <a14:foregroundMark x1="17288" y1="78816" x2="19635" y2="96573"/>
                        <a14:foregroundMark x1="17247" y1="78505" x2="17288" y2="78816"/>
                        <a14:foregroundMark x1="14612" y1="58567" x2="17247" y2="78505"/>
                        <a14:foregroundMark x1="51142" y1="98131" x2="63242" y2="98442"/>
                        <a14:foregroundMark x1="89726" y1="59190" x2="89726" y2="59502"/>
                        <a14:foregroundMark x1="80822" y1="52025" x2="76941" y2="78505"/>
                        <a14:foregroundMark x1="82192" y1="50467" x2="82192" y2="50467"/>
                        <a14:foregroundMark x1="81735" y1="48910" x2="81735" y2="48910"/>
                        <a14:foregroundMark x1="80594" y1="48910" x2="80594" y2="48910"/>
                        <a14:foregroundMark x1="24201" y1="98131" x2="24201" y2="98131"/>
                        <a14:foregroundMark x1="8219" y1="77570" x2="8219" y2="77570"/>
                        <a14:foregroundMark x1="41553" y1="83801" x2="41553" y2="83801"/>
                        <a14:foregroundMark x1="26941" y1="63240" x2="26941" y2="63240"/>
                        <a14:foregroundMark x1="40411" y1="85047" x2="40411" y2="82866"/>
                        <a14:backgroundMark x1="14612" y1="78505" x2="14612" y2="78505"/>
                        <a14:backgroundMark x1="12557" y1="76947" x2="12557" y2="76947"/>
                        <a14:backgroundMark x1="17123" y1="78816" x2="17123" y2="78816"/>
                        <a14:backgroundMark x1="17580" y1="78816" x2="17580" y2="78816"/>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716971" y="2495261"/>
            <a:ext cx="5951836" cy="4361962"/>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28;p3">
            <a:extLst>
              <a:ext uri="{FF2B5EF4-FFF2-40B4-BE49-F238E27FC236}">
                <a16:creationId xmlns:a16="http://schemas.microsoft.com/office/drawing/2014/main" id="{9A9E6374-6F27-4919-828F-EDB8D36687CA}"/>
              </a:ext>
            </a:extLst>
          </p:cNvPr>
          <p:cNvSpPr/>
          <p:nvPr userDrawn="1"/>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1;p3">
            <a:extLst>
              <a:ext uri="{FF2B5EF4-FFF2-40B4-BE49-F238E27FC236}">
                <a16:creationId xmlns:a16="http://schemas.microsoft.com/office/drawing/2014/main" id="{08181C7D-9182-4C61-8E2B-2996BEB330D7}"/>
              </a:ext>
            </a:extLst>
          </p:cNvPr>
          <p:cNvSpPr/>
          <p:nvPr userDrawn="1"/>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2;p3">
            <a:extLst>
              <a:ext uri="{FF2B5EF4-FFF2-40B4-BE49-F238E27FC236}">
                <a16:creationId xmlns:a16="http://schemas.microsoft.com/office/drawing/2014/main" id="{A84F8B0B-AD1E-4180-B7EC-F7275A58B3CC}"/>
              </a:ext>
            </a:extLst>
          </p:cNvPr>
          <p:cNvSpPr/>
          <p:nvPr userDrawn="1"/>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3;p3">
            <a:extLst>
              <a:ext uri="{FF2B5EF4-FFF2-40B4-BE49-F238E27FC236}">
                <a16:creationId xmlns:a16="http://schemas.microsoft.com/office/drawing/2014/main" id="{FA4B92BF-D0D0-45F0-8607-EDCF53D9735A}"/>
              </a:ext>
            </a:extLst>
          </p:cNvPr>
          <p:cNvSpPr/>
          <p:nvPr userDrawn="1"/>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6;p3">
            <a:extLst>
              <a:ext uri="{FF2B5EF4-FFF2-40B4-BE49-F238E27FC236}">
                <a16:creationId xmlns:a16="http://schemas.microsoft.com/office/drawing/2014/main" id="{B0B3D858-9A4A-4251-9AA5-F05D60970416}"/>
              </a:ext>
            </a:extLst>
          </p:cNvPr>
          <p:cNvSpPr/>
          <p:nvPr userDrawn="1"/>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9;p3">
            <a:extLst>
              <a:ext uri="{FF2B5EF4-FFF2-40B4-BE49-F238E27FC236}">
                <a16:creationId xmlns:a16="http://schemas.microsoft.com/office/drawing/2014/main" id="{E13B4C12-5701-460B-86DE-FEE31944CC33}"/>
              </a:ext>
            </a:extLst>
          </p:cNvPr>
          <p:cNvSpPr/>
          <p:nvPr userDrawn="1"/>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TextBox 41">
            <a:extLst>
              <a:ext uri="{FF2B5EF4-FFF2-40B4-BE49-F238E27FC236}">
                <a16:creationId xmlns:a16="http://schemas.microsoft.com/office/drawing/2014/main" id="{5EF186DA-4F6F-4EB7-B7BF-4A5C7D7582CD}"/>
              </a:ext>
            </a:extLst>
          </p:cNvPr>
          <p:cNvSpPr txBox="1"/>
          <p:nvPr userDrawn="1"/>
        </p:nvSpPr>
        <p:spPr>
          <a:xfrm>
            <a:off x="9027688" y="6604772"/>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1750999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340636" y="251219"/>
            <a:ext cx="11497733" cy="6352781"/>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BCC72087-4FA3-4794-934B-D71FADABB6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3205286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bg1">
              <a:lumMod val="60000"/>
              <a:lumOff val="4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lt1"/>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1329341" y="513078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1035449" y="602411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chemeClr val="bg1">
                <a:lumMod val="75000"/>
              </a:schemeClr>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846083" y="6159073"/>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5</a:t>
            </a:r>
          </a:p>
        </p:txBody>
      </p:sp>
      <p:sp>
        <p:nvSpPr>
          <p:cNvPr id="19" name="TextBox 18">
            <a:extLst>
              <a:ext uri="{FF2B5EF4-FFF2-40B4-BE49-F238E27FC236}">
                <a16:creationId xmlns:a16="http://schemas.microsoft.com/office/drawing/2014/main" id="{0256798B-C569-4288-8547-D3A8F47EE487}"/>
              </a:ext>
            </a:extLst>
          </p:cNvPr>
          <p:cNvSpPr txBox="1"/>
          <p:nvPr userDrawn="1"/>
        </p:nvSpPr>
        <p:spPr>
          <a:xfrm>
            <a:off x="4828038" y="909619"/>
            <a:ext cx="7536449" cy="6031395"/>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BẢO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QUẢN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ĐỒ DÙNG</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CÁ NHÂN VÀ </a:t>
            </a:r>
          </a:p>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7200" b="1" i="0" u="none" strike="noStrike" kern="0" cap="none" spc="0" normalizeH="0" baseline="0" noProof="0" dirty="0">
                <a:ln w="10160">
                  <a:solidFill>
                    <a:schemeClr val="bg1">
                      <a:lumMod val="50000"/>
                    </a:schemeClr>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GIA ĐÌNH</a:t>
            </a:r>
          </a:p>
        </p:txBody>
      </p:sp>
      <p:pic>
        <p:nvPicPr>
          <p:cNvPr id="5122" name="Picture 2">
            <a:extLst>
              <a:ext uri="{FF2B5EF4-FFF2-40B4-BE49-F238E27FC236}">
                <a16:creationId xmlns:a16="http://schemas.microsoft.com/office/drawing/2014/main" id="{0775BC22-8A81-4B68-82BE-E53C9B004DAF}"/>
              </a:ext>
            </a:extLst>
          </p:cNvPr>
          <p:cNvPicPr>
            <a:picLocks noChangeAspect="1" noChangeArrowheads="1"/>
          </p:cNvPicPr>
          <p:nvPr userDrawn="1"/>
        </p:nvPicPr>
        <p:blipFill rotWithShape="1">
          <a:blip r:embed="rId2">
            <a:clrChange>
              <a:clrFrom>
                <a:srgbClr val="FFEA8D"/>
              </a:clrFrom>
              <a:clrTo>
                <a:srgbClr val="FFEA8D">
                  <a:alpha val="0"/>
                </a:srgbClr>
              </a:clrTo>
            </a:clrChange>
            <a:extLst>
              <a:ext uri="{28A0092B-C50C-407E-A947-70E740481C1C}">
                <a14:useLocalDpi xmlns:a14="http://schemas.microsoft.com/office/drawing/2010/main" val="0"/>
              </a:ext>
            </a:extLst>
          </a:blip>
          <a:srcRect r="388"/>
          <a:stretch/>
        </p:blipFill>
        <p:spPr bwMode="auto">
          <a:xfrm>
            <a:off x="1796184" y="3292193"/>
            <a:ext cx="5351217" cy="35814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F89F3C3-1506-4047-95DD-45D7831B32ED}"/>
              </a:ext>
            </a:extLst>
          </p:cNvPr>
          <p:cNvSpPr txBox="1"/>
          <p:nvPr userDrawn="1"/>
        </p:nvSpPr>
        <p:spPr>
          <a:xfrm>
            <a:off x="6874155" y="6584138"/>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1668148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theme" Target="../theme/theme3.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118537742"/>
      </p:ext>
    </p:extLst>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66" r:id="rId9"/>
    <p:sldLayoutId id="2147483659" r:id="rId10"/>
    <p:sldLayoutId id="2147483660" r:id="rId11"/>
    <p:sldLayoutId id="2147483661" r:id="rId12"/>
    <p:sldLayoutId id="2147483662" r:id="rId13"/>
    <p:sldLayoutId id="2147483663" r:id="rId14"/>
    <p:sldLayoutId id="2147483664" r:id="rId15"/>
    <p:sldLayoutId id="2147483665" r:id="rId16"/>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6449D9-D391-4A05-BE1E-6558785DC2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EF96D0-0298-40E4-81F8-ECFA198711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178EA5-06EB-47D5-AB02-FAE73870D5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4FA40C-620F-437A-BEEC-CAD60EDDC482}" type="datetimeFigureOut">
              <a:rPr lang="en-US" smtClean="0"/>
              <a:t>4/22/2025</a:t>
            </a:fld>
            <a:endParaRPr lang="en-US"/>
          </a:p>
        </p:txBody>
      </p:sp>
      <p:sp>
        <p:nvSpPr>
          <p:cNvPr id="5" name="Footer Placeholder 4">
            <a:extLst>
              <a:ext uri="{FF2B5EF4-FFF2-40B4-BE49-F238E27FC236}">
                <a16:creationId xmlns:a16="http://schemas.microsoft.com/office/drawing/2014/main" id="{BDF63BB5-6658-43FB-847C-890D4F5C2A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8FC28C-FAAB-4D85-8621-9D27F81A10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284CCE-7BB3-49F4-BF5E-9B85821055D4}" type="slidenum">
              <a:rPr lang="en-US" smtClean="0"/>
              <a:t>‹#›</a:t>
            </a:fld>
            <a:endParaRPr lang="en-US"/>
          </a:p>
        </p:txBody>
      </p:sp>
    </p:spTree>
    <p:extLst>
      <p:ext uri="{BB962C8B-B14F-4D97-AF65-F5344CB8AC3E}">
        <p14:creationId xmlns:p14="http://schemas.microsoft.com/office/powerpoint/2010/main" val="15340612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E1C8935-5503-46B3-AA64-FDD06962785D}" type="datetimeFigureOut">
              <a:rPr lang="en-US" smtClean="0"/>
              <a:t>4/22/2025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23403016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35.png"/><Relationship Id="rId18" Type="http://schemas.openxmlformats.org/officeDocument/2006/relationships/image" Target="../media/image29.gif"/><Relationship Id="rId3" Type="http://schemas.microsoft.com/office/2007/relationships/media" Target="../media/media2.mp3"/><Relationship Id="rId7" Type="http://schemas.openxmlformats.org/officeDocument/2006/relationships/slideLayout" Target="../slideLayouts/slideLayout17.xml"/><Relationship Id="rId12" Type="http://schemas.openxmlformats.org/officeDocument/2006/relationships/image" Target="../media/image34.png"/><Relationship Id="rId17" Type="http://schemas.openxmlformats.org/officeDocument/2006/relationships/image" Target="../media/image28.png"/><Relationship Id="rId2" Type="http://schemas.microsoft.com/office/2007/relationships/media" Target="../media/media1.mp3"/><Relationship Id="rId16" Type="http://schemas.openxmlformats.org/officeDocument/2006/relationships/image" Target="../media/image27.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22.png"/><Relationship Id="rId5" Type="http://schemas.microsoft.com/office/2007/relationships/media" Target="../media/media3.mp3"/><Relationship Id="rId15" Type="http://schemas.openxmlformats.org/officeDocument/2006/relationships/image" Target="../media/image26.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25.gif"/></Relationships>
</file>

<file path=ppt/slides/_rels/slide11.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33.png"/><Relationship Id="rId18" Type="http://schemas.openxmlformats.org/officeDocument/2006/relationships/image" Target="../media/image29.gif"/><Relationship Id="rId3" Type="http://schemas.microsoft.com/office/2007/relationships/media" Target="../media/media2.mp3"/><Relationship Id="rId7" Type="http://schemas.openxmlformats.org/officeDocument/2006/relationships/slideLayout" Target="../slideLayouts/slideLayout17.xml"/><Relationship Id="rId12" Type="http://schemas.openxmlformats.org/officeDocument/2006/relationships/image" Target="../media/image23.png"/><Relationship Id="rId17" Type="http://schemas.openxmlformats.org/officeDocument/2006/relationships/image" Target="../media/image28.png"/><Relationship Id="rId2" Type="http://schemas.microsoft.com/office/2007/relationships/media" Target="../media/media1.mp3"/><Relationship Id="rId16" Type="http://schemas.openxmlformats.org/officeDocument/2006/relationships/image" Target="../media/image27.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22.png"/><Relationship Id="rId5" Type="http://schemas.microsoft.com/office/2007/relationships/media" Target="../media/media3.mp3"/><Relationship Id="rId15" Type="http://schemas.openxmlformats.org/officeDocument/2006/relationships/image" Target="../media/image26.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25.gif"/></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5.xml"/><Relationship Id="rId5" Type="http://schemas.openxmlformats.org/officeDocument/2006/relationships/image" Target="../media/image20.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jpeg"/><Relationship Id="rId2" Type="http://schemas.openxmlformats.org/officeDocument/2006/relationships/slideLayout" Target="../slideLayouts/slideLayout6.xml"/><Relationship Id="rId1" Type="http://schemas.openxmlformats.org/officeDocument/2006/relationships/tags" Target="../tags/tag2.xml"/><Relationship Id="rId6" Type="http://schemas.microsoft.com/office/2007/relationships/hdphoto" Target="../media/hdphoto4.wdp"/><Relationship Id="rId5" Type="http://schemas.openxmlformats.org/officeDocument/2006/relationships/image" Target="../media/image37.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slideLayout" Target="../slideLayouts/slideLayout6.xml"/><Relationship Id="rId1" Type="http://schemas.openxmlformats.org/officeDocument/2006/relationships/tags" Target="../tags/tag3.xml"/><Relationship Id="rId6" Type="http://schemas.microsoft.com/office/2007/relationships/hdphoto" Target="../media/hdphoto5.wdp"/><Relationship Id="rId5" Type="http://schemas.openxmlformats.org/officeDocument/2006/relationships/image" Target="../media/image39.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5.xml"/><Relationship Id="rId5" Type="http://schemas.openxmlformats.org/officeDocument/2006/relationships/image" Target="../media/image20.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5.xml"/><Relationship Id="rId5" Type="http://schemas.openxmlformats.org/officeDocument/2006/relationships/image" Target="../media/image20.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5.xml"/><Relationship Id="rId5" Type="http://schemas.openxmlformats.org/officeDocument/2006/relationships/image" Target="../media/image20.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24.png"/><Relationship Id="rId18" Type="http://schemas.openxmlformats.org/officeDocument/2006/relationships/image" Target="../media/image29.gif"/><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3.png"/><Relationship Id="rId17" Type="http://schemas.openxmlformats.org/officeDocument/2006/relationships/image" Target="../media/image28.png"/><Relationship Id="rId2" Type="http://schemas.microsoft.com/office/2007/relationships/media" Target="../media/media1.mp3"/><Relationship Id="rId16" Type="http://schemas.openxmlformats.org/officeDocument/2006/relationships/image" Target="../media/image27.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22.png"/><Relationship Id="rId5" Type="http://schemas.microsoft.com/office/2007/relationships/media" Target="../media/media3.mp3"/><Relationship Id="rId15" Type="http://schemas.openxmlformats.org/officeDocument/2006/relationships/image" Target="../media/image26.gif"/><Relationship Id="rId10" Type="http://schemas.openxmlformats.org/officeDocument/2006/relationships/audio" Target="../media/audio1.wav"/><Relationship Id="rId4" Type="http://schemas.openxmlformats.org/officeDocument/2006/relationships/audio" Target="../media/media2.mp3"/><Relationship Id="rId9" Type="http://schemas.openxmlformats.org/officeDocument/2006/relationships/slideLayout" Target="../slideLayouts/slideLayout17.xml"/><Relationship Id="rId14" Type="http://schemas.openxmlformats.org/officeDocument/2006/relationships/image" Target="../media/image25.gif"/></Relationships>
</file>

<file path=ppt/slides/_rels/slide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30.png"/><Relationship Id="rId18" Type="http://schemas.openxmlformats.org/officeDocument/2006/relationships/image" Target="../media/image29.gif"/><Relationship Id="rId3" Type="http://schemas.microsoft.com/office/2007/relationships/media" Target="../media/media2.mp3"/><Relationship Id="rId7" Type="http://schemas.openxmlformats.org/officeDocument/2006/relationships/slideLayout" Target="../slideLayouts/slideLayout17.xml"/><Relationship Id="rId12" Type="http://schemas.openxmlformats.org/officeDocument/2006/relationships/image" Target="../media/image24.png"/><Relationship Id="rId17" Type="http://schemas.openxmlformats.org/officeDocument/2006/relationships/image" Target="../media/image28.png"/><Relationship Id="rId2" Type="http://schemas.microsoft.com/office/2007/relationships/media" Target="../media/media1.mp3"/><Relationship Id="rId16" Type="http://schemas.openxmlformats.org/officeDocument/2006/relationships/image" Target="../media/image27.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22.png"/><Relationship Id="rId5" Type="http://schemas.microsoft.com/office/2007/relationships/media" Target="../media/media3.mp3"/><Relationship Id="rId15" Type="http://schemas.openxmlformats.org/officeDocument/2006/relationships/image" Target="../media/image26.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25.gif"/></Relationships>
</file>

<file path=ppt/slides/_rels/slide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32.png"/><Relationship Id="rId18" Type="http://schemas.openxmlformats.org/officeDocument/2006/relationships/image" Target="../media/image29.gif"/><Relationship Id="rId3" Type="http://schemas.microsoft.com/office/2007/relationships/media" Target="../media/media2.mp3"/><Relationship Id="rId7" Type="http://schemas.openxmlformats.org/officeDocument/2006/relationships/slideLayout" Target="../slideLayouts/slideLayout17.xml"/><Relationship Id="rId12" Type="http://schemas.openxmlformats.org/officeDocument/2006/relationships/image" Target="../media/image31.png"/><Relationship Id="rId17" Type="http://schemas.openxmlformats.org/officeDocument/2006/relationships/image" Target="../media/image28.png"/><Relationship Id="rId2" Type="http://schemas.microsoft.com/office/2007/relationships/media" Target="../media/media1.mp3"/><Relationship Id="rId16" Type="http://schemas.openxmlformats.org/officeDocument/2006/relationships/image" Target="../media/image27.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22.png"/><Relationship Id="rId5" Type="http://schemas.microsoft.com/office/2007/relationships/media" Target="../media/media3.mp3"/><Relationship Id="rId15" Type="http://schemas.openxmlformats.org/officeDocument/2006/relationships/image" Target="../media/image26.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25.gif"/></Relationships>
</file>

<file path=ppt/slides/_rels/slide8.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33.png"/><Relationship Id="rId18" Type="http://schemas.openxmlformats.org/officeDocument/2006/relationships/image" Target="../media/image29.gif"/><Relationship Id="rId3" Type="http://schemas.microsoft.com/office/2007/relationships/media" Target="../media/media2.mp3"/><Relationship Id="rId7" Type="http://schemas.openxmlformats.org/officeDocument/2006/relationships/slideLayout" Target="../slideLayouts/slideLayout17.xml"/><Relationship Id="rId12" Type="http://schemas.openxmlformats.org/officeDocument/2006/relationships/image" Target="../media/image23.png"/><Relationship Id="rId17" Type="http://schemas.openxmlformats.org/officeDocument/2006/relationships/image" Target="../media/image28.png"/><Relationship Id="rId2" Type="http://schemas.microsoft.com/office/2007/relationships/media" Target="../media/media1.mp3"/><Relationship Id="rId16" Type="http://schemas.openxmlformats.org/officeDocument/2006/relationships/image" Target="../media/image27.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22.png"/><Relationship Id="rId5" Type="http://schemas.microsoft.com/office/2007/relationships/media" Target="../media/media3.mp3"/><Relationship Id="rId15" Type="http://schemas.openxmlformats.org/officeDocument/2006/relationships/image" Target="../media/image26.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25.gif"/></Relationships>
</file>

<file path=ppt/slides/_rels/slide9.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35.png"/><Relationship Id="rId18" Type="http://schemas.openxmlformats.org/officeDocument/2006/relationships/image" Target="../media/image29.gif"/><Relationship Id="rId3" Type="http://schemas.microsoft.com/office/2007/relationships/media" Target="../media/media2.mp3"/><Relationship Id="rId7" Type="http://schemas.openxmlformats.org/officeDocument/2006/relationships/slideLayout" Target="../slideLayouts/slideLayout17.xml"/><Relationship Id="rId12" Type="http://schemas.openxmlformats.org/officeDocument/2006/relationships/image" Target="../media/image34.png"/><Relationship Id="rId17" Type="http://schemas.openxmlformats.org/officeDocument/2006/relationships/image" Target="../media/image28.png"/><Relationship Id="rId2" Type="http://schemas.microsoft.com/office/2007/relationships/media" Target="../media/media1.mp3"/><Relationship Id="rId16" Type="http://schemas.openxmlformats.org/officeDocument/2006/relationships/image" Target="../media/image27.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22.png"/><Relationship Id="rId5" Type="http://schemas.microsoft.com/office/2007/relationships/media" Target="../media/media3.mp3"/><Relationship Id="rId15" Type="http://schemas.openxmlformats.org/officeDocument/2006/relationships/image" Target="../media/image26.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25.gi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8960AF-7BE4-41F3-87DD-D02139E5D9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7108723"/>
          </a:xfrm>
          <a:prstGeom prst="rect">
            <a:avLst/>
          </a:prstGeom>
        </p:spPr>
      </p:pic>
      <p:sp>
        <p:nvSpPr>
          <p:cNvPr id="4" name="TextBox 3">
            <a:extLst>
              <a:ext uri="{FF2B5EF4-FFF2-40B4-BE49-F238E27FC236}">
                <a16:creationId xmlns:a16="http://schemas.microsoft.com/office/drawing/2014/main" id="{3A79897B-4603-4A53-8F8E-DE919A3A3A55}"/>
              </a:ext>
            </a:extLst>
          </p:cNvPr>
          <p:cNvSpPr txBox="1"/>
          <p:nvPr/>
        </p:nvSpPr>
        <p:spPr>
          <a:xfrm rot="447822">
            <a:off x="3662514" y="4047267"/>
            <a:ext cx="10717162" cy="2123658"/>
          </a:xfrm>
          <a:prstGeom prst="rect">
            <a:avLst/>
          </a:prstGeom>
          <a:noFill/>
        </p:spPr>
        <p:txBody>
          <a:bodyPr wrap="square" rtlCol="0">
            <a:prstTxWarp prst="textArchUp">
              <a:avLst/>
            </a:prstTxWarp>
            <a:spAutoFit/>
          </a:bodyPr>
          <a:lstStyle/>
          <a:p>
            <a:r>
              <a:rPr lang="en-US" sz="6000" b="1" dirty="0" err="1">
                <a:solidFill>
                  <a:schemeClr val="tx2">
                    <a:lumMod val="25000"/>
                  </a:schemeClr>
                </a:solidFill>
                <a:latin typeface="HP001 4 hàng" panose="020B0603050302020204" pitchFamily="34" charset="0"/>
              </a:rPr>
              <a:t>Chào</a:t>
            </a:r>
            <a:r>
              <a:rPr lang="en-US" sz="6000" b="1" dirty="0">
                <a:solidFill>
                  <a:schemeClr val="tx2">
                    <a:lumMod val="25000"/>
                  </a:schemeClr>
                </a:solidFill>
                <a:latin typeface="HP001 4 hàng" panose="020B0603050302020204" pitchFamily="34" charset="0"/>
              </a:rPr>
              <a:t> </a:t>
            </a:r>
            <a:r>
              <a:rPr lang="en-US" sz="6000" b="1" dirty="0" err="1">
                <a:solidFill>
                  <a:schemeClr val="tx2">
                    <a:lumMod val="25000"/>
                  </a:schemeClr>
                </a:solidFill>
                <a:latin typeface="HP001 4 hàng" panose="020B0603050302020204" pitchFamily="34" charset="0"/>
              </a:rPr>
              <a:t>mừng</a:t>
            </a:r>
            <a:r>
              <a:rPr lang="en-US" sz="6000" b="1" dirty="0">
                <a:solidFill>
                  <a:schemeClr val="tx2">
                    <a:lumMod val="25000"/>
                  </a:schemeClr>
                </a:solidFill>
                <a:latin typeface="HP001 4 hàng" panose="020B0603050302020204" pitchFamily="34" charset="0"/>
              </a:rPr>
              <a:t> </a:t>
            </a:r>
            <a:r>
              <a:rPr lang="en-US" sz="6000" b="1" dirty="0" err="1">
                <a:solidFill>
                  <a:schemeClr val="tx2">
                    <a:lumMod val="25000"/>
                  </a:schemeClr>
                </a:solidFill>
                <a:latin typeface="HP001 4 hàng" panose="020B0603050302020204" pitchFamily="34" charset="0"/>
              </a:rPr>
              <a:t>các</a:t>
            </a:r>
            <a:r>
              <a:rPr lang="en-US" sz="6000" b="1" dirty="0">
                <a:solidFill>
                  <a:schemeClr val="tx2">
                    <a:lumMod val="25000"/>
                  </a:schemeClr>
                </a:solidFill>
                <a:latin typeface="HP001 4 hàng" panose="020B0603050302020204" pitchFamily="34" charset="0"/>
              </a:rPr>
              <a:t> </a:t>
            </a:r>
            <a:r>
              <a:rPr lang="en-US" sz="6000" b="1" dirty="0" err="1">
                <a:solidFill>
                  <a:schemeClr val="tx2">
                    <a:lumMod val="25000"/>
                  </a:schemeClr>
                </a:solidFill>
                <a:latin typeface="HP001 4 hàng" panose="020B0603050302020204" pitchFamily="34" charset="0"/>
              </a:rPr>
              <a:t>em</a:t>
            </a:r>
            <a:r>
              <a:rPr lang="en-US" sz="6000" b="1" dirty="0">
                <a:solidFill>
                  <a:schemeClr val="tx2">
                    <a:lumMod val="25000"/>
                  </a:schemeClr>
                </a:solidFill>
                <a:latin typeface="HP001 4 hàng" panose="020B0603050302020204" pitchFamily="34" charset="0"/>
              </a:rPr>
              <a:t> </a:t>
            </a:r>
            <a:r>
              <a:rPr lang="en-US" sz="6000" b="1" dirty="0" err="1">
                <a:solidFill>
                  <a:schemeClr val="tx2">
                    <a:lumMod val="25000"/>
                  </a:schemeClr>
                </a:solidFill>
                <a:latin typeface="HP001 4 hàng" panose="020B0603050302020204" pitchFamily="34" charset="0"/>
              </a:rPr>
              <a:t>đến</a:t>
            </a:r>
            <a:r>
              <a:rPr lang="en-US" sz="6000" b="1" dirty="0">
                <a:solidFill>
                  <a:schemeClr val="tx2">
                    <a:lumMod val="25000"/>
                  </a:schemeClr>
                </a:solidFill>
                <a:latin typeface="HP001 4 hàng" panose="020B0603050302020204" pitchFamily="34" charset="0"/>
              </a:rPr>
              <a:t> </a:t>
            </a:r>
            <a:r>
              <a:rPr lang="en-US" sz="6000" b="1" dirty="0" err="1">
                <a:solidFill>
                  <a:schemeClr val="tx2">
                    <a:lumMod val="25000"/>
                  </a:schemeClr>
                </a:solidFill>
                <a:latin typeface="HP001 4 hàng" panose="020B0603050302020204" pitchFamily="34" charset="0"/>
              </a:rPr>
              <a:t>với</a:t>
            </a:r>
            <a:endParaRPr lang="en-US" sz="6000" b="1" dirty="0">
              <a:solidFill>
                <a:schemeClr val="tx2">
                  <a:lumMod val="25000"/>
                </a:schemeClr>
              </a:solidFill>
              <a:latin typeface="HP001 4 hàng" panose="020B0603050302020204" pitchFamily="34" charset="0"/>
            </a:endParaRPr>
          </a:p>
          <a:p>
            <a:r>
              <a:rPr lang="en-US" sz="6000" b="1" dirty="0">
                <a:solidFill>
                  <a:schemeClr val="tx2">
                    <a:lumMod val="25000"/>
                  </a:schemeClr>
                </a:solidFill>
                <a:latin typeface="HP001 4 hàng" panose="020B0603050302020204" pitchFamily="34" charset="0"/>
              </a:rPr>
              <a:t> </a:t>
            </a:r>
            <a:r>
              <a:rPr lang="en-US" sz="6000" b="1" dirty="0" err="1">
                <a:solidFill>
                  <a:schemeClr val="tx2">
                    <a:lumMod val="25000"/>
                  </a:schemeClr>
                </a:solidFill>
                <a:latin typeface="HP001 4 hàng" panose="020B0603050302020204" pitchFamily="34" charset="0"/>
              </a:rPr>
              <a:t>tiết</a:t>
            </a:r>
            <a:r>
              <a:rPr lang="en-US" sz="6000" b="1" dirty="0">
                <a:solidFill>
                  <a:schemeClr val="tx2">
                    <a:lumMod val="25000"/>
                  </a:schemeClr>
                </a:solidFill>
                <a:latin typeface="HP001 4 hàng" panose="020B0603050302020204" pitchFamily="34" charset="0"/>
              </a:rPr>
              <a:t> </a:t>
            </a:r>
            <a:r>
              <a:rPr lang="en-US" sz="6000" b="1" dirty="0" err="1">
                <a:solidFill>
                  <a:schemeClr val="tx2">
                    <a:lumMod val="25000"/>
                  </a:schemeClr>
                </a:solidFill>
                <a:latin typeface="HP001 4 hàng" panose="020B0603050302020204" pitchFamily="34" charset="0"/>
              </a:rPr>
              <a:t>học</a:t>
            </a:r>
            <a:r>
              <a:rPr lang="en-US" sz="6000" b="1" dirty="0">
                <a:solidFill>
                  <a:schemeClr val="tx2">
                    <a:lumMod val="25000"/>
                  </a:schemeClr>
                </a:solidFill>
                <a:latin typeface="HP001 4 hàng" panose="020B0603050302020204" pitchFamily="34" charset="0"/>
              </a:rPr>
              <a:t> </a:t>
            </a:r>
            <a:r>
              <a:rPr lang="en-US" sz="6000" b="1" dirty="0" err="1">
                <a:solidFill>
                  <a:schemeClr val="tx2">
                    <a:lumMod val="25000"/>
                  </a:schemeClr>
                </a:solidFill>
                <a:latin typeface="HP001 4 hàng" panose="020B0603050302020204" pitchFamily="34" charset="0"/>
              </a:rPr>
              <a:t>ngày</a:t>
            </a:r>
            <a:r>
              <a:rPr lang="en-US" sz="6000" b="1" dirty="0">
                <a:solidFill>
                  <a:schemeClr val="tx2">
                    <a:lumMod val="25000"/>
                  </a:schemeClr>
                </a:solidFill>
                <a:latin typeface="HP001 4 hàng" panose="020B0603050302020204" pitchFamily="34" charset="0"/>
              </a:rPr>
              <a:t> </a:t>
            </a:r>
            <a:r>
              <a:rPr lang="en-US" sz="6000" b="1" dirty="0" err="1">
                <a:solidFill>
                  <a:schemeClr val="tx2">
                    <a:lumMod val="25000"/>
                  </a:schemeClr>
                </a:solidFill>
                <a:latin typeface="HP001 4 hàng" panose="020B0603050302020204" pitchFamily="34" charset="0"/>
              </a:rPr>
              <a:t>hôm</a:t>
            </a:r>
            <a:r>
              <a:rPr lang="en-US" sz="6000" b="1" dirty="0">
                <a:solidFill>
                  <a:schemeClr val="tx2">
                    <a:lumMod val="25000"/>
                  </a:schemeClr>
                </a:solidFill>
                <a:latin typeface="HP001 4 hàng" panose="020B0603050302020204" pitchFamily="34" charset="0"/>
              </a:rPr>
              <a:t> nay</a:t>
            </a:r>
          </a:p>
        </p:txBody>
      </p:sp>
    </p:spTree>
    <p:extLst>
      <p:ext uri="{BB962C8B-B14F-4D97-AF65-F5344CB8AC3E}">
        <p14:creationId xmlns:p14="http://schemas.microsoft.com/office/powerpoint/2010/main" val="3950385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846396" y="2067225"/>
            <a:ext cx="1156947" cy="2483499"/>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846397" y="2066751"/>
            <a:ext cx="1154105" cy="248436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HP001 4 hàng" panose="020B0603050302020204" pitchFamily="34" charset="0"/>
                <a:ea typeface="Times New Roman" panose="02020603050405020304" pitchFamily="18" charset="0"/>
                <a:cs typeface="Times New Roman" panose="02020603050405020304" pitchFamily="18" charset="0"/>
              </a:rPr>
              <a:t>Bảo</a:t>
            </a:r>
            <a:r>
              <a:rPr kumimoji="0" lang="en-US" sz="2800" b="1" i="0" u="none" strike="noStrike" kern="1200" cap="none" spc="0" normalizeH="0" noProof="0" dirty="0">
                <a:ln>
                  <a:noFill/>
                </a:ln>
                <a:solidFill>
                  <a:prstClr val="black"/>
                </a:solidFill>
                <a:effectLst/>
                <a:uLnTx/>
                <a:uFillTx/>
                <a:latin typeface="HP001 4 hàng" panose="020B0603050302020204" pitchFamily="34"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HP001 4 hàng" panose="020B0603050302020204" pitchFamily="34" charset="0"/>
                <a:ea typeface="Times New Roman" panose="02020603050405020304" pitchFamily="18" charset="0"/>
                <a:cs typeface="Times New Roman" panose="02020603050405020304" pitchFamily="18" charset="0"/>
              </a:rPr>
              <a:t>vệ</a:t>
            </a:r>
            <a:r>
              <a:rPr kumimoji="0" lang="en-US" sz="2800" b="1" i="0" u="none" strike="noStrike" kern="1200" cap="none" spc="0" normalizeH="0" noProof="0" dirty="0">
                <a:ln>
                  <a:noFill/>
                </a:ln>
                <a:solidFill>
                  <a:prstClr val="black"/>
                </a:solidFill>
                <a:effectLst/>
                <a:uLnTx/>
                <a:uFillTx/>
                <a:latin typeface="HP001 4 hàng" panose="020B0603050302020204" pitchFamily="34"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HP001 4 hàng" panose="020B0603050302020204" pitchFamily="34" charset="0"/>
                <a:ea typeface="Times New Roman" panose="02020603050405020304" pitchFamily="18" charset="0"/>
                <a:cs typeface="Times New Roman" panose="02020603050405020304" pitchFamily="18" charset="0"/>
              </a:rPr>
              <a:t>thiên</a:t>
            </a:r>
            <a:r>
              <a:rPr kumimoji="0" lang="en-US" sz="2800" b="1" i="0" u="none" strike="noStrike" kern="1200" cap="none" spc="0" normalizeH="0" noProof="0" dirty="0">
                <a:ln>
                  <a:noFill/>
                </a:ln>
                <a:solidFill>
                  <a:prstClr val="black"/>
                </a:solidFill>
                <a:effectLst/>
                <a:uLnTx/>
                <a:uFillTx/>
                <a:latin typeface="HP001 4 hàng" panose="020B0603050302020204" pitchFamily="34"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HP001 4 hàng" panose="020B0603050302020204" pitchFamily="34" charset="0"/>
                <a:ea typeface="Times New Roman" panose="02020603050405020304" pitchFamily="18" charset="0"/>
                <a:cs typeface="Times New Roman" panose="02020603050405020304" pitchFamily="18" charset="0"/>
              </a:rPr>
              <a:t>nhiên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88645" y="3744978"/>
            <a:ext cx="5281205"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Đồng</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tình</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Vì</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sao</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ĐÚNG</a:t>
            </a:r>
          </a:p>
        </p:txBody>
      </p:sp>
      <p:pic>
        <p:nvPicPr>
          <p:cNvPr id="4" name="Fail! (sound effect)">
            <a:hlinkClick r:id="" action="ppaction://media"/>
            <a:extLst>
              <a:ext uri="{FF2B5EF4-FFF2-40B4-BE49-F238E27FC236}">
                <a16:creationId xmlns:a16="http://schemas.microsoft.com/office/drawing/2014/main" id="{86799F78-DFD1-487F-B5DF-7BBE6D5843EF}"/>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147457187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6.25E-7 2.59259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6" y="2158083"/>
            <a:ext cx="1055883" cy="238463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25567" y="2144550"/>
            <a:ext cx="1053290" cy="239816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hào</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Nam.</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88645" y="3744978"/>
            <a:ext cx="5281205"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Đồng</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tình</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Vì</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sao</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298067014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7543D-E9C4-41E8-8B82-8853DFE395C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697ABE5-FEF4-48F5-BFF5-064AD14755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TextBox 5">
            <a:extLst>
              <a:ext uri="{FF2B5EF4-FFF2-40B4-BE49-F238E27FC236}">
                <a16:creationId xmlns:a16="http://schemas.microsoft.com/office/drawing/2014/main" id="{AC860869-3180-49A8-84FE-2526D8A7AD21}"/>
              </a:ext>
            </a:extLst>
          </p:cNvPr>
          <p:cNvSpPr txBox="1"/>
          <p:nvPr/>
        </p:nvSpPr>
        <p:spPr>
          <a:xfrm>
            <a:off x="3165231" y="1460501"/>
            <a:ext cx="7725507" cy="3422091"/>
          </a:xfrm>
          <a:prstGeom prst="rect">
            <a:avLst/>
          </a:prstGeom>
          <a:noFill/>
        </p:spPr>
        <p:txBody>
          <a:bodyPr wrap="square" rtlCol="0">
            <a:spAutoFit/>
          </a:bodyPr>
          <a:lstStyle/>
          <a:p>
            <a:pPr>
              <a:lnSpc>
                <a:spcPct val="107000"/>
              </a:lnSpc>
              <a:spcAft>
                <a:spcPts val="800"/>
              </a:spcAft>
            </a:pPr>
            <a:r>
              <a:rPr lang="en-US" sz="2800" b="1" dirty="0" err="1">
                <a:latin typeface="HP001 4 hàng" panose="020B0603050302020204" pitchFamily="34" charset="0"/>
                <a:ea typeface="Times New Roman" panose="02020603050405020304" pitchFamily="18" charset="0"/>
                <a:cs typeface="Times New Roman" panose="02020603050405020304" pitchFamily="18" charset="0"/>
              </a:rPr>
              <a:t>K</a:t>
            </a:r>
            <a:r>
              <a:rPr lang="en-US" sz="2800" b="1" dirty="0" err="1">
                <a:effectLst/>
                <a:latin typeface="HP001 4 hàng" panose="020B0603050302020204" pitchFamily="34" charset="0"/>
                <a:ea typeface="Times New Roman" panose="02020603050405020304" pitchFamily="18" charset="0"/>
                <a:cs typeface="Times New Roman" panose="02020603050405020304" pitchFamily="18" charset="0"/>
              </a:rPr>
              <a:t>ết</a:t>
            </a:r>
            <a:r>
              <a:rPr lang="en-US" sz="28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800" b="1" dirty="0" err="1">
                <a:effectLst/>
                <a:latin typeface="HP001 4 hàng" panose="020B0603050302020204" pitchFamily="34" charset="0"/>
                <a:ea typeface="Times New Roman" panose="02020603050405020304" pitchFamily="18" charset="0"/>
                <a:cs typeface="Times New Roman" panose="02020603050405020304" pitchFamily="18" charset="0"/>
              </a:rPr>
              <a:t>luận</a:t>
            </a:r>
            <a:r>
              <a:rPr lang="vi-VN" sz="2800" b="1" dirty="0">
                <a:effectLst/>
                <a:latin typeface="HP001 4 hàng" panose="020B0603050302020204" pitchFamily="34" charset="0"/>
                <a:ea typeface="Calibri" panose="020F0502020204030204" pitchFamily="34" charset="0"/>
                <a:cs typeface="Times New Roman" panose="02020603050405020304" pitchFamily="18" charset="0"/>
              </a:rPr>
              <a:t>: </a:t>
            </a:r>
            <a:r>
              <a:rPr lang="nl-NL" sz="2800" dirty="0">
                <a:effectLst/>
                <a:latin typeface="Times New Roman" panose="02020603050405020304" pitchFamily="18" charset="0"/>
                <a:ea typeface="Times New Roman" panose="02020603050405020304" pitchFamily="18" charset="0"/>
                <a:cs typeface="Times New Roman" panose="02020603050405020304" pitchFamily="18" charset="0"/>
              </a:rPr>
              <a:t>Chúng ta là con người Việt Nam, đất nước Việt Nam được như ngày hôm nay là nhờ có công lao to lớn của những thế hệ đi trước, vì vậy chúng ta cần phải tôn trọng, tự hào biết ơn họ. Bên cạnh đó cũng cần học tập tốt hơn để sau này xây dựng và bảo vệ quê hương, đất nước.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en-US" sz="2800" b="1" dirty="0">
              <a:effectLst/>
              <a:latin typeface="HP001 4 hàng" panose="020B06030503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7035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874E0E-4EA5-4539-AE63-531CEF7166D7}"/>
              </a:ext>
            </a:extLst>
          </p:cNvPr>
          <p:cNvPicPr>
            <a:picLocks noChangeAspect="1"/>
          </p:cNvPicPr>
          <p:nvPr/>
        </p:nvPicPr>
        <p:blipFill rotWithShape="1">
          <a:blip r:embed="rId2">
            <a:extLst>
              <a:ext uri="{28A0092B-C50C-407E-A947-70E740481C1C}">
                <a14:useLocalDpi xmlns:a14="http://schemas.microsoft.com/office/drawing/2010/main" val="0"/>
              </a:ext>
            </a:extLst>
          </a:blip>
          <a:srcRect l="25385" r="15400" b="6796"/>
          <a:stretch/>
        </p:blipFill>
        <p:spPr>
          <a:xfrm>
            <a:off x="-356684" y="743744"/>
            <a:ext cx="3045763" cy="4793952"/>
          </a:xfrm>
          <a:prstGeom prst="rect">
            <a:avLst/>
          </a:prstGeom>
        </p:spPr>
      </p:pic>
      <p:pic>
        <p:nvPicPr>
          <p:cNvPr id="5" name="Picture 4">
            <a:extLst>
              <a:ext uri="{FF2B5EF4-FFF2-40B4-BE49-F238E27FC236}">
                <a16:creationId xmlns:a16="http://schemas.microsoft.com/office/drawing/2014/main" id="{56CFF24D-FF15-4C68-80C2-120CDC9F7B63}"/>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037284" y="393237"/>
            <a:ext cx="7635240" cy="7271438"/>
          </a:xfrm>
          <a:prstGeom prst="rect">
            <a:avLst/>
          </a:prstGeom>
        </p:spPr>
      </p:pic>
      <p:pic>
        <p:nvPicPr>
          <p:cNvPr id="6" name="Picture 5">
            <a:extLst>
              <a:ext uri="{FF2B5EF4-FFF2-40B4-BE49-F238E27FC236}">
                <a16:creationId xmlns:a16="http://schemas.microsoft.com/office/drawing/2014/main" id="{DF71A913-3563-491C-A410-4A5C7B19CD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p:blipFill>
        <p:spPr>
          <a:xfrm>
            <a:off x="8691169" y="4404360"/>
            <a:ext cx="2610189" cy="2344867"/>
          </a:xfrm>
          <a:prstGeom prst="rect">
            <a:avLst/>
          </a:prstGeom>
        </p:spPr>
      </p:pic>
      <p:sp>
        <p:nvSpPr>
          <p:cNvPr id="7" name="TextBox 6">
            <a:extLst>
              <a:ext uri="{FF2B5EF4-FFF2-40B4-BE49-F238E27FC236}">
                <a16:creationId xmlns:a16="http://schemas.microsoft.com/office/drawing/2014/main" id="{18C1B58B-484A-4C3F-9600-FD803F0861FF}"/>
              </a:ext>
            </a:extLst>
          </p:cNvPr>
          <p:cNvSpPr txBox="1"/>
          <p:nvPr/>
        </p:nvSpPr>
        <p:spPr>
          <a:xfrm>
            <a:off x="3845380" y="4028956"/>
            <a:ext cx="4038285"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HP001 4 hàng" panose="020B0603050302020204" pitchFamily="34" charset="0"/>
                <a:ea typeface="+mn-ea"/>
                <a:cs typeface="Times New Roman" panose="02020603050405020304" pitchFamily="18" charset="0"/>
              </a:rPr>
              <a:t>Vận</a:t>
            </a:r>
            <a:r>
              <a:rPr kumimoji="0" lang="en-US" sz="66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HP001 4 hàng" panose="020B0603050302020204" pitchFamily="34" charset="0"/>
                <a:ea typeface="+mn-ea"/>
                <a:cs typeface="Times New Roman" panose="02020603050405020304" pitchFamily="18" charset="0"/>
              </a:rPr>
              <a:t> </a:t>
            </a:r>
            <a:r>
              <a:rPr kumimoji="0" lang="en-US" sz="66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HP001 4 hàng" panose="020B0603050302020204" pitchFamily="34" charset="0"/>
                <a:ea typeface="+mn-ea"/>
                <a:cs typeface="Times New Roman" panose="02020603050405020304" pitchFamily="18" charset="0"/>
              </a:rPr>
              <a:t>dụng</a:t>
            </a:r>
            <a:endPar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HP001 4 hàng" panose="020B06030503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339049491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53" presetClass="entr" presetSubtype="16" fill="hold" nodeType="afterEffect" nodePh="1">
                                  <p:stCondLst>
                                    <p:cond delay="0"/>
                                  </p:stCondLst>
                                  <p:endCondLst>
                                    <p:cond evt="begin" delay="0">
                                      <p:tn val="22"/>
                                    </p:cond>
                                  </p:endCondLst>
                                  <p:childTnLst>
                                    <p:set>
                                      <p:cBhvr>
                                        <p:cTn id="23" dur="1" fill="hold">
                                          <p:stCondLst>
                                            <p:cond delay="0"/>
                                          </p:stCondLst>
                                        </p:cTn>
                                        <p:tgtEl>
                                          <p:spTgt spid="7">
                                            <p:txEl>
                                              <p:pRg st="0" end="0"/>
                                            </p:txEl>
                                          </p:spTgt>
                                        </p:tgtEl>
                                        <p:attrNameLst>
                                          <p:attrName>style.visibility</p:attrName>
                                        </p:attrNameLst>
                                      </p:cBhvr>
                                      <p:to>
                                        <p:strVal val="visible"/>
                                      </p:to>
                                    </p:set>
                                    <p:anim calcmode="lin" valueType="num">
                                      <p:cBhvr>
                                        <p:cTn id="24"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2D3627A-411B-4140-901A-73F2E213C983}"/>
              </a:ext>
            </a:extLst>
          </p:cNvPr>
          <p:cNvGrpSpPr/>
          <p:nvPr/>
        </p:nvGrpSpPr>
        <p:grpSpPr>
          <a:xfrm>
            <a:off x="534534" y="435862"/>
            <a:ext cx="2816950" cy="1288726"/>
            <a:chOff x="500062" y="2851475"/>
            <a:chExt cx="2816950" cy="1288726"/>
          </a:xfrm>
        </p:grpSpPr>
        <p:pic>
          <p:nvPicPr>
            <p:cNvPr id="4" name="Picture 3">
              <a:extLst>
                <a:ext uri="{FF2B5EF4-FFF2-40B4-BE49-F238E27FC236}">
                  <a16:creationId xmlns:a16="http://schemas.microsoft.com/office/drawing/2014/main" id="{BF4FE52A-E406-40AA-AA2E-FD6561778181}"/>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500062" y="2851475"/>
              <a:ext cx="2816950" cy="1288726"/>
            </a:xfrm>
            <a:prstGeom prst="rect">
              <a:avLst/>
            </a:prstGeom>
          </p:spPr>
        </p:pic>
        <p:sp>
          <p:nvSpPr>
            <p:cNvPr id="5" name="TextBox 4">
              <a:extLst>
                <a:ext uri="{FF2B5EF4-FFF2-40B4-BE49-F238E27FC236}">
                  <a16:creationId xmlns:a16="http://schemas.microsoft.com/office/drawing/2014/main" id="{2E54522F-4EFB-4663-A009-25897224B093}"/>
                </a:ext>
              </a:extLst>
            </p:cNvPr>
            <p:cNvSpPr txBox="1"/>
            <p:nvPr/>
          </p:nvSpPr>
          <p:spPr>
            <a:xfrm>
              <a:off x="1237849" y="3294564"/>
              <a:ext cx="1326004" cy="523220"/>
            </a:xfrm>
            <a:prstGeom prst="rect">
              <a:avLst/>
            </a:prstGeom>
            <a:noFill/>
          </p:spPr>
          <p:txBody>
            <a:bodyPr wrap="none" rtlCol="0">
              <a:spAutoFit/>
            </a:bodyPr>
            <a:lstStyle/>
            <a:p>
              <a:r>
                <a:rPr lang="en-US" sz="2800" b="1" dirty="0">
                  <a:solidFill>
                    <a:srgbClr val="7030A0"/>
                  </a:solidFill>
                  <a:latin typeface="+mj-lt"/>
                </a:rPr>
                <a:t>     </a:t>
              </a:r>
              <a:r>
                <a:rPr lang="en-US" sz="2800" b="1" dirty="0" err="1">
                  <a:solidFill>
                    <a:srgbClr val="7030A0"/>
                  </a:solidFill>
                  <a:latin typeface="+mj-lt"/>
                </a:rPr>
                <a:t>Bài</a:t>
              </a:r>
              <a:r>
                <a:rPr lang="en-US" sz="2800" b="1" dirty="0">
                  <a:solidFill>
                    <a:srgbClr val="7030A0"/>
                  </a:solidFill>
                  <a:latin typeface="+mj-lt"/>
                </a:rPr>
                <a:t> 2</a:t>
              </a:r>
              <a:endParaRPr lang="vi-VN" sz="2800" b="1" dirty="0">
                <a:solidFill>
                  <a:srgbClr val="7030A0"/>
                </a:solidFill>
                <a:latin typeface="+mj-lt"/>
              </a:endParaRPr>
            </a:p>
          </p:txBody>
        </p:sp>
      </p:grpSp>
      <p:sp>
        <p:nvSpPr>
          <p:cNvPr id="6" name="Oval 5">
            <a:extLst>
              <a:ext uri="{FF2B5EF4-FFF2-40B4-BE49-F238E27FC236}">
                <a16:creationId xmlns:a16="http://schemas.microsoft.com/office/drawing/2014/main" id="{7C82E778-BF88-4D94-A592-39FAF8E69CFC}"/>
              </a:ext>
            </a:extLst>
          </p:cNvPr>
          <p:cNvSpPr/>
          <p:nvPr/>
        </p:nvSpPr>
        <p:spPr>
          <a:xfrm>
            <a:off x="3625446" y="1063505"/>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2</a:t>
            </a:r>
          </a:p>
        </p:txBody>
      </p:sp>
      <p:sp>
        <p:nvSpPr>
          <p:cNvPr id="7" name="TextBox 6">
            <a:extLst>
              <a:ext uri="{FF2B5EF4-FFF2-40B4-BE49-F238E27FC236}">
                <a16:creationId xmlns:a16="http://schemas.microsoft.com/office/drawing/2014/main" id="{2E43185E-CD29-4EDD-80AE-36312A106E60}"/>
              </a:ext>
            </a:extLst>
          </p:cNvPr>
          <p:cNvSpPr txBox="1"/>
          <p:nvPr/>
        </p:nvSpPr>
        <p:spPr>
          <a:xfrm>
            <a:off x="4089271" y="1063505"/>
            <a:ext cx="4751247" cy="523220"/>
          </a:xfrm>
          <a:prstGeom prst="rect">
            <a:avLst/>
          </a:prstGeom>
          <a:noFill/>
        </p:spPr>
        <p:txBody>
          <a:bodyPr wrap="square" rtlCol="0">
            <a:spAutoFit/>
          </a:bodyPr>
          <a:lstStyle/>
          <a:p>
            <a:pPr algn="just"/>
            <a:r>
              <a:rPr lang="en-US" sz="2800" b="1" dirty="0" err="1">
                <a:solidFill>
                  <a:srgbClr val="00B050"/>
                </a:solidFill>
              </a:rPr>
              <a:t>Đưa</a:t>
            </a:r>
            <a:r>
              <a:rPr lang="en-US" sz="2800" b="1" dirty="0">
                <a:solidFill>
                  <a:srgbClr val="00B050"/>
                </a:solidFill>
              </a:rPr>
              <a:t> ra </a:t>
            </a:r>
            <a:r>
              <a:rPr lang="en-US" sz="2800" b="1" dirty="0" err="1">
                <a:solidFill>
                  <a:srgbClr val="00B050"/>
                </a:solidFill>
              </a:rPr>
              <a:t>lời</a:t>
            </a:r>
            <a:r>
              <a:rPr lang="en-US" sz="2800" b="1" dirty="0">
                <a:solidFill>
                  <a:srgbClr val="00B050"/>
                </a:solidFill>
              </a:rPr>
              <a:t> </a:t>
            </a:r>
            <a:r>
              <a:rPr lang="en-US" sz="2800" b="1" dirty="0" err="1">
                <a:solidFill>
                  <a:srgbClr val="00B050"/>
                </a:solidFill>
              </a:rPr>
              <a:t>khuyên</a:t>
            </a:r>
            <a:r>
              <a:rPr lang="en-US" sz="2800" b="1" dirty="0">
                <a:solidFill>
                  <a:srgbClr val="00B050"/>
                </a:solidFill>
              </a:rPr>
              <a:t> </a:t>
            </a:r>
            <a:r>
              <a:rPr lang="en-US" sz="2800" b="1" dirty="0" err="1">
                <a:solidFill>
                  <a:srgbClr val="00B050"/>
                </a:solidFill>
              </a:rPr>
              <a:t>cho</a:t>
            </a:r>
            <a:r>
              <a:rPr lang="en-US" sz="2800" b="1" dirty="0">
                <a:solidFill>
                  <a:srgbClr val="00B050"/>
                </a:solidFill>
              </a:rPr>
              <a:t> </a:t>
            </a:r>
            <a:r>
              <a:rPr lang="en-US" sz="2800" b="1" dirty="0" err="1">
                <a:solidFill>
                  <a:srgbClr val="00B050"/>
                </a:solidFill>
              </a:rPr>
              <a:t>bạn</a:t>
            </a:r>
            <a:endParaRPr lang="vi-VN" sz="2800" b="1" dirty="0">
              <a:solidFill>
                <a:srgbClr val="00B050"/>
              </a:solidFill>
            </a:endParaRPr>
          </a:p>
        </p:txBody>
      </p:sp>
      <p:grpSp>
        <p:nvGrpSpPr>
          <p:cNvPr id="25" name="Group 24">
            <a:extLst>
              <a:ext uri="{FF2B5EF4-FFF2-40B4-BE49-F238E27FC236}">
                <a16:creationId xmlns:a16="http://schemas.microsoft.com/office/drawing/2014/main" id="{23BDF097-AB72-448E-8FEB-AB039D2C4316}"/>
              </a:ext>
            </a:extLst>
          </p:cNvPr>
          <p:cNvGrpSpPr/>
          <p:nvPr/>
        </p:nvGrpSpPr>
        <p:grpSpPr>
          <a:xfrm>
            <a:off x="716283" y="1948616"/>
            <a:ext cx="4743264" cy="1305165"/>
            <a:chOff x="702356" y="792112"/>
            <a:chExt cx="4743264" cy="1305165"/>
          </a:xfrm>
        </p:grpSpPr>
        <p:sp>
          <p:nvSpPr>
            <p:cNvPr id="26" name="TextBox 25">
              <a:extLst>
                <a:ext uri="{FF2B5EF4-FFF2-40B4-BE49-F238E27FC236}">
                  <a16:creationId xmlns:a16="http://schemas.microsoft.com/office/drawing/2014/main" id="{A37F16E9-C226-47D5-853A-6623E46FC27C}"/>
                </a:ext>
              </a:extLst>
            </p:cNvPr>
            <p:cNvSpPr txBox="1"/>
            <p:nvPr/>
          </p:nvSpPr>
          <p:spPr>
            <a:xfrm flipH="1">
              <a:off x="996217" y="792112"/>
              <a:ext cx="4449403" cy="1305165"/>
            </a:xfrm>
            <a:prstGeom prst="rect">
              <a:avLst/>
            </a:prstGeom>
            <a:noFill/>
          </p:spPr>
          <p:txBody>
            <a:bodyPr wrap="square" rtlCol="0">
              <a:spAutoFit/>
            </a:bodyPr>
            <a:lstStyle/>
            <a:p>
              <a:pPr algn="ctr">
                <a:lnSpc>
                  <a:spcPct val="150000"/>
                </a:lnSpc>
              </a:pPr>
              <a:r>
                <a:rPr lang="en-US" sz="2800" i="1" dirty="0" err="1">
                  <a:solidFill>
                    <a:srgbClr val="000000"/>
                  </a:solidFill>
                </a:rPr>
                <a:t>Hùng</a:t>
              </a:r>
              <a:r>
                <a:rPr lang="en-US" sz="2800" i="1" dirty="0">
                  <a:solidFill>
                    <a:srgbClr val="000000"/>
                  </a:solidFill>
                </a:rPr>
                <a:t> </a:t>
              </a:r>
              <a:r>
                <a:rPr lang="en-US" sz="2800" i="1" dirty="0" err="1">
                  <a:solidFill>
                    <a:srgbClr val="000000"/>
                  </a:solidFill>
                </a:rPr>
                <a:t>bị</a:t>
              </a:r>
              <a:r>
                <a:rPr lang="en-US" sz="2800" i="1" dirty="0">
                  <a:solidFill>
                    <a:srgbClr val="000000"/>
                  </a:solidFill>
                </a:rPr>
                <a:t> </a:t>
              </a:r>
              <a:r>
                <a:rPr lang="en-US" sz="2800" i="1" dirty="0" err="1">
                  <a:solidFill>
                    <a:srgbClr val="000000"/>
                  </a:solidFill>
                </a:rPr>
                <a:t>bạn</a:t>
              </a:r>
              <a:r>
                <a:rPr lang="en-US" sz="2800" i="1" dirty="0">
                  <a:solidFill>
                    <a:srgbClr val="000000"/>
                  </a:solidFill>
                </a:rPr>
                <a:t> </a:t>
              </a:r>
              <a:r>
                <a:rPr lang="en-US" sz="2800" i="1" dirty="0" err="1">
                  <a:solidFill>
                    <a:srgbClr val="000000"/>
                  </a:solidFill>
                </a:rPr>
                <a:t>bàn</a:t>
              </a:r>
              <a:r>
                <a:rPr lang="en-US" sz="2800" i="1" dirty="0">
                  <a:solidFill>
                    <a:srgbClr val="000000"/>
                  </a:solidFill>
                </a:rPr>
                <a:t> </a:t>
              </a:r>
              <a:r>
                <a:rPr lang="en-US" sz="2800" i="1" dirty="0" err="1">
                  <a:solidFill>
                    <a:srgbClr val="000000"/>
                  </a:solidFill>
                </a:rPr>
                <a:t>dưới</a:t>
              </a:r>
              <a:r>
                <a:rPr lang="en-US" sz="2800" i="1" dirty="0">
                  <a:solidFill>
                    <a:srgbClr val="000000"/>
                  </a:solidFill>
                </a:rPr>
                <a:t> </a:t>
              </a:r>
              <a:r>
                <a:rPr lang="en-US" sz="2800" i="1" dirty="0" err="1">
                  <a:solidFill>
                    <a:srgbClr val="000000"/>
                  </a:solidFill>
                </a:rPr>
                <a:t>vẩy</a:t>
              </a:r>
              <a:r>
                <a:rPr lang="en-US" sz="2800" i="1" dirty="0">
                  <a:solidFill>
                    <a:srgbClr val="000000"/>
                  </a:solidFill>
                </a:rPr>
                <a:t> </a:t>
              </a:r>
              <a:r>
                <a:rPr lang="en-US" sz="2800" i="1" dirty="0" err="1">
                  <a:solidFill>
                    <a:srgbClr val="000000"/>
                  </a:solidFill>
                </a:rPr>
                <a:t>mực</a:t>
              </a:r>
              <a:r>
                <a:rPr lang="en-US" sz="2800" i="1" dirty="0">
                  <a:solidFill>
                    <a:srgbClr val="000000"/>
                  </a:solidFill>
                </a:rPr>
                <a:t> </a:t>
              </a:r>
              <a:r>
                <a:rPr lang="en-US" sz="2800" i="1" dirty="0" err="1">
                  <a:solidFill>
                    <a:srgbClr val="000000"/>
                  </a:solidFill>
                </a:rPr>
                <a:t>vào</a:t>
              </a:r>
              <a:r>
                <a:rPr lang="en-US" sz="2800" i="1" dirty="0">
                  <a:solidFill>
                    <a:srgbClr val="000000"/>
                  </a:solidFill>
                </a:rPr>
                <a:t> </a:t>
              </a:r>
              <a:r>
                <a:rPr lang="en-US" sz="2800" i="1" dirty="0" err="1">
                  <a:solidFill>
                    <a:srgbClr val="000000"/>
                  </a:solidFill>
                </a:rPr>
                <a:t>áo</a:t>
              </a:r>
              <a:r>
                <a:rPr lang="en-US" sz="2800" i="1" dirty="0">
                  <a:solidFill>
                    <a:srgbClr val="000000"/>
                  </a:solidFill>
                </a:rPr>
                <a:t>.</a:t>
              </a:r>
              <a:endParaRPr lang="vi-VN" sz="2800" i="1" dirty="0">
                <a:solidFill>
                  <a:srgbClr val="000000"/>
                </a:solidFill>
              </a:endParaRPr>
            </a:p>
          </p:txBody>
        </p:sp>
        <p:sp>
          <p:nvSpPr>
            <p:cNvPr id="27" name="Diamond 26">
              <a:extLst>
                <a:ext uri="{FF2B5EF4-FFF2-40B4-BE49-F238E27FC236}">
                  <a16:creationId xmlns:a16="http://schemas.microsoft.com/office/drawing/2014/main" id="{3E182312-79CB-4606-8F1D-2111CFEAF760}"/>
                </a:ext>
              </a:extLst>
            </p:cNvPr>
            <p:cNvSpPr/>
            <p:nvPr/>
          </p:nvSpPr>
          <p:spPr>
            <a:xfrm>
              <a:off x="702356" y="929975"/>
              <a:ext cx="390525" cy="434424"/>
            </a:xfrm>
            <a:prstGeom prst="diamond">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bg2"/>
                  </a:solidFill>
                </a:rPr>
                <a:t>1</a:t>
              </a:r>
            </a:p>
          </p:txBody>
        </p:sp>
      </p:grpSp>
      <p:pic>
        <p:nvPicPr>
          <p:cNvPr id="29" name="Picture 28">
            <a:extLst>
              <a:ext uri="{FF2B5EF4-FFF2-40B4-BE49-F238E27FC236}">
                <a16:creationId xmlns:a16="http://schemas.microsoft.com/office/drawing/2014/main" id="{27F20A30-1794-4893-96AD-0D05FA659EC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5824012" y="2013941"/>
            <a:ext cx="5937260" cy="3614979"/>
          </a:xfrm>
          <a:prstGeom prst="rect">
            <a:avLst/>
          </a:prstGeom>
        </p:spPr>
      </p:pic>
      <p:grpSp>
        <p:nvGrpSpPr>
          <p:cNvPr id="32" name="Group 31">
            <a:extLst>
              <a:ext uri="{FF2B5EF4-FFF2-40B4-BE49-F238E27FC236}">
                <a16:creationId xmlns:a16="http://schemas.microsoft.com/office/drawing/2014/main" id="{B2AA0C90-855A-4BFF-B6AD-C48BE14C387E}"/>
              </a:ext>
            </a:extLst>
          </p:cNvPr>
          <p:cNvGrpSpPr/>
          <p:nvPr/>
        </p:nvGrpSpPr>
        <p:grpSpPr>
          <a:xfrm>
            <a:off x="1432446" y="3429000"/>
            <a:ext cx="4209334" cy="1975518"/>
            <a:chOff x="7307943" y="1616768"/>
            <a:chExt cx="4209334" cy="1975518"/>
          </a:xfrm>
        </p:grpSpPr>
        <p:sp>
          <p:nvSpPr>
            <p:cNvPr id="33" name="Speech Bubble: Oval 32">
              <a:extLst>
                <a:ext uri="{FF2B5EF4-FFF2-40B4-BE49-F238E27FC236}">
                  <a16:creationId xmlns:a16="http://schemas.microsoft.com/office/drawing/2014/main" id="{0CD42767-4667-4CBE-BAA5-53787722EF30}"/>
                </a:ext>
              </a:extLst>
            </p:cNvPr>
            <p:cNvSpPr/>
            <p:nvPr/>
          </p:nvSpPr>
          <p:spPr>
            <a:xfrm>
              <a:off x="7307943" y="1616768"/>
              <a:ext cx="4209334" cy="1975518"/>
            </a:xfrm>
            <a:prstGeom prst="wedgeEllipseCallout">
              <a:avLst>
                <a:gd name="adj1" fmla="val -22590"/>
                <a:gd name="adj2" fmla="val 64091"/>
              </a:avLst>
            </a:prstGeom>
            <a:solidFill>
              <a:schemeClr val="accent2"/>
            </a:solidFill>
            <a:ln>
              <a:solidFill>
                <a:srgbClr val="0070C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solidFill>
                  <a:srgbClr val="FF0000"/>
                </a:solidFill>
              </a:endParaRPr>
            </a:p>
          </p:txBody>
        </p:sp>
        <p:sp>
          <p:nvSpPr>
            <p:cNvPr id="34" name="Rectangle 33">
              <a:extLst>
                <a:ext uri="{FF2B5EF4-FFF2-40B4-BE49-F238E27FC236}">
                  <a16:creationId xmlns:a16="http://schemas.microsoft.com/office/drawing/2014/main" id="{F81E7C9F-770E-4300-91CB-794DD2C1898F}"/>
                </a:ext>
              </a:extLst>
            </p:cNvPr>
            <p:cNvSpPr/>
            <p:nvPr/>
          </p:nvSpPr>
          <p:spPr>
            <a:xfrm>
              <a:off x="7532368" y="1969533"/>
              <a:ext cx="3724198" cy="1131848"/>
            </a:xfrm>
            <a:prstGeom prst="rect">
              <a:avLst/>
            </a:prstGeom>
          </p:spPr>
          <p:txBody>
            <a:bodyPr wrap="square">
              <a:spAutoFit/>
            </a:bodyPr>
            <a:lstStyle/>
            <a:p>
              <a:pPr algn="ctr">
                <a:lnSpc>
                  <a:spcPct val="150000"/>
                </a:lnSpc>
              </a:pPr>
              <a:r>
                <a:rPr lang="en-US" sz="2400" dirty="0" err="1">
                  <a:solidFill>
                    <a:srgbClr val="FF0000"/>
                  </a:solidFill>
                </a:rPr>
                <a:t>Hùng</a:t>
              </a:r>
              <a:r>
                <a:rPr lang="en-US" sz="2400" dirty="0">
                  <a:solidFill>
                    <a:srgbClr val="FF0000"/>
                  </a:solidFill>
                </a:rPr>
                <a:t> </a:t>
              </a:r>
              <a:r>
                <a:rPr lang="en-US" sz="2400" dirty="0" err="1">
                  <a:solidFill>
                    <a:srgbClr val="FF0000"/>
                  </a:solidFill>
                </a:rPr>
                <a:t>nên</a:t>
              </a:r>
              <a:r>
                <a:rPr lang="en-US" sz="2400" dirty="0">
                  <a:solidFill>
                    <a:srgbClr val="FF0000"/>
                  </a:solidFill>
                </a:rPr>
                <a:t> </a:t>
              </a:r>
              <a:r>
                <a:rPr lang="en-US" sz="2400" dirty="0" err="1">
                  <a:solidFill>
                    <a:srgbClr val="FF0000"/>
                  </a:solidFill>
                </a:rPr>
                <a:t>tâm</a:t>
              </a:r>
              <a:r>
                <a:rPr lang="en-US" sz="2400" dirty="0">
                  <a:solidFill>
                    <a:srgbClr val="FF0000"/>
                  </a:solidFill>
                </a:rPr>
                <a:t> </a:t>
              </a:r>
              <a:r>
                <a:rPr lang="en-US" sz="2400" dirty="0" err="1">
                  <a:solidFill>
                    <a:srgbClr val="FF0000"/>
                  </a:solidFill>
                </a:rPr>
                <a:t>sự</a:t>
              </a:r>
              <a:r>
                <a:rPr lang="en-US" sz="2400" dirty="0">
                  <a:solidFill>
                    <a:srgbClr val="FF0000"/>
                  </a:solidFill>
                </a:rPr>
                <a:t> </a:t>
              </a:r>
              <a:r>
                <a:rPr lang="en-US" sz="2400" dirty="0" err="1">
                  <a:solidFill>
                    <a:srgbClr val="FF0000"/>
                  </a:solidFill>
                </a:rPr>
                <a:t>và</a:t>
              </a:r>
              <a:r>
                <a:rPr lang="en-US" sz="2400" dirty="0">
                  <a:solidFill>
                    <a:srgbClr val="FF0000"/>
                  </a:solidFill>
                </a:rPr>
                <a:t> </a:t>
              </a:r>
              <a:r>
                <a:rPr lang="en-US" sz="2400" dirty="0" err="1">
                  <a:solidFill>
                    <a:srgbClr val="FF0000"/>
                  </a:solidFill>
                </a:rPr>
                <a:t>tìm</a:t>
              </a:r>
              <a:r>
                <a:rPr lang="en-US" sz="2400" dirty="0">
                  <a:solidFill>
                    <a:srgbClr val="FF0000"/>
                  </a:solidFill>
                </a:rPr>
                <a:t> </a:t>
              </a:r>
              <a:r>
                <a:rPr lang="en-US" sz="2400" dirty="0" err="1">
                  <a:solidFill>
                    <a:srgbClr val="FF0000"/>
                  </a:solidFill>
                </a:rPr>
                <a:t>kiếm</a:t>
              </a:r>
              <a:r>
                <a:rPr lang="en-US" sz="2400" dirty="0">
                  <a:solidFill>
                    <a:srgbClr val="FF0000"/>
                  </a:solidFill>
                </a:rPr>
                <a:t> </a:t>
              </a:r>
              <a:r>
                <a:rPr lang="en-US" sz="2400" dirty="0" err="1">
                  <a:solidFill>
                    <a:srgbClr val="FF0000"/>
                  </a:solidFill>
                </a:rPr>
                <a:t>sự</a:t>
              </a:r>
              <a:r>
                <a:rPr lang="en-US" sz="2400" dirty="0">
                  <a:solidFill>
                    <a:srgbClr val="FF0000"/>
                  </a:solidFill>
                </a:rPr>
                <a:t> </a:t>
              </a:r>
              <a:r>
                <a:rPr lang="en-US" sz="2400" dirty="0" err="1">
                  <a:solidFill>
                    <a:srgbClr val="FF0000"/>
                  </a:solidFill>
                </a:rPr>
                <a:t>hỗ</a:t>
              </a:r>
              <a:r>
                <a:rPr lang="en-US" sz="2400" dirty="0">
                  <a:solidFill>
                    <a:srgbClr val="FF0000"/>
                  </a:solidFill>
                </a:rPr>
                <a:t> </a:t>
              </a:r>
              <a:r>
                <a:rPr lang="en-US" sz="2400" dirty="0" err="1">
                  <a:solidFill>
                    <a:srgbClr val="FF0000"/>
                  </a:solidFill>
                </a:rPr>
                <a:t>trợ</a:t>
              </a:r>
              <a:r>
                <a:rPr lang="en-US" sz="2400" dirty="0">
                  <a:solidFill>
                    <a:srgbClr val="FF0000"/>
                  </a:solidFill>
                </a:rPr>
                <a:t> </a:t>
              </a:r>
              <a:r>
                <a:rPr lang="en-US" sz="2400" dirty="0" err="1">
                  <a:solidFill>
                    <a:srgbClr val="FF0000"/>
                  </a:solidFill>
                </a:rPr>
                <a:t>từ</a:t>
              </a:r>
              <a:r>
                <a:rPr lang="en-US" sz="2400" dirty="0">
                  <a:solidFill>
                    <a:srgbClr val="FF0000"/>
                  </a:solidFill>
                </a:rPr>
                <a:t> </a:t>
              </a:r>
              <a:r>
                <a:rPr lang="en-US" sz="2400" dirty="0" err="1">
                  <a:solidFill>
                    <a:srgbClr val="FF0000"/>
                  </a:solidFill>
                </a:rPr>
                <a:t>cô</a:t>
              </a:r>
              <a:r>
                <a:rPr lang="en-US" sz="2400" dirty="0">
                  <a:solidFill>
                    <a:srgbClr val="FF0000"/>
                  </a:solidFill>
                </a:rPr>
                <a:t> </a:t>
              </a:r>
              <a:r>
                <a:rPr lang="en-US" sz="2400" dirty="0" err="1">
                  <a:solidFill>
                    <a:srgbClr val="FF0000"/>
                  </a:solidFill>
                </a:rPr>
                <a:t>giáo</a:t>
              </a:r>
              <a:r>
                <a:rPr lang="en-US" sz="2400" dirty="0">
                  <a:solidFill>
                    <a:srgbClr val="FF0000"/>
                  </a:solidFill>
                </a:rPr>
                <a:t>.</a:t>
              </a:r>
              <a:endParaRPr lang="vi-VN" sz="2400" dirty="0">
                <a:solidFill>
                  <a:srgbClr val="FF0000"/>
                </a:solidFill>
              </a:endParaRPr>
            </a:p>
          </p:txBody>
        </p:sp>
      </p:grpSp>
      <p:pic>
        <p:nvPicPr>
          <p:cNvPr id="35" name="Picture 2" descr="Happy cute boy study with smile Premium Vector">
            <a:extLst>
              <a:ext uri="{FF2B5EF4-FFF2-40B4-BE49-F238E27FC236}">
                <a16:creationId xmlns:a16="http://schemas.microsoft.com/office/drawing/2014/main" id="{91900156-B298-4A56-B1FB-3328558998FB}"/>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2688" y="4527787"/>
            <a:ext cx="2458992" cy="245899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3504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500" fill="hold"/>
                                        <p:tgtEl>
                                          <p:spTgt spid="35"/>
                                        </p:tgtEl>
                                        <p:attrNameLst>
                                          <p:attrName>ppt_x</p:attrName>
                                        </p:attrNameLst>
                                      </p:cBhvr>
                                      <p:tavLst>
                                        <p:tav tm="0">
                                          <p:val>
                                            <p:strVal val="#ppt_x"/>
                                          </p:val>
                                        </p:tav>
                                        <p:tav tm="100000">
                                          <p:val>
                                            <p:strVal val="#ppt_x"/>
                                          </p:val>
                                        </p:tav>
                                      </p:tavLst>
                                    </p:anim>
                                    <p:anim calcmode="lin" valueType="num">
                                      <p:cBhvr additive="base">
                                        <p:cTn id="27" dur="500" fill="hold"/>
                                        <p:tgtEl>
                                          <p:spTgt spid="35"/>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down)">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019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2D3627A-411B-4140-901A-73F2E213C983}"/>
              </a:ext>
            </a:extLst>
          </p:cNvPr>
          <p:cNvGrpSpPr/>
          <p:nvPr/>
        </p:nvGrpSpPr>
        <p:grpSpPr>
          <a:xfrm>
            <a:off x="505506" y="373766"/>
            <a:ext cx="2816950" cy="1288726"/>
            <a:chOff x="500062" y="2851475"/>
            <a:chExt cx="2816950" cy="1288726"/>
          </a:xfrm>
        </p:grpSpPr>
        <p:pic>
          <p:nvPicPr>
            <p:cNvPr id="4" name="Picture 3">
              <a:extLst>
                <a:ext uri="{FF2B5EF4-FFF2-40B4-BE49-F238E27FC236}">
                  <a16:creationId xmlns:a16="http://schemas.microsoft.com/office/drawing/2014/main" id="{BF4FE52A-E406-40AA-AA2E-FD6561778181}"/>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500062" y="2851475"/>
              <a:ext cx="2816950" cy="1288726"/>
            </a:xfrm>
            <a:prstGeom prst="rect">
              <a:avLst/>
            </a:prstGeom>
          </p:spPr>
        </p:pic>
        <p:sp>
          <p:nvSpPr>
            <p:cNvPr id="5" name="TextBox 4">
              <a:extLst>
                <a:ext uri="{FF2B5EF4-FFF2-40B4-BE49-F238E27FC236}">
                  <a16:creationId xmlns:a16="http://schemas.microsoft.com/office/drawing/2014/main" id="{2E54522F-4EFB-4663-A009-25897224B093}"/>
                </a:ext>
              </a:extLst>
            </p:cNvPr>
            <p:cNvSpPr txBox="1"/>
            <p:nvPr/>
          </p:nvSpPr>
          <p:spPr>
            <a:xfrm>
              <a:off x="1237849" y="3294564"/>
              <a:ext cx="1244251" cy="523220"/>
            </a:xfrm>
            <a:prstGeom prst="rect">
              <a:avLst/>
            </a:prstGeom>
            <a:noFill/>
          </p:spPr>
          <p:txBody>
            <a:bodyPr wrap="none" rtlCol="0">
              <a:spAutoFit/>
            </a:bodyPr>
            <a:lstStyle/>
            <a:p>
              <a:r>
                <a:rPr lang="en-US" sz="2800" b="1" dirty="0">
                  <a:solidFill>
                    <a:srgbClr val="7030A0"/>
                  </a:solidFill>
                  <a:latin typeface="+mj-lt"/>
                </a:rPr>
                <a:t>    </a:t>
              </a:r>
              <a:r>
                <a:rPr lang="en-US" sz="2800" b="1" dirty="0" err="1">
                  <a:solidFill>
                    <a:srgbClr val="7030A0"/>
                  </a:solidFill>
                  <a:latin typeface="+mj-lt"/>
                </a:rPr>
                <a:t>Bài</a:t>
              </a:r>
              <a:r>
                <a:rPr lang="en-US" sz="2800" b="1" dirty="0">
                  <a:solidFill>
                    <a:srgbClr val="7030A0"/>
                  </a:solidFill>
                  <a:latin typeface="+mj-lt"/>
                </a:rPr>
                <a:t> 2</a:t>
              </a:r>
              <a:endParaRPr lang="vi-VN" sz="2800" b="1" dirty="0">
                <a:solidFill>
                  <a:srgbClr val="7030A0"/>
                </a:solidFill>
                <a:latin typeface="+mj-lt"/>
              </a:endParaRPr>
            </a:p>
          </p:txBody>
        </p:sp>
      </p:grpSp>
      <p:sp>
        <p:nvSpPr>
          <p:cNvPr id="6" name="Oval 5">
            <a:extLst>
              <a:ext uri="{FF2B5EF4-FFF2-40B4-BE49-F238E27FC236}">
                <a16:creationId xmlns:a16="http://schemas.microsoft.com/office/drawing/2014/main" id="{7C82E778-BF88-4D94-A592-39FAF8E69CFC}"/>
              </a:ext>
            </a:extLst>
          </p:cNvPr>
          <p:cNvSpPr/>
          <p:nvPr/>
        </p:nvSpPr>
        <p:spPr>
          <a:xfrm>
            <a:off x="3625446" y="733316"/>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2</a:t>
            </a:r>
          </a:p>
        </p:txBody>
      </p:sp>
      <p:sp>
        <p:nvSpPr>
          <p:cNvPr id="7" name="TextBox 6">
            <a:extLst>
              <a:ext uri="{FF2B5EF4-FFF2-40B4-BE49-F238E27FC236}">
                <a16:creationId xmlns:a16="http://schemas.microsoft.com/office/drawing/2014/main" id="{2E43185E-CD29-4EDD-80AE-36312A106E60}"/>
              </a:ext>
            </a:extLst>
          </p:cNvPr>
          <p:cNvSpPr txBox="1"/>
          <p:nvPr/>
        </p:nvSpPr>
        <p:spPr>
          <a:xfrm>
            <a:off x="4089271" y="733316"/>
            <a:ext cx="4751247" cy="523220"/>
          </a:xfrm>
          <a:prstGeom prst="rect">
            <a:avLst/>
          </a:prstGeom>
          <a:noFill/>
        </p:spPr>
        <p:txBody>
          <a:bodyPr wrap="square" rtlCol="0">
            <a:spAutoFit/>
          </a:bodyPr>
          <a:lstStyle/>
          <a:p>
            <a:pPr algn="just"/>
            <a:r>
              <a:rPr lang="en-US" sz="2800" b="1" dirty="0" err="1">
                <a:solidFill>
                  <a:srgbClr val="00B050"/>
                </a:solidFill>
              </a:rPr>
              <a:t>Đưa</a:t>
            </a:r>
            <a:r>
              <a:rPr lang="en-US" sz="2800" b="1" dirty="0">
                <a:solidFill>
                  <a:srgbClr val="00B050"/>
                </a:solidFill>
              </a:rPr>
              <a:t> ra </a:t>
            </a:r>
            <a:r>
              <a:rPr lang="en-US" sz="2800" b="1" dirty="0" err="1">
                <a:solidFill>
                  <a:srgbClr val="00B050"/>
                </a:solidFill>
              </a:rPr>
              <a:t>lời</a:t>
            </a:r>
            <a:r>
              <a:rPr lang="en-US" sz="2800" b="1" dirty="0">
                <a:solidFill>
                  <a:srgbClr val="00B050"/>
                </a:solidFill>
              </a:rPr>
              <a:t> </a:t>
            </a:r>
            <a:r>
              <a:rPr lang="en-US" sz="2800" b="1" dirty="0" err="1">
                <a:solidFill>
                  <a:srgbClr val="00B050"/>
                </a:solidFill>
              </a:rPr>
              <a:t>khuyên</a:t>
            </a:r>
            <a:r>
              <a:rPr lang="en-US" sz="2800" b="1" dirty="0">
                <a:solidFill>
                  <a:srgbClr val="00B050"/>
                </a:solidFill>
              </a:rPr>
              <a:t> </a:t>
            </a:r>
            <a:r>
              <a:rPr lang="en-US" sz="2800" b="1" dirty="0" err="1">
                <a:solidFill>
                  <a:srgbClr val="00B050"/>
                </a:solidFill>
              </a:rPr>
              <a:t>cho</a:t>
            </a:r>
            <a:r>
              <a:rPr lang="en-US" sz="2800" b="1" dirty="0">
                <a:solidFill>
                  <a:srgbClr val="00B050"/>
                </a:solidFill>
              </a:rPr>
              <a:t> </a:t>
            </a:r>
            <a:r>
              <a:rPr lang="en-US" sz="2800" b="1" dirty="0" err="1">
                <a:solidFill>
                  <a:srgbClr val="00B050"/>
                </a:solidFill>
              </a:rPr>
              <a:t>bạn</a:t>
            </a:r>
            <a:endParaRPr lang="vi-VN" sz="2800" b="1" dirty="0">
              <a:solidFill>
                <a:srgbClr val="00B050"/>
              </a:solidFill>
            </a:endParaRPr>
          </a:p>
        </p:txBody>
      </p:sp>
      <p:grpSp>
        <p:nvGrpSpPr>
          <p:cNvPr id="25" name="Group 24">
            <a:extLst>
              <a:ext uri="{FF2B5EF4-FFF2-40B4-BE49-F238E27FC236}">
                <a16:creationId xmlns:a16="http://schemas.microsoft.com/office/drawing/2014/main" id="{23BDF097-AB72-448E-8FEB-AB039D2C4316}"/>
              </a:ext>
            </a:extLst>
          </p:cNvPr>
          <p:cNvGrpSpPr/>
          <p:nvPr/>
        </p:nvGrpSpPr>
        <p:grpSpPr>
          <a:xfrm>
            <a:off x="6284993" y="1567164"/>
            <a:ext cx="4743264" cy="1305165"/>
            <a:chOff x="702356" y="792112"/>
            <a:chExt cx="4743264" cy="1305165"/>
          </a:xfrm>
        </p:grpSpPr>
        <p:sp>
          <p:nvSpPr>
            <p:cNvPr id="26" name="TextBox 25">
              <a:extLst>
                <a:ext uri="{FF2B5EF4-FFF2-40B4-BE49-F238E27FC236}">
                  <a16:creationId xmlns:a16="http://schemas.microsoft.com/office/drawing/2014/main" id="{A37F16E9-C226-47D5-853A-6623E46FC27C}"/>
                </a:ext>
              </a:extLst>
            </p:cNvPr>
            <p:cNvSpPr txBox="1"/>
            <p:nvPr/>
          </p:nvSpPr>
          <p:spPr>
            <a:xfrm flipH="1">
              <a:off x="996217" y="792112"/>
              <a:ext cx="4449403" cy="1305165"/>
            </a:xfrm>
            <a:prstGeom prst="rect">
              <a:avLst/>
            </a:prstGeom>
            <a:noFill/>
          </p:spPr>
          <p:txBody>
            <a:bodyPr wrap="square" rtlCol="0">
              <a:spAutoFit/>
            </a:bodyPr>
            <a:lstStyle/>
            <a:p>
              <a:pPr algn="ctr">
                <a:lnSpc>
                  <a:spcPct val="150000"/>
                </a:lnSpc>
              </a:pPr>
              <a:r>
                <a:rPr lang="en-US" sz="2800" i="1" dirty="0" err="1">
                  <a:solidFill>
                    <a:srgbClr val="000000"/>
                  </a:solidFill>
                </a:rPr>
                <a:t>Hoa</a:t>
              </a:r>
              <a:r>
                <a:rPr lang="en-US" sz="2800" i="1" dirty="0">
                  <a:solidFill>
                    <a:srgbClr val="000000"/>
                  </a:solidFill>
                </a:rPr>
                <a:t> </a:t>
              </a:r>
              <a:r>
                <a:rPr lang="en-US" sz="2800" i="1" dirty="0" err="1">
                  <a:solidFill>
                    <a:srgbClr val="000000"/>
                  </a:solidFill>
                </a:rPr>
                <a:t>bị</a:t>
              </a:r>
              <a:r>
                <a:rPr lang="en-US" sz="2800" i="1" dirty="0">
                  <a:solidFill>
                    <a:srgbClr val="000000"/>
                  </a:solidFill>
                </a:rPr>
                <a:t> </a:t>
              </a:r>
              <a:r>
                <a:rPr lang="en-US" sz="2800" i="1" dirty="0" err="1">
                  <a:solidFill>
                    <a:srgbClr val="000000"/>
                  </a:solidFill>
                </a:rPr>
                <a:t>chị</a:t>
              </a:r>
              <a:r>
                <a:rPr lang="en-US" sz="2800" i="1" dirty="0">
                  <a:solidFill>
                    <a:srgbClr val="000000"/>
                  </a:solidFill>
                </a:rPr>
                <a:t> </a:t>
              </a:r>
              <a:r>
                <a:rPr lang="en-US" sz="2800" i="1" dirty="0" err="1">
                  <a:solidFill>
                    <a:srgbClr val="000000"/>
                  </a:solidFill>
                </a:rPr>
                <a:t>lớp</a:t>
              </a:r>
              <a:r>
                <a:rPr lang="en-US" sz="2800" i="1" dirty="0">
                  <a:solidFill>
                    <a:srgbClr val="000000"/>
                  </a:solidFill>
                </a:rPr>
                <a:t> </a:t>
              </a:r>
              <a:r>
                <a:rPr lang="en-US" sz="2800" i="1" dirty="0" err="1">
                  <a:solidFill>
                    <a:srgbClr val="000000"/>
                  </a:solidFill>
                </a:rPr>
                <a:t>trên</a:t>
              </a:r>
              <a:r>
                <a:rPr lang="en-US" sz="2800" i="1" dirty="0">
                  <a:solidFill>
                    <a:srgbClr val="000000"/>
                  </a:solidFill>
                </a:rPr>
                <a:t> </a:t>
              </a:r>
              <a:r>
                <a:rPr lang="en-US" sz="2800" i="1" dirty="0" err="1">
                  <a:solidFill>
                    <a:srgbClr val="000000"/>
                  </a:solidFill>
                </a:rPr>
                <a:t>giấu</a:t>
              </a:r>
              <a:r>
                <a:rPr lang="en-US" sz="2800" i="1" dirty="0">
                  <a:solidFill>
                    <a:srgbClr val="000000"/>
                  </a:solidFill>
                </a:rPr>
                <a:t> </a:t>
              </a:r>
              <a:r>
                <a:rPr lang="en-US" sz="2800" i="1" dirty="0" err="1">
                  <a:solidFill>
                    <a:srgbClr val="000000"/>
                  </a:solidFill>
                </a:rPr>
                <a:t>cặp</a:t>
              </a:r>
              <a:r>
                <a:rPr lang="en-US" sz="2800" i="1" dirty="0">
                  <a:solidFill>
                    <a:srgbClr val="000000"/>
                  </a:solidFill>
                </a:rPr>
                <a:t> </a:t>
              </a:r>
              <a:r>
                <a:rPr lang="en-US" sz="2800" i="1" dirty="0" err="1">
                  <a:solidFill>
                    <a:srgbClr val="000000"/>
                  </a:solidFill>
                </a:rPr>
                <a:t>sách</a:t>
              </a:r>
              <a:r>
                <a:rPr lang="en-US" sz="2800" i="1" dirty="0">
                  <a:solidFill>
                    <a:srgbClr val="000000"/>
                  </a:solidFill>
                </a:rPr>
                <a:t>.</a:t>
              </a:r>
              <a:endParaRPr lang="vi-VN" sz="2800" i="1" dirty="0">
                <a:solidFill>
                  <a:srgbClr val="000000"/>
                </a:solidFill>
              </a:endParaRPr>
            </a:p>
          </p:txBody>
        </p:sp>
        <p:sp>
          <p:nvSpPr>
            <p:cNvPr id="27" name="Diamond 26">
              <a:extLst>
                <a:ext uri="{FF2B5EF4-FFF2-40B4-BE49-F238E27FC236}">
                  <a16:creationId xmlns:a16="http://schemas.microsoft.com/office/drawing/2014/main" id="{3E182312-79CB-4606-8F1D-2111CFEAF760}"/>
                </a:ext>
              </a:extLst>
            </p:cNvPr>
            <p:cNvSpPr/>
            <p:nvPr/>
          </p:nvSpPr>
          <p:spPr>
            <a:xfrm>
              <a:off x="702356" y="929975"/>
              <a:ext cx="390525" cy="434424"/>
            </a:xfrm>
            <a:prstGeom prst="diamond">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2"/>
                  </a:solidFill>
                </a:rPr>
                <a:t>2</a:t>
              </a:r>
              <a:endParaRPr lang="vi-VN" sz="2800" b="1" dirty="0">
                <a:solidFill>
                  <a:schemeClr val="bg2"/>
                </a:solidFill>
              </a:endParaRPr>
            </a:p>
          </p:txBody>
        </p:sp>
      </p:grpSp>
      <p:grpSp>
        <p:nvGrpSpPr>
          <p:cNvPr id="32" name="Group 31">
            <a:extLst>
              <a:ext uri="{FF2B5EF4-FFF2-40B4-BE49-F238E27FC236}">
                <a16:creationId xmlns:a16="http://schemas.microsoft.com/office/drawing/2014/main" id="{B2AA0C90-855A-4BFF-B6AD-C48BE14C387E}"/>
              </a:ext>
            </a:extLst>
          </p:cNvPr>
          <p:cNvGrpSpPr/>
          <p:nvPr/>
        </p:nvGrpSpPr>
        <p:grpSpPr>
          <a:xfrm>
            <a:off x="6578854" y="3162453"/>
            <a:ext cx="4209334" cy="2415508"/>
            <a:chOff x="7307943" y="1616768"/>
            <a:chExt cx="4209334" cy="2038611"/>
          </a:xfrm>
        </p:grpSpPr>
        <p:sp>
          <p:nvSpPr>
            <p:cNvPr id="33" name="Speech Bubble: Oval 32">
              <a:extLst>
                <a:ext uri="{FF2B5EF4-FFF2-40B4-BE49-F238E27FC236}">
                  <a16:creationId xmlns:a16="http://schemas.microsoft.com/office/drawing/2014/main" id="{0CD42767-4667-4CBE-BAA5-53787722EF30}"/>
                </a:ext>
              </a:extLst>
            </p:cNvPr>
            <p:cNvSpPr/>
            <p:nvPr/>
          </p:nvSpPr>
          <p:spPr>
            <a:xfrm>
              <a:off x="7307943" y="1616768"/>
              <a:ext cx="4209334" cy="1975518"/>
            </a:xfrm>
            <a:prstGeom prst="wedgeEllipseCallout">
              <a:avLst>
                <a:gd name="adj1" fmla="val 26373"/>
                <a:gd name="adj2" fmla="val 58948"/>
              </a:avLst>
            </a:prstGeom>
            <a:solidFill>
              <a:schemeClr val="accent2"/>
            </a:solidFill>
            <a:ln>
              <a:solidFill>
                <a:srgbClr val="0070C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solidFill>
                  <a:srgbClr val="FF0000"/>
                </a:solidFill>
              </a:endParaRPr>
            </a:p>
          </p:txBody>
        </p:sp>
        <p:sp>
          <p:nvSpPr>
            <p:cNvPr id="34" name="Rectangle 33">
              <a:extLst>
                <a:ext uri="{FF2B5EF4-FFF2-40B4-BE49-F238E27FC236}">
                  <a16:creationId xmlns:a16="http://schemas.microsoft.com/office/drawing/2014/main" id="{F81E7C9F-770E-4300-91CB-794DD2C1898F}"/>
                </a:ext>
              </a:extLst>
            </p:cNvPr>
            <p:cNvSpPr/>
            <p:nvPr/>
          </p:nvSpPr>
          <p:spPr>
            <a:xfrm>
              <a:off x="7532368" y="1969533"/>
              <a:ext cx="3724198" cy="1685846"/>
            </a:xfrm>
            <a:prstGeom prst="rect">
              <a:avLst/>
            </a:prstGeom>
          </p:spPr>
          <p:txBody>
            <a:bodyPr wrap="square">
              <a:spAutoFit/>
            </a:bodyPr>
            <a:lstStyle/>
            <a:p>
              <a:pPr algn="ctr">
                <a:lnSpc>
                  <a:spcPct val="150000"/>
                </a:lnSpc>
              </a:pPr>
              <a:r>
                <a:rPr lang="en-US" sz="2400" dirty="0" err="1">
                  <a:solidFill>
                    <a:srgbClr val="FF0000"/>
                  </a:solidFill>
                </a:rPr>
                <a:t>Hoa</a:t>
              </a:r>
              <a:r>
                <a:rPr lang="en-US" sz="2400" dirty="0">
                  <a:solidFill>
                    <a:srgbClr val="FF0000"/>
                  </a:solidFill>
                </a:rPr>
                <a:t> </a:t>
              </a:r>
              <a:r>
                <a:rPr lang="en-US" sz="2400" dirty="0" err="1">
                  <a:solidFill>
                    <a:srgbClr val="FF0000"/>
                  </a:solidFill>
                </a:rPr>
                <a:t>nên</a:t>
              </a:r>
              <a:r>
                <a:rPr lang="en-US" sz="2400" dirty="0">
                  <a:solidFill>
                    <a:srgbClr val="FF0000"/>
                  </a:solidFill>
                </a:rPr>
                <a:t> </a:t>
              </a:r>
              <a:r>
                <a:rPr lang="en-US" sz="2400" dirty="0" err="1">
                  <a:solidFill>
                    <a:srgbClr val="FF0000"/>
                  </a:solidFill>
                </a:rPr>
                <a:t>nói</a:t>
              </a:r>
              <a:r>
                <a:rPr lang="en-US" sz="2400" dirty="0">
                  <a:solidFill>
                    <a:srgbClr val="FF0000"/>
                  </a:solidFill>
                </a:rPr>
                <a:t> </a:t>
              </a:r>
              <a:r>
                <a:rPr lang="en-US" sz="2400" dirty="0" err="1">
                  <a:solidFill>
                    <a:srgbClr val="FF0000"/>
                  </a:solidFill>
                </a:rPr>
                <a:t>chuyện</a:t>
              </a:r>
              <a:r>
                <a:rPr lang="en-US" sz="2400" dirty="0">
                  <a:solidFill>
                    <a:srgbClr val="FF0000"/>
                  </a:solidFill>
                </a:rPr>
                <a:t> </a:t>
              </a:r>
              <a:r>
                <a:rPr lang="en-US" sz="2400" dirty="0" err="1">
                  <a:solidFill>
                    <a:srgbClr val="FF0000"/>
                  </a:solidFill>
                </a:rPr>
                <a:t>với</a:t>
              </a:r>
              <a:r>
                <a:rPr lang="en-US" sz="2400" dirty="0">
                  <a:solidFill>
                    <a:srgbClr val="FF0000"/>
                  </a:solidFill>
                </a:rPr>
                <a:t> </a:t>
              </a:r>
              <a:r>
                <a:rPr lang="en-US" sz="2400" dirty="0" err="1">
                  <a:solidFill>
                    <a:srgbClr val="FF0000"/>
                  </a:solidFill>
                </a:rPr>
                <a:t>thầy</a:t>
              </a:r>
              <a:r>
                <a:rPr lang="en-US" sz="2400" dirty="0">
                  <a:solidFill>
                    <a:srgbClr val="FF0000"/>
                  </a:solidFill>
                </a:rPr>
                <a:t> </a:t>
              </a:r>
              <a:r>
                <a:rPr lang="en-US" sz="2400" dirty="0" err="1">
                  <a:solidFill>
                    <a:srgbClr val="FF0000"/>
                  </a:solidFill>
                </a:rPr>
                <a:t>cô</a:t>
              </a:r>
              <a:r>
                <a:rPr lang="en-US" sz="2400" dirty="0">
                  <a:solidFill>
                    <a:srgbClr val="FF0000"/>
                  </a:solidFill>
                </a:rPr>
                <a:t>, </a:t>
              </a:r>
              <a:r>
                <a:rPr lang="en-US" sz="2400" dirty="0" err="1">
                  <a:solidFill>
                    <a:srgbClr val="FF0000"/>
                  </a:solidFill>
                </a:rPr>
                <a:t>bố</a:t>
              </a:r>
              <a:r>
                <a:rPr lang="en-US" sz="2400" dirty="0">
                  <a:solidFill>
                    <a:srgbClr val="FF0000"/>
                  </a:solidFill>
                </a:rPr>
                <a:t> </a:t>
              </a:r>
              <a:r>
                <a:rPr lang="en-US" sz="2400" dirty="0" err="1">
                  <a:solidFill>
                    <a:srgbClr val="FF0000"/>
                  </a:solidFill>
                </a:rPr>
                <a:t>mẹ</a:t>
              </a:r>
              <a:r>
                <a:rPr lang="en-US" sz="2400" dirty="0">
                  <a:solidFill>
                    <a:srgbClr val="FF0000"/>
                  </a:solidFill>
                </a:rPr>
                <a:t> </a:t>
              </a:r>
              <a:r>
                <a:rPr lang="en-US" sz="2400" dirty="0" err="1">
                  <a:solidFill>
                    <a:srgbClr val="FF0000"/>
                  </a:solidFill>
                </a:rPr>
                <a:t>để</a:t>
              </a:r>
              <a:r>
                <a:rPr lang="en-US" sz="2400" dirty="0">
                  <a:solidFill>
                    <a:srgbClr val="FF0000"/>
                  </a:solidFill>
                </a:rPr>
                <a:t> </a:t>
              </a:r>
              <a:r>
                <a:rPr lang="en-US" sz="2400" dirty="0" err="1">
                  <a:solidFill>
                    <a:srgbClr val="FF0000"/>
                  </a:solidFill>
                </a:rPr>
                <a:t>nhờ</a:t>
              </a:r>
              <a:r>
                <a:rPr lang="en-US" sz="2400" dirty="0">
                  <a:solidFill>
                    <a:srgbClr val="FF0000"/>
                  </a:solidFill>
                </a:rPr>
                <a:t> </a:t>
              </a:r>
              <a:r>
                <a:rPr lang="en-US" sz="2400" dirty="0" err="1">
                  <a:solidFill>
                    <a:srgbClr val="FF0000"/>
                  </a:solidFill>
                </a:rPr>
                <a:t>sự</a:t>
              </a:r>
              <a:r>
                <a:rPr lang="en-US" sz="2400" dirty="0">
                  <a:solidFill>
                    <a:srgbClr val="FF0000"/>
                  </a:solidFill>
                </a:rPr>
                <a:t> </a:t>
              </a:r>
              <a:r>
                <a:rPr lang="en-US" sz="2400" dirty="0" err="1">
                  <a:solidFill>
                    <a:srgbClr val="FF0000"/>
                  </a:solidFill>
                </a:rPr>
                <a:t>giúp</a:t>
              </a:r>
              <a:r>
                <a:rPr lang="en-US" sz="2400" dirty="0">
                  <a:solidFill>
                    <a:srgbClr val="FF0000"/>
                  </a:solidFill>
                </a:rPr>
                <a:t> </a:t>
              </a:r>
              <a:r>
                <a:rPr lang="en-US" sz="2400" dirty="0" err="1">
                  <a:solidFill>
                    <a:srgbClr val="FF0000"/>
                  </a:solidFill>
                </a:rPr>
                <a:t>đỡ</a:t>
              </a:r>
              <a:r>
                <a:rPr lang="en-US" sz="2400" dirty="0">
                  <a:solidFill>
                    <a:srgbClr val="FF0000"/>
                  </a:solidFill>
                </a:rPr>
                <a:t>.</a:t>
              </a:r>
              <a:endParaRPr lang="vi-VN" sz="2400" dirty="0">
                <a:solidFill>
                  <a:srgbClr val="FF0000"/>
                </a:solidFill>
              </a:endParaRPr>
            </a:p>
          </p:txBody>
        </p:sp>
      </p:grpSp>
      <p:pic>
        <p:nvPicPr>
          <p:cNvPr id="8" name="Picture 7">
            <a:extLst>
              <a:ext uri="{FF2B5EF4-FFF2-40B4-BE49-F238E27FC236}">
                <a16:creationId xmlns:a16="http://schemas.microsoft.com/office/drawing/2014/main" id="{4DD0A192-1867-407F-999D-7E6EFC6A56B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547972" y="1955083"/>
            <a:ext cx="5548967" cy="3300501"/>
          </a:xfrm>
          <a:prstGeom prst="rect">
            <a:avLst/>
          </a:prstGeom>
        </p:spPr>
      </p:pic>
      <p:pic>
        <p:nvPicPr>
          <p:cNvPr id="17" name="Picture 2">
            <a:extLst>
              <a:ext uri="{FF2B5EF4-FFF2-40B4-BE49-F238E27FC236}">
                <a16:creationId xmlns:a16="http://schemas.microsoft.com/office/drawing/2014/main" id="{6C129E3C-45A7-4BAC-B5C3-2081850B6A7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59378" y="4248894"/>
            <a:ext cx="2415508" cy="241550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2983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down)">
                                      <p:cBhvr>
                                        <p:cTn id="2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59E61B-2A31-4E4D-8474-120641234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99" y="199292"/>
            <a:ext cx="11523785" cy="6459416"/>
          </a:xfrm>
          <a:prstGeom prst="rect">
            <a:avLst/>
          </a:prstGeom>
        </p:spPr>
      </p:pic>
      <p:sp>
        <p:nvSpPr>
          <p:cNvPr id="5" name="TextBox 4">
            <a:extLst>
              <a:ext uri="{FF2B5EF4-FFF2-40B4-BE49-F238E27FC236}">
                <a16:creationId xmlns:a16="http://schemas.microsoft.com/office/drawing/2014/main" id="{CB7145C9-F422-4523-BB11-AFF4C9684ADD}"/>
              </a:ext>
            </a:extLst>
          </p:cNvPr>
          <p:cNvSpPr txBox="1"/>
          <p:nvPr/>
        </p:nvSpPr>
        <p:spPr>
          <a:xfrm>
            <a:off x="3833445" y="3004275"/>
            <a:ext cx="7760678" cy="1673150"/>
          </a:xfrm>
          <a:prstGeom prst="rect">
            <a:avLst/>
          </a:prstGeom>
          <a:noFill/>
        </p:spPr>
        <p:txBody>
          <a:bodyPr wrap="square" rtlCol="0">
            <a:spAutoFit/>
          </a:bodyPr>
          <a:lstStyle/>
          <a:p>
            <a:pPr algn="just">
              <a:lnSpc>
                <a:spcPct val="107000"/>
              </a:lnSpc>
              <a:spcAft>
                <a:spcPts val="800"/>
              </a:spcAft>
            </a:pP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Hùng</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nên</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tâm</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sự</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và</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tìm</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kiếm</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sự</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hỗ</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trợ</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từ</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cô</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giáo</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Hoa</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nên</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nói</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chuyện</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với</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cha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mẹ</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thầy</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cô</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và</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nhờ</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cha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mẹ</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thầy</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cô</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giúp</a:t>
            </a:r>
            <a:r>
              <a:rPr lang="en-US" sz="3200" b="1" dirty="0">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solidFill>
                  <a:schemeClr val="bg2"/>
                </a:solidFill>
                <a:effectLst/>
                <a:latin typeface="HP001 4 hàng" panose="020B0603050302020204" pitchFamily="34" charset="0"/>
                <a:ea typeface="Times New Roman" panose="02020603050405020304" pitchFamily="18" charset="0"/>
                <a:cs typeface="Times New Roman" panose="02020603050405020304" pitchFamily="18" charset="0"/>
              </a:rPr>
              <a:t>đỡ</a:t>
            </a:r>
            <a:endParaRPr lang="en-US" sz="3200" b="1" dirty="0">
              <a:solidFill>
                <a:schemeClr val="bg2"/>
              </a:solidFill>
              <a:effectLst/>
              <a:latin typeface="HP001 4 hàng" panose="020B060305030202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20B199BE-9802-4479-86C9-94077FE73D54}"/>
              </a:ext>
            </a:extLst>
          </p:cNvPr>
          <p:cNvSpPr txBox="1"/>
          <p:nvPr/>
        </p:nvSpPr>
        <p:spPr>
          <a:xfrm>
            <a:off x="4044462" y="2332892"/>
            <a:ext cx="3399692" cy="523220"/>
          </a:xfrm>
          <a:prstGeom prst="rect">
            <a:avLst/>
          </a:prstGeom>
          <a:noFill/>
        </p:spPr>
        <p:txBody>
          <a:bodyPr wrap="square" rtlCol="0">
            <a:spAutoFit/>
          </a:bodyPr>
          <a:lstStyle/>
          <a:p>
            <a:r>
              <a:rPr lang="en-US" sz="2800" b="1" u="sng" dirty="0" err="1">
                <a:latin typeface="HP001 4 hàng" panose="020B0603050302020204" pitchFamily="34" charset="0"/>
              </a:rPr>
              <a:t>Kết</a:t>
            </a:r>
            <a:r>
              <a:rPr lang="en-US" sz="2800" b="1" u="sng" dirty="0">
                <a:latin typeface="HP001 4 hàng" panose="020B0603050302020204" pitchFamily="34" charset="0"/>
              </a:rPr>
              <a:t> </a:t>
            </a:r>
            <a:r>
              <a:rPr lang="en-US" sz="2800" b="1" u="sng" dirty="0" err="1">
                <a:latin typeface="HP001 4 hàng" panose="020B0603050302020204" pitchFamily="34" charset="0"/>
              </a:rPr>
              <a:t>luận</a:t>
            </a:r>
            <a:r>
              <a:rPr lang="en-US" sz="2800" b="1" u="sng" dirty="0">
                <a:latin typeface="HP001 4 hàng" panose="020B0603050302020204" pitchFamily="34" charset="0"/>
              </a:rPr>
              <a:t>:</a:t>
            </a:r>
          </a:p>
        </p:txBody>
      </p:sp>
    </p:spTree>
    <p:extLst>
      <p:ext uri="{BB962C8B-B14F-4D97-AF65-F5344CB8AC3E}">
        <p14:creationId xmlns:p14="http://schemas.microsoft.com/office/powerpoint/2010/main" val="1882551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874E0E-4EA5-4539-AE63-531CEF7166D7}"/>
              </a:ext>
            </a:extLst>
          </p:cNvPr>
          <p:cNvPicPr>
            <a:picLocks noChangeAspect="1"/>
          </p:cNvPicPr>
          <p:nvPr/>
        </p:nvPicPr>
        <p:blipFill rotWithShape="1">
          <a:blip r:embed="rId2">
            <a:extLst>
              <a:ext uri="{28A0092B-C50C-407E-A947-70E740481C1C}">
                <a14:useLocalDpi xmlns:a14="http://schemas.microsoft.com/office/drawing/2010/main" val="0"/>
              </a:ext>
            </a:extLst>
          </a:blip>
          <a:srcRect l="25385" r="15400" b="6796"/>
          <a:stretch/>
        </p:blipFill>
        <p:spPr>
          <a:xfrm>
            <a:off x="-356684" y="743744"/>
            <a:ext cx="3045763" cy="4793952"/>
          </a:xfrm>
          <a:prstGeom prst="rect">
            <a:avLst/>
          </a:prstGeom>
        </p:spPr>
      </p:pic>
      <p:pic>
        <p:nvPicPr>
          <p:cNvPr id="5" name="Picture 4">
            <a:extLst>
              <a:ext uri="{FF2B5EF4-FFF2-40B4-BE49-F238E27FC236}">
                <a16:creationId xmlns:a16="http://schemas.microsoft.com/office/drawing/2014/main" id="{56CFF24D-FF15-4C68-80C2-120CDC9F7B63}"/>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72504" y="348562"/>
            <a:ext cx="7635240" cy="7271438"/>
          </a:xfrm>
          <a:prstGeom prst="rect">
            <a:avLst/>
          </a:prstGeom>
        </p:spPr>
      </p:pic>
      <p:pic>
        <p:nvPicPr>
          <p:cNvPr id="6" name="Picture 5">
            <a:extLst>
              <a:ext uri="{FF2B5EF4-FFF2-40B4-BE49-F238E27FC236}">
                <a16:creationId xmlns:a16="http://schemas.microsoft.com/office/drawing/2014/main" id="{DF71A913-3563-491C-A410-4A5C7B19CD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p:blipFill>
        <p:spPr>
          <a:xfrm>
            <a:off x="8691169" y="4404360"/>
            <a:ext cx="2610189" cy="2344867"/>
          </a:xfrm>
          <a:prstGeom prst="rect">
            <a:avLst/>
          </a:prstGeom>
        </p:spPr>
      </p:pic>
      <p:sp>
        <p:nvSpPr>
          <p:cNvPr id="7" name="TextBox 6">
            <a:extLst>
              <a:ext uri="{FF2B5EF4-FFF2-40B4-BE49-F238E27FC236}">
                <a16:creationId xmlns:a16="http://schemas.microsoft.com/office/drawing/2014/main" id="{18C1B58B-484A-4C3F-9600-FD803F0861FF}"/>
              </a:ext>
            </a:extLst>
          </p:cNvPr>
          <p:cNvSpPr txBox="1"/>
          <p:nvPr/>
        </p:nvSpPr>
        <p:spPr>
          <a:xfrm>
            <a:off x="3845380" y="4028956"/>
            <a:ext cx="4038285"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dirty="0" err="1">
                <a:solidFill>
                  <a:srgbClr val="FF0000"/>
                </a:solidFill>
                <a:effectLst>
                  <a:outerShdw blurRad="38100" dist="38100" dir="2700000" algn="tl">
                    <a:srgbClr val="000000">
                      <a:alpha val="43137"/>
                    </a:srgbClr>
                  </a:outerShdw>
                </a:effectLst>
                <a:latin typeface="HP001 4 hàng" panose="020B0603050302020204" pitchFamily="34" charset="0"/>
                <a:cs typeface="Times New Roman" panose="02020603050405020304" pitchFamily="18" charset="0"/>
              </a:rPr>
              <a:t>Vận</a:t>
            </a:r>
            <a:r>
              <a:rPr lang="en-US" sz="6600" b="1" dirty="0">
                <a:solidFill>
                  <a:srgbClr val="FF0000"/>
                </a:solidFill>
                <a:effectLst>
                  <a:outerShdw blurRad="38100" dist="38100" dir="2700000" algn="tl">
                    <a:srgbClr val="000000">
                      <a:alpha val="43137"/>
                    </a:srgbClr>
                  </a:outerShdw>
                </a:effectLst>
                <a:latin typeface="HP001 4 hàng" panose="020B0603050302020204" pitchFamily="34" charset="0"/>
                <a:cs typeface="Times New Roman" panose="02020603050405020304" pitchFamily="18" charset="0"/>
              </a:rPr>
              <a:t> </a:t>
            </a:r>
            <a:r>
              <a:rPr lang="en-US" sz="6600" b="1" dirty="0" err="1">
                <a:solidFill>
                  <a:srgbClr val="FF0000"/>
                </a:solidFill>
                <a:effectLst>
                  <a:outerShdw blurRad="38100" dist="38100" dir="2700000" algn="tl">
                    <a:srgbClr val="000000">
                      <a:alpha val="43137"/>
                    </a:srgbClr>
                  </a:outerShdw>
                </a:effectLst>
                <a:latin typeface="HP001 4 hàng" panose="020B0603050302020204" pitchFamily="34" charset="0"/>
                <a:cs typeface="Times New Roman" panose="02020603050405020304" pitchFamily="18" charset="0"/>
              </a:rPr>
              <a:t>dụng</a:t>
            </a:r>
            <a:endPar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HP001 4 hàng" panose="020B0603050302020204" pitchFamily="34"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309C334-D753-4EEE-956D-DD22E1FDE775}"/>
              </a:ext>
            </a:extLst>
          </p:cNvPr>
          <p:cNvSpPr txBox="1"/>
          <p:nvPr/>
        </p:nvSpPr>
        <p:spPr>
          <a:xfrm>
            <a:off x="1557713" y="454353"/>
            <a:ext cx="2822713" cy="738664"/>
          </a:xfrm>
          <a:prstGeom prst="rect">
            <a:avLst/>
          </a:prstGeom>
          <a:noFill/>
        </p:spPr>
        <p:txBody>
          <a:bodyPr wrap="square" rtlCol="0">
            <a:spAutoFit/>
          </a:bodyPr>
          <a:lstStyle/>
          <a:p>
            <a:r>
              <a:rPr lang="en-US" sz="2400" b="1" u="sng" dirty="0" err="1">
                <a:latin typeface="HP001 4 hàng" panose="020B0603050302020204" pitchFamily="34" charset="0"/>
              </a:rPr>
              <a:t>Đạo</a:t>
            </a:r>
            <a:r>
              <a:rPr lang="en-US" sz="2400" b="1" u="sng" dirty="0">
                <a:latin typeface="HP001 4 hàng" panose="020B0603050302020204" pitchFamily="34" charset="0"/>
              </a:rPr>
              <a:t> </a:t>
            </a:r>
            <a:r>
              <a:rPr lang="en-US" sz="2400" b="1" u="sng" dirty="0" err="1">
                <a:latin typeface="HP001 4 hàng" panose="020B0603050302020204" pitchFamily="34" charset="0"/>
              </a:rPr>
              <a:t>đức</a:t>
            </a:r>
            <a:r>
              <a:rPr lang="en-US" sz="2400" b="1" dirty="0">
                <a:latin typeface="HP001 4 hàng" panose="020B0603050302020204" pitchFamily="34" charset="0"/>
              </a:rPr>
              <a:t>: </a:t>
            </a:r>
          </a:p>
          <a:p>
            <a:endParaRPr lang="en-US" dirty="0"/>
          </a:p>
        </p:txBody>
      </p:sp>
      <p:sp>
        <p:nvSpPr>
          <p:cNvPr id="8" name="TextBox 7">
            <a:extLst>
              <a:ext uri="{FF2B5EF4-FFF2-40B4-BE49-F238E27FC236}">
                <a16:creationId xmlns:a16="http://schemas.microsoft.com/office/drawing/2014/main" id="{683CFE0C-32E4-4FDC-8356-EB50BCFA6A4C}"/>
              </a:ext>
            </a:extLst>
          </p:cNvPr>
          <p:cNvSpPr txBox="1"/>
          <p:nvPr/>
        </p:nvSpPr>
        <p:spPr>
          <a:xfrm>
            <a:off x="2867442" y="898698"/>
            <a:ext cx="6745357" cy="800219"/>
          </a:xfrm>
          <a:prstGeom prst="rect">
            <a:avLst/>
          </a:prstGeom>
          <a:noFill/>
        </p:spPr>
        <p:txBody>
          <a:bodyPr wrap="square" rtlCol="0">
            <a:spAutoFit/>
          </a:bodyPr>
          <a:lstStyle/>
          <a:p>
            <a:r>
              <a:rPr lang="en-US" sz="2800" b="1" dirty="0" err="1">
                <a:solidFill>
                  <a:srgbClr val="FF0000"/>
                </a:solidFill>
                <a:latin typeface="HP001 4 hàng" panose="020B0603050302020204" pitchFamily="34" charset="0"/>
              </a:rPr>
              <a:t>Tìm</a:t>
            </a:r>
            <a:r>
              <a:rPr lang="en-US" sz="2800" b="1" dirty="0">
                <a:solidFill>
                  <a:srgbClr val="FF0000"/>
                </a:solidFill>
                <a:latin typeface="HP001 4 hàng" panose="020B0603050302020204" pitchFamily="34" charset="0"/>
              </a:rPr>
              <a:t> </a:t>
            </a:r>
            <a:r>
              <a:rPr lang="en-US" sz="2800" b="1" dirty="0" err="1">
                <a:solidFill>
                  <a:srgbClr val="FF0000"/>
                </a:solidFill>
                <a:latin typeface="HP001 4 hàng" panose="020B0603050302020204" pitchFamily="34" charset="0"/>
              </a:rPr>
              <a:t>kiếm</a:t>
            </a:r>
            <a:r>
              <a:rPr lang="en-US" sz="2800" b="1" dirty="0">
                <a:solidFill>
                  <a:srgbClr val="FF0000"/>
                </a:solidFill>
                <a:latin typeface="HP001 4 hàng" panose="020B0603050302020204" pitchFamily="34" charset="0"/>
              </a:rPr>
              <a:t> </a:t>
            </a:r>
            <a:r>
              <a:rPr lang="en-US" sz="2800" b="1" dirty="0" err="1">
                <a:solidFill>
                  <a:srgbClr val="FF0000"/>
                </a:solidFill>
                <a:latin typeface="HP001 4 hàng" panose="020B0603050302020204" pitchFamily="34" charset="0"/>
              </a:rPr>
              <a:t>sự</a:t>
            </a:r>
            <a:r>
              <a:rPr lang="en-US" sz="2800" b="1" dirty="0">
                <a:solidFill>
                  <a:srgbClr val="FF0000"/>
                </a:solidFill>
                <a:latin typeface="HP001 4 hàng" panose="020B0603050302020204" pitchFamily="34" charset="0"/>
              </a:rPr>
              <a:t> </a:t>
            </a:r>
            <a:r>
              <a:rPr lang="en-US" sz="2800" b="1" dirty="0" err="1">
                <a:solidFill>
                  <a:srgbClr val="FF0000"/>
                </a:solidFill>
                <a:latin typeface="HP001 4 hàng" panose="020B0603050302020204" pitchFamily="34" charset="0"/>
              </a:rPr>
              <a:t>hỗ</a:t>
            </a:r>
            <a:r>
              <a:rPr lang="en-US" sz="2800" b="1" dirty="0">
                <a:solidFill>
                  <a:srgbClr val="FF0000"/>
                </a:solidFill>
                <a:latin typeface="HP001 4 hàng" panose="020B0603050302020204" pitchFamily="34" charset="0"/>
              </a:rPr>
              <a:t> </a:t>
            </a:r>
            <a:r>
              <a:rPr lang="en-US" sz="2800" b="1" dirty="0" err="1">
                <a:solidFill>
                  <a:srgbClr val="FF0000"/>
                </a:solidFill>
                <a:latin typeface="HP001 4 hàng" panose="020B0603050302020204" pitchFamily="34" charset="0"/>
              </a:rPr>
              <a:t>trợ</a:t>
            </a:r>
            <a:r>
              <a:rPr lang="en-US" sz="2800" b="1" dirty="0">
                <a:solidFill>
                  <a:srgbClr val="FF0000"/>
                </a:solidFill>
                <a:latin typeface="HP001 4 hàng" panose="020B0603050302020204" pitchFamily="34" charset="0"/>
              </a:rPr>
              <a:t> </a:t>
            </a:r>
            <a:r>
              <a:rPr lang="en-US" sz="2800" b="1" dirty="0" err="1">
                <a:solidFill>
                  <a:srgbClr val="FF0000"/>
                </a:solidFill>
                <a:latin typeface="HP001 4 hàng" panose="020B0603050302020204" pitchFamily="34" charset="0"/>
              </a:rPr>
              <a:t>khi</a:t>
            </a:r>
            <a:r>
              <a:rPr lang="en-US" sz="2800" b="1" dirty="0">
                <a:solidFill>
                  <a:srgbClr val="FF0000"/>
                </a:solidFill>
                <a:latin typeface="HP001 4 hàng" panose="020B0603050302020204" pitchFamily="34" charset="0"/>
              </a:rPr>
              <a:t> ở </a:t>
            </a:r>
            <a:r>
              <a:rPr lang="en-US" sz="2800" b="1" dirty="0" err="1">
                <a:solidFill>
                  <a:srgbClr val="FF0000"/>
                </a:solidFill>
                <a:latin typeface="HP001 4 hàng" panose="020B0603050302020204" pitchFamily="34" charset="0"/>
              </a:rPr>
              <a:t>trường</a:t>
            </a:r>
            <a:r>
              <a:rPr lang="en-US" sz="2800" b="1" dirty="0">
                <a:solidFill>
                  <a:srgbClr val="FF0000"/>
                </a:solidFill>
                <a:latin typeface="HP001 4 hàng" panose="020B0603050302020204" pitchFamily="34" charset="0"/>
              </a:rPr>
              <a:t> (</a:t>
            </a:r>
            <a:r>
              <a:rPr lang="en-US" sz="2800" b="1" dirty="0" err="1">
                <a:solidFill>
                  <a:srgbClr val="FF0000"/>
                </a:solidFill>
                <a:latin typeface="HP001 4 hàng" panose="020B0603050302020204" pitchFamily="34" charset="0"/>
              </a:rPr>
              <a:t>tiết</a:t>
            </a:r>
            <a:r>
              <a:rPr lang="en-US" sz="2800" b="1" dirty="0">
                <a:solidFill>
                  <a:srgbClr val="FF0000"/>
                </a:solidFill>
                <a:latin typeface="HP001 4 hàng" panose="020B0603050302020204" pitchFamily="34" charset="0"/>
              </a:rPr>
              <a:t> 2)</a:t>
            </a:r>
          </a:p>
          <a:p>
            <a:endParaRPr lang="en-US" dirty="0"/>
          </a:p>
        </p:txBody>
      </p:sp>
    </p:spTree>
    <p:extLst>
      <p:ext uri="{BB962C8B-B14F-4D97-AF65-F5344CB8AC3E}">
        <p14:creationId xmlns:p14="http://schemas.microsoft.com/office/powerpoint/2010/main" val="268146331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53" presetClass="entr" presetSubtype="16" fill="hold" nodeType="after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 calcmode="lin" valueType="num">
                                      <p:cBhvr>
                                        <p:cTn id="24"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D60B7B-85B2-41F4-8D66-67D49A4B89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252EF146-4954-4954-A9E7-E05A480F6F85}"/>
              </a:ext>
            </a:extLst>
          </p:cNvPr>
          <p:cNvSpPr txBox="1"/>
          <p:nvPr/>
        </p:nvSpPr>
        <p:spPr>
          <a:xfrm>
            <a:off x="943898" y="2050026"/>
            <a:ext cx="10736825" cy="3092898"/>
          </a:xfrm>
          <a:prstGeom prst="rect">
            <a:avLst/>
          </a:prstGeom>
          <a:noFill/>
        </p:spPr>
        <p:txBody>
          <a:bodyPr wrap="square" rtlCol="0">
            <a:spAutoFit/>
          </a:bodyPr>
          <a:lstStyle/>
          <a:p>
            <a:pPr algn="just">
              <a:lnSpc>
                <a:spcPct val="107000"/>
              </a:lnSpc>
              <a:spcAft>
                <a:spcPts val="800"/>
              </a:spcAft>
            </a:pP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Chia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sẻ</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với</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bạn</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cách</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em</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đã</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tìm</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kiếm</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sự</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hỗ</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trợ</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khi</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gặp</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khó</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khăn</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ở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trường</a:t>
            </a:r>
            <a:endParaRPr lang="en-US" sz="4400" b="1" dirty="0">
              <a:solidFill>
                <a:schemeClr val="bg1">
                  <a:lumMod val="20000"/>
                  <a:lumOff val="80000"/>
                </a:schemeClr>
              </a:solidFill>
              <a:effectLst/>
              <a:latin typeface="HP001 4 hàng" panose="020B06030503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Nhắc</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nhở</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bạn</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bè</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tìm</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kiếm</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hỗ</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trợ</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khi</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gặp</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khó</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khăn</a:t>
            </a:r>
            <a:r>
              <a:rPr lang="en-US" sz="4400" b="1" dirty="0">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 ở </a:t>
            </a:r>
            <a:r>
              <a:rPr lang="en-US" sz="4400" b="1" dirty="0" err="1">
                <a:solidFill>
                  <a:schemeClr val="bg1">
                    <a:lumMod val="20000"/>
                    <a:lumOff val="80000"/>
                  </a:schemeClr>
                </a:solidFill>
                <a:effectLst/>
                <a:latin typeface="HP001 4 hàng" panose="020B0603050302020204" pitchFamily="34" charset="0"/>
                <a:ea typeface="Times New Roman" panose="02020603050405020304" pitchFamily="18" charset="0"/>
                <a:cs typeface="Times New Roman" panose="02020603050405020304" pitchFamily="18" charset="0"/>
              </a:rPr>
              <a:t>trường</a:t>
            </a:r>
            <a:endParaRPr lang="en-US" sz="4400" b="1" dirty="0">
              <a:solidFill>
                <a:schemeClr val="bg1">
                  <a:lumMod val="20000"/>
                  <a:lumOff val="80000"/>
                </a:schemeClr>
              </a:solidFill>
              <a:effectLst/>
              <a:latin typeface="HP001 4 hàng" panose="020B06030503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000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874E0E-4EA5-4539-AE63-531CEF7166D7}"/>
              </a:ext>
            </a:extLst>
          </p:cNvPr>
          <p:cNvPicPr>
            <a:picLocks noChangeAspect="1"/>
          </p:cNvPicPr>
          <p:nvPr/>
        </p:nvPicPr>
        <p:blipFill rotWithShape="1">
          <a:blip r:embed="rId2">
            <a:extLst>
              <a:ext uri="{28A0092B-C50C-407E-A947-70E740481C1C}">
                <a14:useLocalDpi xmlns:a14="http://schemas.microsoft.com/office/drawing/2010/main" val="0"/>
              </a:ext>
            </a:extLst>
          </a:blip>
          <a:srcRect l="25385" r="15400" b="6796"/>
          <a:stretch/>
        </p:blipFill>
        <p:spPr>
          <a:xfrm>
            <a:off x="-356684" y="743744"/>
            <a:ext cx="3045763" cy="4793952"/>
          </a:xfrm>
          <a:prstGeom prst="rect">
            <a:avLst/>
          </a:prstGeom>
        </p:spPr>
      </p:pic>
      <p:pic>
        <p:nvPicPr>
          <p:cNvPr id="5" name="Picture 4">
            <a:extLst>
              <a:ext uri="{FF2B5EF4-FFF2-40B4-BE49-F238E27FC236}">
                <a16:creationId xmlns:a16="http://schemas.microsoft.com/office/drawing/2014/main" id="{56CFF24D-FF15-4C68-80C2-120CDC9F7B63}"/>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72504" y="0"/>
            <a:ext cx="7635240" cy="7271438"/>
          </a:xfrm>
          <a:prstGeom prst="rect">
            <a:avLst/>
          </a:prstGeom>
        </p:spPr>
      </p:pic>
      <p:pic>
        <p:nvPicPr>
          <p:cNvPr id="6" name="Picture 5">
            <a:extLst>
              <a:ext uri="{FF2B5EF4-FFF2-40B4-BE49-F238E27FC236}">
                <a16:creationId xmlns:a16="http://schemas.microsoft.com/office/drawing/2014/main" id="{DF71A913-3563-491C-A410-4A5C7B19CD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p:blipFill>
        <p:spPr>
          <a:xfrm>
            <a:off x="8691169" y="4404360"/>
            <a:ext cx="2610189" cy="2344867"/>
          </a:xfrm>
          <a:prstGeom prst="rect">
            <a:avLst/>
          </a:prstGeom>
        </p:spPr>
      </p:pic>
      <p:sp>
        <p:nvSpPr>
          <p:cNvPr id="7" name="TextBox 6">
            <a:extLst>
              <a:ext uri="{FF2B5EF4-FFF2-40B4-BE49-F238E27FC236}">
                <a16:creationId xmlns:a16="http://schemas.microsoft.com/office/drawing/2014/main" id="{18C1B58B-484A-4C3F-9600-FD803F0861FF}"/>
              </a:ext>
            </a:extLst>
          </p:cNvPr>
          <p:cNvSpPr txBox="1"/>
          <p:nvPr/>
        </p:nvSpPr>
        <p:spPr>
          <a:xfrm>
            <a:off x="3986057" y="3635719"/>
            <a:ext cx="3948517"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HP001 4 hàng" panose="020B0603050302020204" pitchFamily="34" charset="0"/>
                <a:ea typeface="+mn-ea"/>
                <a:cs typeface="Times New Roman" panose="02020603050405020304" pitchFamily="18" charset="0"/>
              </a:rPr>
              <a:t>Khởi</a:t>
            </a:r>
            <a:r>
              <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HP001 4 hàng" panose="020B0603050302020204" pitchFamily="34" charset="0"/>
                <a:ea typeface="+mn-ea"/>
                <a:cs typeface="Times New Roman" panose="02020603050405020304" pitchFamily="18" charset="0"/>
              </a:rPr>
              <a:t> </a:t>
            </a:r>
            <a:r>
              <a:rPr kumimoji="0" lang="en-US" sz="6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HP001 4 hàng" panose="020B0603050302020204" pitchFamily="34" charset="0"/>
                <a:ea typeface="+mn-ea"/>
                <a:cs typeface="Times New Roman" panose="02020603050405020304" pitchFamily="18" charset="0"/>
              </a:rPr>
              <a:t>động</a:t>
            </a:r>
            <a:endPar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HP001 4 hàng" panose="020B06030503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82708360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53" presetClass="entr" presetSubtype="16" fill="hold" nodeType="after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 calcmode="lin" valueType="num">
                                      <p:cBhvr>
                                        <p:cTn id="24"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5A554E0-D9D4-4ACE-8CC3-F46047D162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Rounded Corners 11">
            <a:extLst>
              <a:ext uri="{FF2B5EF4-FFF2-40B4-BE49-F238E27FC236}">
                <a16:creationId xmlns:a16="http://schemas.microsoft.com/office/drawing/2014/main" id="{608BCD2C-C71A-43F6-9B9E-D3EF002B3293}"/>
              </a:ext>
            </a:extLst>
          </p:cNvPr>
          <p:cNvSpPr/>
          <p:nvPr/>
        </p:nvSpPr>
        <p:spPr>
          <a:xfrm>
            <a:off x="5058695" y="1150740"/>
            <a:ext cx="4247537" cy="766550"/>
          </a:xfrm>
          <a:prstGeom prst="roundRect">
            <a:avLst/>
          </a:prstGeom>
          <a:solidFill>
            <a:srgbClr val="00B0F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HP001 4 hàng" panose="020B0603050302020204" pitchFamily="34" charset="0"/>
            </a:endParaRPr>
          </a:p>
          <a:p>
            <a:pPr algn="ctr"/>
            <a:r>
              <a:rPr lang="en-US" sz="2800" b="1" dirty="0" err="1">
                <a:solidFill>
                  <a:schemeClr val="tx1"/>
                </a:solidFill>
                <a:latin typeface="HP001 4 hàng" panose="020B0603050302020204" pitchFamily="34" charset="0"/>
              </a:rPr>
              <a:t>Thẻ</a:t>
            </a:r>
            <a:r>
              <a:rPr lang="en-US" sz="2800" b="1" dirty="0">
                <a:solidFill>
                  <a:schemeClr val="tx1"/>
                </a:solidFill>
                <a:latin typeface="HP001 4 hàng" panose="020B0603050302020204" pitchFamily="34" charset="0"/>
              </a:rPr>
              <a:t> </a:t>
            </a:r>
            <a:r>
              <a:rPr lang="en-US" sz="2800" b="1" dirty="0" err="1">
                <a:solidFill>
                  <a:schemeClr val="tx1"/>
                </a:solidFill>
                <a:latin typeface="HP001 4 hàng" panose="020B0603050302020204" pitchFamily="34" charset="0"/>
              </a:rPr>
              <a:t>thông</a:t>
            </a:r>
            <a:r>
              <a:rPr lang="en-US" sz="2800" b="1" dirty="0">
                <a:solidFill>
                  <a:schemeClr val="tx1"/>
                </a:solidFill>
                <a:latin typeface="HP001 4 hàng" panose="020B0603050302020204" pitchFamily="34" charset="0"/>
              </a:rPr>
              <a:t> tin </a:t>
            </a:r>
            <a:r>
              <a:rPr lang="en-US" sz="2800" b="1" dirty="0" err="1">
                <a:solidFill>
                  <a:schemeClr val="tx1"/>
                </a:solidFill>
                <a:latin typeface="HP001 4 hàng" panose="020B0603050302020204" pitchFamily="34" charset="0"/>
              </a:rPr>
              <a:t>cá</a:t>
            </a:r>
            <a:r>
              <a:rPr lang="en-US" sz="2800" b="1" dirty="0">
                <a:solidFill>
                  <a:schemeClr val="tx1"/>
                </a:solidFill>
                <a:latin typeface="HP001 4 hàng" panose="020B0603050302020204" pitchFamily="34" charset="0"/>
              </a:rPr>
              <a:t> </a:t>
            </a:r>
            <a:r>
              <a:rPr lang="en-US" sz="2800" b="1" dirty="0" err="1">
                <a:solidFill>
                  <a:schemeClr val="tx1"/>
                </a:solidFill>
                <a:latin typeface="HP001 4 hàng" panose="020B0603050302020204" pitchFamily="34" charset="0"/>
              </a:rPr>
              <a:t>nhân</a:t>
            </a:r>
            <a:endParaRPr lang="en-US" sz="2800" b="1" dirty="0">
              <a:solidFill>
                <a:schemeClr val="tx1"/>
              </a:solidFill>
              <a:latin typeface="HP001 4 hàng" panose="020B0603050302020204" pitchFamily="34" charset="0"/>
            </a:endParaRPr>
          </a:p>
          <a:p>
            <a:pPr algn="ctr"/>
            <a:endParaRPr lang="en-US" dirty="0"/>
          </a:p>
        </p:txBody>
      </p:sp>
      <p:sp>
        <p:nvSpPr>
          <p:cNvPr id="13" name="TextBox 12">
            <a:extLst>
              <a:ext uri="{FF2B5EF4-FFF2-40B4-BE49-F238E27FC236}">
                <a16:creationId xmlns:a16="http://schemas.microsoft.com/office/drawing/2014/main" id="{F5200741-2DFD-4D89-BC96-F3BE03E52CE2}"/>
              </a:ext>
            </a:extLst>
          </p:cNvPr>
          <p:cNvSpPr txBox="1"/>
          <p:nvPr/>
        </p:nvSpPr>
        <p:spPr>
          <a:xfrm>
            <a:off x="3793736" y="2196700"/>
            <a:ext cx="6607278" cy="523220"/>
          </a:xfrm>
          <a:prstGeom prst="rect">
            <a:avLst/>
          </a:prstGeom>
          <a:noFill/>
        </p:spPr>
        <p:txBody>
          <a:bodyPr wrap="square" rtlCol="0">
            <a:spAutoFit/>
          </a:bodyPr>
          <a:lstStyle/>
          <a:p>
            <a:r>
              <a:rPr lang="en-US" sz="2800" b="1" dirty="0" err="1">
                <a:latin typeface="HP001 4 hàng" panose="020B0603050302020204" pitchFamily="34" charset="0"/>
              </a:rPr>
              <a:t>Họ</a:t>
            </a:r>
            <a:r>
              <a:rPr lang="en-US" sz="2800" b="1" dirty="0">
                <a:latin typeface="HP001 4 hàng" panose="020B0603050302020204" pitchFamily="34" charset="0"/>
              </a:rPr>
              <a:t> </a:t>
            </a:r>
            <a:r>
              <a:rPr lang="en-US" sz="2800" b="1" dirty="0" err="1">
                <a:latin typeface="HP001 4 hàng" panose="020B0603050302020204" pitchFamily="34" charset="0"/>
              </a:rPr>
              <a:t>và</a:t>
            </a:r>
            <a:r>
              <a:rPr lang="en-US" sz="2800" b="1" dirty="0">
                <a:latin typeface="HP001 4 hàng" panose="020B0603050302020204" pitchFamily="34" charset="0"/>
              </a:rPr>
              <a:t> </a:t>
            </a:r>
            <a:r>
              <a:rPr lang="en-US" sz="2800" b="1" dirty="0" err="1">
                <a:latin typeface="HP001 4 hàng" panose="020B0603050302020204" pitchFamily="34" charset="0"/>
              </a:rPr>
              <a:t>tên</a:t>
            </a:r>
            <a:r>
              <a:rPr lang="en-US" sz="2800" b="1" dirty="0">
                <a:latin typeface="HP001 4 hàng" panose="020B0603050302020204" pitchFamily="34" charset="0"/>
              </a:rPr>
              <a:t>: </a:t>
            </a:r>
            <a:r>
              <a:rPr lang="en-US" sz="2800" b="1" dirty="0" err="1">
                <a:latin typeface="HP001 4 hàng" panose="020B0603050302020204" pitchFamily="34" charset="0"/>
              </a:rPr>
              <a:t>Nguyễn</a:t>
            </a:r>
            <a:r>
              <a:rPr lang="en-US" sz="2800" b="1" dirty="0">
                <a:latin typeface="HP001 4 hàng" panose="020B0603050302020204" pitchFamily="34" charset="0"/>
              </a:rPr>
              <a:t> </a:t>
            </a:r>
            <a:r>
              <a:rPr lang="en-US" sz="2800" b="1" dirty="0" err="1">
                <a:latin typeface="HP001 4 hàng" panose="020B0603050302020204" pitchFamily="34" charset="0"/>
              </a:rPr>
              <a:t>Trần</a:t>
            </a:r>
            <a:r>
              <a:rPr lang="en-US" sz="2800" b="1" dirty="0">
                <a:latin typeface="HP001 4 hàng" panose="020B0603050302020204" pitchFamily="34" charset="0"/>
              </a:rPr>
              <a:t> Linh An</a:t>
            </a:r>
          </a:p>
        </p:txBody>
      </p:sp>
      <p:sp>
        <p:nvSpPr>
          <p:cNvPr id="2" name="TextBox 1">
            <a:extLst>
              <a:ext uri="{FF2B5EF4-FFF2-40B4-BE49-F238E27FC236}">
                <a16:creationId xmlns:a16="http://schemas.microsoft.com/office/drawing/2014/main" id="{ECDFCC33-8631-4E34-87E2-F6248F44F228}"/>
              </a:ext>
            </a:extLst>
          </p:cNvPr>
          <p:cNvSpPr txBox="1"/>
          <p:nvPr/>
        </p:nvSpPr>
        <p:spPr>
          <a:xfrm>
            <a:off x="3808485" y="2663047"/>
            <a:ext cx="6191299" cy="800219"/>
          </a:xfrm>
          <a:prstGeom prst="rect">
            <a:avLst/>
          </a:prstGeom>
          <a:noFill/>
        </p:spPr>
        <p:txBody>
          <a:bodyPr wrap="square" rtlCol="0">
            <a:spAutoFit/>
          </a:bodyPr>
          <a:lstStyle/>
          <a:p>
            <a:r>
              <a:rPr lang="en-US" sz="2800" b="1" dirty="0" err="1">
                <a:latin typeface="HP001 4 hàng" panose="020B0603050302020204" pitchFamily="34" charset="0"/>
              </a:rPr>
              <a:t>Ngày</a:t>
            </a:r>
            <a:r>
              <a:rPr lang="en-US" sz="2800" b="1" dirty="0">
                <a:latin typeface="HP001 4 hàng" panose="020B0603050302020204" pitchFamily="34" charset="0"/>
              </a:rPr>
              <a:t> </a:t>
            </a:r>
            <a:r>
              <a:rPr lang="en-US" sz="2800" b="1" dirty="0" err="1">
                <a:latin typeface="HP001 4 hàng" panose="020B0603050302020204" pitchFamily="34" charset="0"/>
              </a:rPr>
              <a:t>sinh</a:t>
            </a:r>
            <a:r>
              <a:rPr lang="en-US" sz="2800" b="1" dirty="0">
                <a:latin typeface="HP001 4 hàng" panose="020B0603050302020204" pitchFamily="34" charset="0"/>
              </a:rPr>
              <a:t>: 26/08/2014</a:t>
            </a:r>
          </a:p>
          <a:p>
            <a:endParaRPr lang="en-US" dirty="0"/>
          </a:p>
        </p:txBody>
      </p:sp>
      <p:sp>
        <p:nvSpPr>
          <p:cNvPr id="3" name="TextBox 2">
            <a:extLst>
              <a:ext uri="{FF2B5EF4-FFF2-40B4-BE49-F238E27FC236}">
                <a16:creationId xmlns:a16="http://schemas.microsoft.com/office/drawing/2014/main" id="{CF8B89CD-F6E8-4388-98D2-0925514677BC}"/>
              </a:ext>
            </a:extLst>
          </p:cNvPr>
          <p:cNvSpPr txBox="1"/>
          <p:nvPr/>
        </p:nvSpPr>
        <p:spPr>
          <a:xfrm>
            <a:off x="3738146" y="3138628"/>
            <a:ext cx="7129146" cy="800219"/>
          </a:xfrm>
          <a:prstGeom prst="rect">
            <a:avLst/>
          </a:prstGeom>
          <a:noFill/>
        </p:spPr>
        <p:txBody>
          <a:bodyPr wrap="square" rtlCol="0">
            <a:spAutoFit/>
          </a:bodyPr>
          <a:lstStyle/>
          <a:p>
            <a:r>
              <a:rPr lang="en-US" sz="2800" b="1" dirty="0" err="1">
                <a:latin typeface="HP001 4 hàng" panose="020B0603050302020204" pitchFamily="34" charset="0"/>
              </a:rPr>
              <a:t>Tên</a:t>
            </a:r>
            <a:r>
              <a:rPr lang="en-US" sz="2800" b="1" dirty="0">
                <a:latin typeface="HP001 4 hàng" panose="020B0603050302020204" pitchFamily="34" charset="0"/>
              </a:rPr>
              <a:t> </a:t>
            </a:r>
            <a:r>
              <a:rPr lang="en-US" sz="2800" b="1" dirty="0" err="1">
                <a:latin typeface="HP001 4 hàng" panose="020B0603050302020204" pitchFamily="34" charset="0"/>
              </a:rPr>
              <a:t>người</a:t>
            </a:r>
            <a:r>
              <a:rPr lang="en-US" sz="2800" b="1" dirty="0">
                <a:latin typeface="HP001 4 hàng" panose="020B0603050302020204" pitchFamily="34" charset="0"/>
              </a:rPr>
              <a:t> </a:t>
            </a:r>
            <a:r>
              <a:rPr lang="en-US" sz="2800" b="1" dirty="0" err="1">
                <a:latin typeface="HP001 4 hàng" panose="020B0603050302020204" pitchFamily="34" charset="0"/>
              </a:rPr>
              <a:t>thân</a:t>
            </a:r>
            <a:r>
              <a:rPr lang="en-US" sz="2800" b="1" dirty="0">
                <a:latin typeface="HP001 4 hàng" panose="020B0603050302020204" pitchFamily="34" charset="0"/>
              </a:rPr>
              <a:t>: </a:t>
            </a:r>
            <a:r>
              <a:rPr lang="en-US" sz="2800" b="1" dirty="0" err="1">
                <a:latin typeface="HP001 4 hàng" panose="020B0603050302020204" pitchFamily="34" charset="0"/>
              </a:rPr>
              <a:t>Trần</a:t>
            </a:r>
            <a:r>
              <a:rPr lang="en-US" sz="2800" b="1" dirty="0">
                <a:latin typeface="HP001 4 hàng" panose="020B0603050302020204" pitchFamily="34" charset="0"/>
              </a:rPr>
              <a:t> </a:t>
            </a:r>
            <a:r>
              <a:rPr lang="en-US" sz="2800" b="1" dirty="0" err="1">
                <a:latin typeface="HP001 4 hàng" panose="020B0603050302020204" pitchFamily="34" charset="0"/>
              </a:rPr>
              <a:t>Thị</a:t>
            </a:r>
            <a:r>
              <a:rPr lang="en-US" sz="2800" b="1" dirty="0">
                <a:latin typeface="HP001 4 hàng" panose="020B0603050302020204" pitchFamily="34" charset="0"/>
              </a:rPr>
              <a:t> </a:t>
            </a:r>
            <a:r>
              <a:rPr lang="en-US" sz="2800" b="1" dirty="0" err="1">
                <a:latin typeface="HP001 4 hàng" panose="020B0603050302020204" pitchFamily="34" charset="0"/>
              </a:rPr>
              <a:t>Hoài</a:t>
            </a:r>
            <a:endParaRPr lang="en-US" sz="2800" b="1" dirty="0">
              <a:latin typeface="HP001 4 hàng" panose="020B0603050302020204" pitchFamily="34" charset="0"/>
            </a:endParaRPr>
          </a:p>
          <a:p>
            <a:endParaRPr lang="en-US" dirty="0"/>
          </a:p>
        </p:txBody>
      </p:sp>
      <p:sp>
        <p:nvSpPr>
          <p:cNvPr id="4" name="TextBox 3">
            <a:extLst>
              <a:ext uri="{FF2B5EF4-FFF2-40B4-BE49-F238E27FC236}">
                <a16:creationId xmlns:a16="http://schemas.microsoft.com/office/drawing/2014/main" id="{FCA72CA7-B583-4D66-98D5-9FFBBDD56FC6}"/>
              </a:ext>
            </a:extLst>
          </p:cNvPr>
          <p:cNvSpPr txBox="1"/>
          <p:nvPr/>
        </p:nvSpPr>
        <p:spPr>
          <a:xfrm>
            <a:off x="3808485" y="3574197"/>
            <a:ext cx="6777453" cy="800219"/>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SĐT</a:t>
            </a:r>
            <a:r>
              <a:rPr lang="en-US" sz="2800" b="1" dirty="0">
                <a:latin typeface="HP001 4 hàng" panose="020B0603050302020204" pitchFamily="34" charset="0"/>
              </a:rPr>
              <a:t> </a:t>
            </a:r>
            <a:r>
              <a:rPr lang="en-US" sz="2800" b="1" dirty="0" err="1">
                <a:latin typeface="HP001 4 hàng" panose="020B0603050302020204" pitchFamily="34" charset="0"/>
              </a:rPr>
              <a:t>người</a:t>
            </a:r>
            <a:r>
              <a:rPr lang="en-US" sz="2800" b="1" dirty="0">
                <a:latin typeface="HP001 4 hàng" panose="020B0603050302020204" pitchFamily="34" charset="0"/>
              </a:rPr>
              <a:t> </a:t>
            </a:r>
            <a:r>
              <a:rPr lang="en-US" sz="2800" b="1" dirty="0" err="1">
                <a:latin typeface="HP001 4 hàng" panose="020B0603050302020204" pitchFamily="34" charset="0"/>
              </a:rPr>
              <a:t>thân</a:t>
            </a:r>
            <a:r>
              <a:rPr lang="en-US" sz="2800" b="1" dirty="0">
                <a:latin typeface="HP001 4 hàng" panose="020B0603050302020204" pitchFamily="34" charset="0"/>
              </a:rPr>
              <a:t>: 0915116636</a:t>
            </a:r>
          </a:p>
          <a:p>
            <a:endParaRPr lang="en-US" dirty="0"/>
          </a:p>
        </p:txBody>
      </p:sp>
      <p:sp>
        <p:nvSpPr>
          <p:cNvPr id="5" name="TextBox 4">
            <a:extLst>
              <a:ext uri="{FF2B5EF4-FFF2-40B4-BE49-F238E27FC236}">
                <a16:creationId xmlns:a16="http://schemas.microsoft.com/office/drawing/2014/main" id="{9EE23E5C-2F5A-4125-A765-FA852EC2D6B8}"/>
              </a:ext>
            </a:extLst>
          </p:cNvPr>
          <p:cNvSpPr txBox="1"/>
          <p:nvPr/>
        </p:nvSpPr>
        <p:spPr>
          <a:xfrm>
            <a:off x="4032738" y="4029537"/>
            <a:ext cx="5404339"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5C1F5DE0-0EA9-4E02-88BA-4B521DEC3CC3}"/>
              </a:ext>
            </a:extLst>
          </p:cNvPr>
          <p:cNvSpPr txBox="1"/>
          <p:nvPr/>
        </p:nvSpPr>
        <p:spPr>
          <a:xfrm>
            <a:off x="3808485" y="4064997"/>
            <a:ext cx="6482862" cy="800219"/>
          </a:xfrm>
          <a:prstGeom prst="rect">
            <a:avLst/>
          </a:prstGeom>
          <a:noFill/>
        </p:spPr>
        <p:txBody>
          <a:bodyPr wrap="square" rtlCol="0">
            <a:spAutoFit/>
          </a:bodyPr>
          <a:lstStyle/>
          <a:p>
            <a:r>
              <a:rPr lang="en-US" sz="2800" b="1" dirty="0" err="1">
                <a:latin typeface="HP001 4 hàng" panose="020B0603050302020204" pitchFamily="34" charset="0"/>
              </a:rPr>
              <a:t>Địa</a:t>
            </a:r>
            <a:r>
              <a:rPr lang="en-US" sz="2800" b="1" dirty="0">
                <a:latin typeface="HP001 4 hàng" panose="020B0603050302020204" pitchFamily="34" charset="0"/>
              </a:rPr>
              <a:t> </a:t>
            </a:r>
            <a:r>
              <a:rPr lang="en-US" sz="2800" b="1" dirty="0" err="1">
                <a:latin typeface="HP001 4 hàng" panose="020B0603050302020204" pitchFamily="34" charset="0"/>
              </a:rPr>
              <a:t>chỉ</a:t>
            </a:r>
            <a:r>
              <a:rPr lang="en-US" sz="2800" b="1" dirty="0">
                <a:latin typeface="HP001 4 hàng" panose="020B0603050302020204" pitchFamily="34" charset="0"/>
              </a:rPr>
              <a:t> </a:t>
            </a:r>
            <a:r>
              <a:rPr lang="en-US" sz="2800" b="1" dirty="0" err="1">
                <a:latin typeface="HP001 4 hàng" panose="020B0603050302020204" pitchFamily="34" charset="0"/>
              </a:rPr>
              <a:t>nhà</a:t>
            </a:r>
            <a:r>
              <a:rPr lang="en-US" sz="2800" b="1" dirty="0">
                <a:latin typeface="HP001 4 hàng" panose="020B0603050302020204" pitchFamily="34" charset="0"/>
              </a:rPr>
              <a:t>: </a:t>
            </a:r>
            <a:r>
              <a:rPr lang="en-US" sz="2800" b="1" dirty="0" err="1">
                <a:latin typeface="HP001 4 hàng" panose="020B0603050302020204" pitchFamily="34" charset="0"/>
              </a:rPr>
              <a:t>Xóm</a:t>
            </a:r>
            <a:r>
              <a:rPr lang="en-US" sz="2800" b="1" dirty="0">
                <a:latin typeface="HP001 4 hàng" panose="020B0603050302020204" pitchFamily="34" charset="0"/>
              </a:rPr>
              <a:t> 13, Nghi </a:t>
            </a:r>
            <a:r>
              <a:rPr lang="en-US" sz="2800" b="1" dirty="0" err="1">
                <a:latin typeface="HP001 4 hàng" panose="020B0603050302020204" pitchFamily="34" charset="0"/>
              </a:rPr>
              <a:t>Phú</a:t>
            </a:r>
            <a:endParaRPr lang="en-US" sz="2800" b="1" dirty="0">
              <a:latin typeface="HP001 4 hàng" panose="020B0603050302020204" pitchFamily="34" charset="0"/>
            </a:endParaRPr>
          </a:p>
          <a:p>
            <a:endParaRPr lang="en-US" dirty="0"/>
          </a:p>
        </p:txBody>
      </p:sp>
    </p:spTree>
    <p:extLst>
      <p:ext uri="{BB962C8B-B14F-4D97-AF65-F5344CB8AC3E}">
        <p14:creationId xmlns:p14="http://schemas.microsoft.com/office/powerpoint/2010/main" val="79172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3" grpId="0"/>
      <p:bldP spid="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0B1EB-3B8A-4E3C-BBA9-F4A0ED78AA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69426"/>
          </a:xfrm>
          <a:prstGeom prst="rect">
            <a:avLst/>
          </a:prstGeom>
        </p:spPr>
      </p:pic>
      <p:sp>
        <p:nvSpPr>
          <p:cNvPr id="4" name="TextBox 3">
            <a:extLst>
              <a:ext uri="{FF2B5EF4-FFF2-40B4-BE49-F238E27FC236}">
                <a16:creationId xmlns:a16="http://schemas.microsoft.com/office/drawing/2014/main" id="{886B8554-C6E0-4CA9-9D94-C9314637C1EB}"/>
              </a:ext>
            </a:extLst>
          </p:cNvPr>
          <p:cNvSpPr txBox="1"/>
          <p:nvPr/>
        </p:nvSpPr>
        <p:spPr>
          <a:xfrm>
            <a:off x="3140766" y="2226365"/>
            <a:ext cx="4426226" cy="707886"/>
          </a:xfrm>
          <a:prstGeom prst="rect">
            <a:avLst/>
          </a:prstGeom>
          <a:noFill/>
        </p:spPr>
        <p:txBody>
          <a:bodyPr wrap="square" rtlCol="0">
            <a:spAutoFit/>
          </a:bodyPr>
          <a:lstStyle/>
          <a:p>
            <a:r>
              <a:rPr lang="en-US" sz="4000" b="1" dirty="0" err="1">
                <a:latin typeface="HP001 4 hàng" panose="020B0603050302020204" pitchFamily="34" charset="0"/>
              </a:rPr>
              <a:t>Thông</a:t>
            </a:r>
            <a:r>
              <a:rPr lang="en-US" sz="4000" b="1" dirty="0">
                <a:latin typeface="HP001 4 hàng" panose="020B0603050302020204" pitchFamily="34" charset="0"/>
              </a:rPr>
              <a:t> </a:t>
            </a:r>
            <a:r>
              <a:rPr lang="en-US" sz="4000" b="1" dirty="0" err="1">
                <a:latin typeface="HP001 4 hàng" panose="020B0603050302020204" pitchFamily="34" charset="0"/>
              </a:rPr>
              <a:t>điệp</a:t>
            </a:r>
            <a:r>
              <a:rPr lang="en-US" sz="4000" b="1" dirty="0">
                <a:latin typeface="HP001 4 hàng" panose="020B0603050302020204" pitchFamily="34" charset="0"/>
              </a:rPr>
              <a:t>:</a:t>
            </a:r>
          </a:p>
        </p:txBody>
      </p:sp>
      <p:sp>
        <p:nvSpPr>
          <p:cNvPr id="5" name="TextBox 4">
            <a:extLst>
              <a:ext uri="{FF2B5EF4-FFF2-40B4-BE49-F238E27FC236}">
                <a16:creationId xmlns:a16="http://schemas.microsoft.com/office/drawing/2014/main" id="{265CE110-8B4E-447D-A96A-D38D5BB7CC86}"/>
              </a:ext>
            </a:extLst>
          </p:cNvPr>
          <p:cNvSpPr txBox="1"/>
          <p:nvPr/>
        </p:nvSpPr>
        <p:spPr>
          <a:xfrm>
            <a:off x="4784035" y="3080025"/>
            <a:ext cx="5247860" cy="2507866"/>
          </a:xfrm>
          <a:prstGeom prst="rect">
            <a:avLst/>
          </a:prstGeom>
          <a:noFill/>
        </p:spPr>
        <p:txBody>
          <a:bodyPr wrap="square" rtlCol="0">
            <a:spAutoFit/>
          </a:bodyPr>
          <a:lstStyle/>
          <a:p>
            <a:pPr>
              <a:lnSpc>
                <a:spcPct val="107000"/>
              </a:lnSpc>
              <a:spcAft>
                <a:spcPts val="800"/>
              </a:spcAft>
            </a:pPr>
            <a:r>
              <a:rPr lang="en-US" sz="3200" b="1" dirty="0">
                <a:latin typeface="HP001 4 hàng" panose="020B0603050302020204" pitchFamily="34" charset="0"/>
                <a:ea typeface="Times New Roman" panose="02020603050405020304" pitchFamily="18" charset="0"/>
                <a:cs typeface="Times New Roman" panose="02020603050405020304" pitchFamily="18" charset="0"/>
              </a:rPr>
              <a:t>Ơ </a:t>
            </a:r>
            <a:r>
              <a:rPr lang="en-US" sz="3200" b="1" dirty="0" err="1">
                <a:effectLst/>
                <a:latin typeface="HP001 4 hàng" panose="020B0603050302020204" pitchFamily="34" charset="0"/>
                <a:ea typeface="Times New Roman" panose="02020603050405020304" pitchFamily="18" charset="0"/>
                <a:cs typeface="Times New Roman" panose="02020603050405020304" pitchFamily="18" charset="0"/>
              </a:rPr>
              <a:t>trường</a:t>
            </a:r>
            <a:r>
              <a:rPr lang="en-US" sz="32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effectLst/>
                <a:latin typeface="HP001 4 hàng" panose="020B0603050302020204" pitchFamily="34" charset="0"/>
                <a:ea typeface="Times New Roman" panose="02020603050405020304" pitchFamily="18" charset="0"/>
                <a:cs typeface="Times New Roman" panose="02020603050405020304" pitchFamily="18" charset="0"/>
              </a:rPr>
              <a:t>nếu</a:t>
            </a:r>
            <a:r>
              <a:rPr lang="en-US" sz="32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effectLst/>
                <a:latin typeface="HP001 4 hàng" panose="020B0603050302020204" pitchFamily="34" charset="0"/>
                <a:ea typeface="Times New Roman" panose="02020603050405020304" pitchFamily="18" charset="0"/>
                <a:cs typeface="Times New Roman" panose="02020603050405020304" pitchFamily="18" charset="0"/>
              </a:rPr>
              <a:t>gặp</a:t>
            </a:r>
            <a:r>
              <a:rPr lang="en-US" sz="32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effectLst/>
                <a:latin typeface="HP001 4 hàng" panose="020B0603050302020204" pitchFamily="34" charset="0"/>
                <a:ea typeface="Times New Roman" panose="02020603050405020304" pitchFamily="18" charset="0"/>
                <a:cs typeface="Times New Roman" panose="02020603050405020304" pitchFamily="18" charset="0"/>
              </a:rPr>
              <a:t>khó</a:t>
            </a:r>
            <a:endParaRPr lang="en-US" sz="3200" b="1" dirty="0">
              <a:effectLst/>
              <a:latin typeface="HP001 4 hàng" panose="020B06030503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200" b="1" dirty="0" err="1">
                <a:effectLst/>
                <a:latin typeface="HP001 4 hàng" panose="020B0603050302020204" pitchFamily="34" charset="0"/>
                <a:ea typeface="Times New Roman" panose="02020603050405020304" pitchFamily="18" charset="0"/>
                <a:cs typeface="Times New Roman" panose="02020603050405020304" pitchFamily="18" charset="0"/>
              </a:rPr>
              <a:t>Tìm</a:t>
            </a:r>
            <a:r>
              <a:rPr lang="en-US" sz="32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effectLst/>
                <a:latin typeface="HP001 4 hàng" panose="020B0603050302020204" pitchFamily="34" charset="0"/>
                <a:ea typeface="Times New Roman" panose="02020603050405020304" pitchFamily="18" charset="0"/>
                <a:cs typeface="Times New Roman" panose="02020603050405020304" pitchFamily="18" charset="0"/>
              </a:rPr>
              <a:t>bạn</a:t>
            </a:r>
            <a:r>
              <a:rPr lang="en-US" sz="32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effectLst/>
                <a:latin typeface="HP001 4 hàng" panose="020B0603050302020204" pitchFamily="34" charset="0"/>
                <a:ea typeface="Times New Roman" panose="02020603050405020304" pitchFamily="18" charset="0"/>
                <a:cs typeface="Times New Roman" panose="02020603050405020304" pitchFamily="18" charset="0"/>
              </a:rPr>
              <a:t>bè</a:t>
            </a:r>
            <a:r>
              <a:rPr lang="en-US" sz="32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effectLst/>
                <a:latin typeface="HP001 4 hàng" panose="020B0603050302020204" pitchFamily="34" charset="0"/>
                <a:ea typeface="Times New Roman" panose="02020603050405020304" pitchFamily="18" charset="0"/>
                <a:cs typeface="Times New Roman" panose="02020603050405020304" pitchFamily="18" charset="0"/>
              </a:rPr>
              <a:t>thầy</a:t>
            </a:r>
            <a:r>
              <a:rPr lang="en-US" sz="32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effectLst/>
                <a:latin typeface="HP001 4 hàng" panose="020B0603050302020204" pitchFamily="34" charset="0"/>
                <a:ea typeface="Times New Roman" panose="02020603050405020304" pitchFamily="18" charset="0"/>
                <a:cs typeface="Times New Roman" panose="02020603050405020304" pitchFamily="18" charset="0"/>
              </a:rPr>
              <a:t>cô</a:t>
            </a:r>
            <a:endParaRPr lang="en-US" sz="3200" b="1" dirty="0">
              <a:effectLst/>
              <a:latin typeface="HP001 4 hàng" panose="020B06030503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200" b="1" dirty="0">
                <a:effectLst/>
                <a:latin typeface="HP001 4 hàng" panose="020B0603050302020204" pitchFamily="34" charset="0"/>
                <a:ea typeface="Times New Roman" panose="02020603050405020304" pitchFamily="18" charset="0"/>
                <a:cs typeface="Times New Roman" panose="02020603050405020304" pitchFamily="18" charset="0"/>
              </a:rPr>
              <a:t>Tin </a:t>
            </a:r>
            <a:r>
              <a:rPr lang="en-US" sz="3200" b="1" dirty="0" err="1">
                <a:effectLst/>
                <a:latin typeface="HP001 4 hàng" panose="020B0603050302020204" pitchFamily="34" charset="0"/>
                <a:ea typeface="Times New Roman" panose="02020603050405020304" pitchFamily="18" charset="0"/>
                <a:cs typeface="Times New Roman" panose="02020603050405020304" pitchFamily="18" charset="0"/>
              </a:rPr>
              <a:t>cậy</a:t>
            </a:r>
            <a:r>
              <a:rPr lang="en-US" sz="32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effectLst/>
                <a:latin typeface="HP001 4 hàng" panose="020B0603050302020204" pitchFamily="34" charset="0"/>
                <a:ea typeface="Times New Roman" panose="02020603050405020304" pitchFamily="18" charset="0"/>
                <a:cs typeface="Times New Roman" panose="02020603050405020304" pitchFamily="18" charset="0"/>
              </a:rPr>
              <a:t>và</a:t>
            </a:r>
            <a:r>
              <a:rPr lang="en-US" sz="3200" b="1" dirty="0">
                <a:effectLst/>
                <a:latin typeface="HP001 4 hàng" panose="020B0603050302020204" pitchFamily="34" charset="0"/>
                <a:ea typeface="Times New Roman" panose="02020603050405020304" pitchFamily="18" charset="0"/>
                <a:cs typeface="Times New Roman" panose="02020603050405020304" pitchFamily="18" charset="0"/>
              </a:rPr>
              <a:t> chia </a:t>
            </a:r>
            <a:r>
              <a:rPr lang="en-US" sz="3200" b="1" dirty="0" err="1">
                <a:effectLst/>
                <a:latin typeface="HP001 4 hàng" panose="020B0603050302020204" pitchFamily="34" charset="0"/>
                <a:ea typeface="Times New Roman" panose="02020603050405020304" pitchFamily="18" charset="0"/>
                <a:cs typeface="Times New Roman" panose="02020603050405020304" pitchFamily="18" charset="0"/>
              </a:rPr>
              <a:t>sẻ</a:t>
            </a:r>
            <a:endParaRPr lang="en-US" sz="3200" b="1" dirty="0">
              <a:effectLst/>
              <a:latin typeface="HP001 4 hàng" panose="020B06030503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200" b="1" dirty="0" err="1">
                <a:effectLst/>
                <a:latin typeface="HP001 4 hàng" panose="020B0603050302020204" pitchFamily="34" charset="0"/>
                <a:ea typeface="Times New Roman" panose="02020603050405020304" pitchFamily="18" charset="0"/>
                <a:cs typeface="Times New Roman" panose="02020603050405020304" pitchFamily="18" charset="0"/>
              </a:rPr>
              <a:t>Khó</a:t>
            </a:r>
            <a:r>
              <a:rPr lang="en-US" sz="32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effectLst/>
                <a:latin typeface="HP001 4 hàng" panose="020B0603050302020204" pitchFamily="34" charset="0"/>
                <a:ea typeface="Times New Roman" panose="02020603050405020304" pitchFamily="18" charset="0"/>
                <a:cs typeface="Times New Roman" panose="02020603050405020304" pitchFamily="18" charset="0"/>
              </a:rPr>
              <a:t>khăn</a:t>
            </a:r>
            <a:r>
              <a:rPr lang="en-US" sz="32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effectLst/>
                <a:latin typeface="HP001 4 hàng" panose="020B0603050302020204" pitchFamily="34" charset="0"/>
                <a:ea typeface="Times New Roman" panose="02020603050405020304" pitchFamily="18" charset="0"/>
                <a:cs typeface="Times New Roman" panose="02020603050405020304" pitchFamily="18" charset="0"/>
              </a:rPr>
              <a:t>nào</a:t>
            </a:r>
            <a:r>
              <a:rPr lang="en-US" sz="32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3200" b="1" dirty="0" err="1">
                <a:effectLst/>
                <a:latin typeface="HP001 4 hàng" panose="020B0603050302020204" pitchFamily="34" charset="0"/>
                <a:ea typeface="Times New Roman" panose="02020603050405020304" pitchFamily="18" charset="0"/>
                <a:cs typeface="Times New Roman" panose="02020603050405020304" pitchFamily="18" charset="0"/>
              </a:rPr>
              <a:t>cũng</a:t>
            </a:r>
            <a:r>
              <a:rPr lang="en-US" sz="3200" b="1" dirty="0">
                <a:effectLst/>
                <a:latin typeface="HP001 4 hàng" panose="020B0603050302020204" pitchFamily="34" charset="0"/>
                <a:ea typeface="Times New Roman" panose="02020603050405020304" pitchFamily="18" charset="0"/>
                <a:cs typeface="Times New Roman" panose="02020603050405020304" pitchFamily="18" charset="0"/>
              </a:rPr>
              <a:t> qua</a:t>
            </a:r>
            <a:endParaRPr lang="en-US" sz="3200" b="1" dirty="0">
              <a:effectLst/>
              <a:latin typeface="HP001 4 hàng" panose="020B060305030202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2259650F-C6BD-4A20-B5CB-1192A46FFFD5}"/>
              </a:ext>
            </a:extLst>
          </p:cNvPr>
          <p:cNvSpPr txBox="1"/>
          <p:nvPr/>
        </p:nvSpPr>
        <p:spPr>
          <a:xfrm>
            <a:off x="6771861" y="2372139"/>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1F62926C-4E9F-418B-8555-B01D6EF2BE3E}"/>
              </a:ext>
            </a:extLst>
          </p:cNvPr>
          <p:cNvSpPr txBox="1"/>
          <p:nvPr/>
        </p:nvSpPr>
        <p:spPr>
          <a:xfrm rot="866517">
            <a:off x="4956313" y="2866502"/>
            <a:ext cx="292068" cy="307777"/>
          </a:xfrm>
          <a:prstGeom prst="rect">
            <a:avLst/>
          </a:prstGeom>
          <a:noFill/>
        </p:spPr>
        <p:txBody>
          <a:bodyPr wrap="none" rtlCol="0">
            <a:spAutoFit/>
          </a:bodyPr>
          <a:lstStyle/>
          <a:p>
            <a:r>
              <a:rPr lang="en-US" sz="1400" b="1" dirty="0">
                <a:latin typeface="HP001 4 hàng" panose="020B0603050302020204" pitchFamily="34" charset="0"/>
              </a:rPr>
              <a:t>?</a:t>
            </a:r>
          </a:p>
        </p:txBody>
      </p:sp>
    </p:spTree>
    <p:extLst>
      <p:ext uri="{BB962C8B-B14F-4D97-AF65-F5344CB8AC3E}">
        <p14:creationId xmlns:p14="http://schemas.microsoft.com/office/powerpoint/2010/main" val="18729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BB162BD-0547-43EB-B617-BF0080049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5941FE95-71A1-4804-B669-0CCDA0B265C3}"/>
              </a:ext>
            </a:extLst>
          </p:cNvPr>
          <p:cNvSpPr txBox="1"/>
          <p:nvPr/>
        </p:nvSpPr>
        <p:spPr>
          <a:xfrm>
            <a:off x="1457740" y="940904"/>
            <a:ext cx="8719930" cy="584775"/>
          </a:xfrm>
          <a:prstGeom prst="rect">
            <a:avLst/>
          </a:prstGeom>
          <a:noFill/>
        </p:spPr>
        <p:txBody>
          <a:bodyPr wrap="square" rtlCol="0">
            <a:spAutoFit/>
          </a:bodyPr>
          <a:lstStyle/>
          <a:p>
            <a:r>
              <a:rPr lang="en-US" sz="3200" b="1" dirty="0" err="1">
                <a:solidFill>
                  <a:schemeClr val="bg1"/>
                </a:solidFill>
                <a:latin typeface="HP001 4 hàng" panose="020B0603050302020204" pitchFamily="34" charset="0"/>
              </a:rPr>
              <a:t>Các</a:t>
            </a:r>
            <a:r>
              <a:rPr lang="en-US" sz="3200" b="1" dirty="0">
                <a:solidFill>
                  <a:schemeClr val="bg1"/>
                </a:solidFill>
                <a:latin typeface="HP001 4 hàng" panose="020B0603050302020204" pitchFamily="34" charset="0"/>
              </a:rPr>
              <a:t> </a:t>
            </a:r>
            <a:r>
              <a:rPr lang="en-US" sz="3200" b="1" dirty="0" err="1">
                <a:solidFill>
                  <a:schemeClr val="bg1"/>
                </a:solidFill>
                <a:latin typeface="HP001 4 hàng" panose="020B0603050302020204" pitchFamily="34" charset="0"/>
              </a:rPr>
              <a:t>em</a:t>
            </a:r>
            <a:r>
              <a:rPr lang="en-US" sz="3200" b="1" dirty="0">
                <a:solidFill>
                  <a:schemeClr val="bg1"/>
                </a:solidFill>
                <a:latin typeface="HP001 4 hàng" panose="020B0603050302020204" pitchFamily="34" charset="0"/>
              </a:rPr>
              <a:t> </a:t>
            </a:r>
            <a:r>
              <a:rPr lang="en-US" sz="3200" b="1" dirty="0" err="1">
                <a:solidFill>
                  <a:schemeClr val="bg1"/>
                </a:solidFill>
                <a:latin typeface="HP001 4 hàng" panose="020B0603050302020204" pitchFamily="34" charset="0"/>
              </a:rPr>
              <a:t>học</a:t>
            </a:r>
            <a:r>
              <a:rPr lang="en-US" sz="3200" b="1" dirty="0">
                <a:solidFill>
                  <a:schemeClr val="bg1"/>
                </a:solidFill>
                <a:latin typeface="HP001 4 hàng" panose="020B0603050302020204" pitchFamily="34" charset="0"/>
              </a:rPr>
              <a:t> </a:t>
            </a:r>
            <a:r>
              <a:rPr lang="en-US" sz="3200" b="1" dirty="0" err="1">
                <a:solidFill>
                  <a:schemeClr val="bg1"/>
                </a:solidFill>
                <a:latin typeface="HP001 4 hàng" panose="020B0603050302020204" pitchFamily="34" charset="0"/>
              </a:rPr>
              <a:t>được</a:t>
            </a:r>
            <a:r>
              <a:rPr lang="en-US" sz="3200" b="1" dirty="0">
                <a:solidFill>
                  <a:schemeClr val="bg1"/>
                </a:solidFill>
                <a:latin typeface="HP001 4 hàng" panose="020B0603050302020204" pitchFamily="34" charset="0"/>
              </a:rPr>
              <a:t> </a:t>
            </a:r>
            <a:r>
              <a:rPr lang="en-US" sz="3200" b="1" dirty="0" err="1">
                <a:solidFill>
                  <a:schemeClr val="bg1"/>
                </a:solidFill>
                <a:latin typeface="HP001 4 hàng" panose="020B0603050302020204" pitchFamily="34" charset="0"/>
              </a:rPr>
              <a:t>điều</a:t>
            </a:r>
            <a:r>
              <a:rPr lang="en-US" sz="3200" b="1" dirty="0">
                <a:solidFill>
                  <a:schemeClr val="bg1"/>
                </a:solidFill>
                <a:latin typeface="HP001 4 hàng" panose="020B0603050302020204" pitchFamily="34" charset="0"/>
              </a:rPr>
              <a:t> </a:t>
            </a:r>
            <a:r>
              <a:rPr lang="en-US" sz="3200" b="1" dirty="0" err="1">
                <a:solidFill>
                  <a:schemeClr val="bg1"/>
                </a:solidFill>
                <a:latin typeface="HP001 4 hàng" panose="020B0603050302020204" pitchFamily="34" charset="0"/>
              </a:rPr>
              <a:t>gì</a:t>
            </a:r>
            <a:r>
              <a:rPr lang="en-US" sz="3200" b="1" dirty="0">
                <a:solidFill>
                  <a:schemeClr val="bg1"/>
                </a:solidFill>
                <a:latin typeface="HP001 4 hàng" panose="020B0603050302020204" pitchFamily="34" charset="0"/>
              </a:rPr>
              <a:t> qua </a:t>
            </a:r>
            <a:r>
              <a:rPr lang="en-US" sz="3200" b="1" dirty="0" err="1">
                <a:solidFill>
                  <a:schemeClr val="bg1"/>
                </a:solidFill>
                <a:latin typeface="HP001 4 hàng" panose="020B0603050302020204" pitchFamily="34" charset="0"/>
              </a:rPr>
              <a:t>bài</a:t>
            </a:r>
            <a:r>
              <a:rPr lang="en-US" sz="3200" b="1" dirty="0">
                <a:solidFill>
                  <a:schemeClr val="bg1"/>
                </a:solidFill>
                <a:latin typeface="HP001 4 hàng" panose="020B0603050302020204" pitchFamily="34" charset="0"/>
              </a:rPr>
              <a:t> </a:t>
            </a:r>
            <a:r>
              <a:rPr lang="en-US" sz="3200" b="1" dirty="0" err="1">
                <a:solidFill>
                  <a:schemeClr val="bg1"/>
                </a:solidFill>
                <a:latin typeface="HP001 4 hàng" panose="020B0603050302020204" pitchFamily="34" charset="0"/>
              </a:rPr>
              <a:t>học</a:t>
            </a:r>
            <a:r>
              <a:rPr lang="en-US" sz="3200" b="1" dirty="0">
                <a:solidFill>
                  <a:schemeClr val="bg1"/>
                </a:solidFill>
                <a:latin typeface="HP001 4 hàng" panose="020B0603050302020204" pitchFamily="34" charset="0"/>
              </a:rPr>
              <a:t> </a:t>
            </a:r>
            <a:r>
              <a:rPr lang="en-US" sz="3200" b="1" dirty="0" err="1">
                <a:solidFill>
                  <a:schemeClr val="bg1"/>
                </a:solidFill>
                <a:latin typeface="HP001 4 hàng" panose="020B0603050302020204" pitchFamily="34" charset="0"/>
              </a:rPr>
              <a:t>hôm</a:t>
            </a:r>
            <a:r>
              <a:rPr lang="en-US" sz="3200" b="1" dirty="0">
                <a:solidFill>
                  <a:schemeClr val="bg1"/>
                </a:solidFill>
                <a:latin typeface="HP001 4 hàng" panose="020B0603050302020204" pitchFamily="34" charset="0"/>
              </a:rPr>
              <a:t> nay?</a:t>
            </a:r>
          </a:p>
        </p:txBody>
      </p:sp>
      <p:sp>
        <p:nvSpPr>
          <p:cNvPr id="11" name="TextBox 10">
            <a:extLst>
              <a:ext uri="{FF2B5EF4-FFF2-40B4-BE49-F238E27FC236}">
                <a16:creationId xmlns:a16="http://schemas.microsoft.com/office/drawing/2014/main" id="{FE333FA0-A24C-4912-9CA5-47EF9CE99720}"/>
              </a:ext>
            </a:extLst>
          </p:cNvPr>
          <p:cNvSpPr txBox="1"/>
          <p:nvPr/>
        </p:nvSpPr>
        <p:spPr>
          <a:xfrm>
            <a:off x="1656522" y="2252847"/>
            <a:ext cx="8322365" cy="1938992"/>
          </a:xfrm>
          <a:prstGeom prst="rect">
            <a:avLst/>
          </a:prstGeom>
          <a:noFill/>
        </p:spPr>
        <p:txBody>
          <a:bodyPr wrap="square" rtlCol="0">
            <a:spAutoFit/>
          </a:bodyPr>
          <a:lstStyle/>
          <a:p>
            <a:r>
              <a:rPr lang="en-US" sz="4000" b="1" dirty="0" err="1">
                <a:solidFill>
                  <a:schemeClr val="bg1"/>
                </a:solidFill>
                <a:effectLst/>
                <a:latin typeface="HP001 4 hàng" panose="020B0603050302020204" pitchFamily="34" charset="0"/>
                <a:ea typeface="Times New Roman" panose="02020603050405020304" pitchFamily="18" charset="0"/>
              </a:rPr>
              <a:t>Biết</a:t>
            </a:r>
            <a:r>
              <a:rPr lang="en-US" sz="4000" b="1" dirty="0">
                <a:solidFill>
                  <a:schemeClr val="bg1"/>
                </a:solidFill>
                <a:effectLst/>
                <a:latin typeface="HP001 4 hàng" panose="020B0603050302020204" pitchFamily="34" charset="0"/>
                <a:ea typeface="Times New Roman" panose="02020603050405020304" pitchFamily="18" charset="0"/>
              </a:rPr>
              <a:t> </a:t>
            </a:r>
            <a:r>
              <a:rPr lang="en-US" sz="4000" b="1" dirty="0" err="1">
                <a:solidFill>
                  <a:schemeClr val="bg1"/>
                </a:solidFill>
                <a:effectLst/>
                <a:latin typeface="HP001 4 hàng" panose="020B0603050302020204" pitchFamily="34" charset="0"/>
                <a:ea typeface="Times New Roman" panose="02020603050405020304" pitchFamily="18" charset="0"/>
              </a:rPr>
              <a:t>cách</a:t>
            </a:r>
            <a:r>
              <a:rPr lang="en-US" sz="4000" b="1" dirty="0">
                <a:solidFill>
                  <a:schemeClr val="bg1"/>
                </a:solidFill>
                <a:effectLst/>
                <a:latin typeface="HP001 4 hàng" panose="020B0603050302020204" pitchFamily="34" charset="0"/>
                <a:ea typeface="Times New Roman" panose="02020603050405020304" pitchFamily="18" charset="0"/>
              </a:rPr>
              <a:t> </a:t>
            </a:r>
            <a:r>
              <a:rPr lang="en-US" sz="4000" b="1" dirty="0" err="1">
                <a:solidFill>
                  <a:schemeClr val="bg1"/>
                </a:solidFill>
                <a:effectLst/>
                <a:latin typeface="HP001 4 hàng" panose="020B0603050302020204" pitchFamily="34" charset="0"/>
                <a:ea typeface="Times New Roman" panose="02020603050405020304" pitchFamily="18" charset="0"/>
              </a:rPr>
              <a:t>tìm</a:t>
            </a:r>
            <a:r>
              <a:rPr lang="en-US" sz="4000" b="1" dirty="0">
                <a:solidFill>
                  <a:schemeClr val="bg1"/>
                </a:solidFill>
                <a:effectLst/>
                <a:latin typeface="HP001 4 hàng" panose="020B0603050302020204" pitchFamily="34" charset="0"/>
                <a:ea typeface="Times New Roman" panose="02020603050405020304" pitchFamily="18" charset="0"/>
              </a:rPr>
              <a:t> </a:t>
            </a:r>
            <a:r>
              <a:rPr lang="en-US" sz="4000" b="1" dirty="0" err="1">
                <a:solidFill>
                  <a:schemeClr val="bg1"/>
                </a:solidFill>
                <a:effectLst/>
                <a:latin typeface="HP001 4 hàng" panose="020B0603050302020204" pitchFamily="34" charset="0"/>
                <a:ea typeface="Times New Roman" panose="02020603050405020304" pitchFamily="18" charset="0"/>
              </a:rPr>
              <a:t>kiếm</a:t>
            </a:r>
            <a:r>
              <a:rPr lang="en-US" sz="4000" b="1" dirty="0">
                <a:solidFill>
                  <a:schemeClr val="bg1"/>
                </a:solidFill>
                <a:effectLst/>
                <a:latin typeface="HP001 4 hàng" panose="020B0603050302020204" pitchFamily="34" charset="0"/>
                <a:ea typeface="Times New Roman" panose="02020603050405020304" pitchFamily="18" charset="0"/>
              </a:rPr>
              <a:t> </a:t>
            </a:r>
            <a:r>
              <a:rPr lang="en-US" sz="4000" b="1" dirty="0" err="1">
                <a:solidFill>
                  <a:schemeClr val="bg1"/>
                </a:solidFill>
                <a:effectLst/>
                <a:latin typeface="HP001 4 hàng" panose="020B0603050302020204" pitchFamily="34" charset="0"/>
                <a:ea typeface="Times New Roman" panose="02020603050405020304" pitchFamily="18" charset="0"/>
              </a:rPr>
              <a:t>sự</a:t>
            </a:r>
            <a:r>
              <a:rPr lang="en-US" sz="4000" b="1" dirty="0">
                <a:solidFill>
                  <a:schemeClr val="bg1"/>
                </a:solidFill>
                <a:effectLst/>
                <a:latin typeface="HP001 4 hàng" panose="020B0603050302020204" pitchFamily="34" charset="0"/>
                <a:ea typeface="Times New Roman" panose="02020603050405020304" pitchFamily="18" charset="0"/>
              </a:rPr>
              <a:t> </a:t>
            </a:r>
            <a:r>
              <a:rPr lang="en-US" sz="4000" b="1" dirty="0" err="1">
                <a:solidFill>
                  <a:schemeClr val="bg1"/>
                </a:solidFill>
                <a:effectLst/>
                <a:latin typeface="HP001 4 hàng" panose="020B0603050302020204" pitchFamily="34" charset="0"/>
                <a:ea typeface="Times New Roman" panose="02020603050405020304" pitchFamily="18" charset="0"/>
              </a:rPr>
              <a:t>hỗ</a:t>
            </a:r>
            <a:r>
              <a:rPr lang="en-US" sz="4000" b="1" dirty="0">
                <a:solidFill>
                  <a:schemeClr val="bg1"/>
                </a:solidFill>
                <a:effectLst/>
                <a:latin typeface="HP001 4 hàng" panose="020B0603050302020204" pitchFamily="34" charset="0"/>
                <a:ea typeface="Times New Roman" panose="02020603050405020304" pitchFamily="18" charset="0"/>
              </a:rPr>
              <a:t> </a:t>
            </a:r>
            <a:r>
              <a:rPr lang="en-US" sz="4000" b="1" dirty="0" err="1">
                <a:solidFill>
                  <a:schemeClr val="bg1"/>
                </a:solidFill>
                <a:effectLst/>
                <a:latin typeface="HP001 4 hàng" panose="020B0603050302020204" pitchFamily="34" charset="0"/>
                <a:ea typeface="Times New Roman" panose="02020603050405020304" pitchFamily="18" charset="0"/>
              </a:rPr>
              <a:t>trợ</a:t>
            </a:r>
            <a:r>
              <a:rPr lang="en-US" sz="4000" b="1" dirty="0">
                <a:solidFill>
                  <a:schemeClr val="bg1"/>
                </a:solidFill>
                <a:effectLst/>
                <a:latin typeface="HP001 4 hàng" panose="020B0603050302020204" pitchFamily="34" charset="0"/>
                <a:ea typeface="Times New Roman" panose="02020603050405020304" pitchFamily="18" charset="0"/>
              </a:rPr>
              <a:t> </a:t>
            </a:r>
            <a:r>
              <a:rPr lang="en-US" sz="4000" b="1" dirty="0" err="1">
                <a:solidFill>
                  <a:schemeClr val="bg1"/>
                </a:solidFill>
                <a:effectLst/>
                <a:latin typeface="HP001 4 hàng" panose="020B0603050302020204" pitchFamily="34" charset="0"/>
                <a:ea typeface="Times New Roman" panose="02020603050405020304" pitchFamily="18" charset="0"/>
              </a:rPr>
              <a:t>khi</a:t>
            </a:r>
            <a:r>
              <a:rPr lang="en-US" sz="4000" b="1" dirty="0">
                <a:solidFill>
                  <a:schemeClr val="bg1"/>
                </a:solidFill>
                <a:effectLst/>
                <a:latin typeface="HP001 4 hàng" panose="020B0603050302020204" pitchFamily="34" charset="0"/>
                <a:ea typeface="Times New Roman" panose="02020603050405020304" pitchFamily="18" charset="0"/>
              </a:rPr>
              <a:t> ở </a:t>
            </a:r>
            <a:r>
              <a:rPr lang="en-US" sz="4000" b="1" dirty="0" err="1">
                <a:solidFill>
                  <a:schemeClr val="bg1"/>
                </a:solidFill>
                <a:effectLst/>
                <a:latin typeface="HP001 4 hàng" panose="020B0603050302020204" pitchFamily="34" charset="0"/>
                <a:ea typeface="Times New Roman" panose="02020603050405020304" pitchFamily="18" charset="0"/>
              </a:rPr>
              <a:t>trường</a:t>
            </a:r>
            <a:r>
              <a:rPr lang="en-US" sz="4000" b="1" dirty="0">
                <a:solidFill>
                  <a:schemeClr val="bg1"/>
                </a:solidFill>
                <a:effectLst/>
                <a:latin typeface="HP001 4 hàng" panose="020B0603050302020204" pitchFamily="34" charset="0"/>
                <a:ea typeface="Times New Roman" panose="02020603050405020304" pitchFamily="18" charset="0"/>
              </a:rPr>
              <a:t> </a:t>
            </a:r>
            <a:r>
              <a:rPr lang="en-US" sz="4000" b="1" dirty="0" err="1">
                <a:solidFill>
                  <a:schemeClr val="bg1"/>
                </a:solidFill>
                <a:effectLst/>
                <a:latin typeface="HP001 4 hàng" panose="020B0603050302020204" pitchFamily="34" charset="0"/>
                <a:ea typeface="Times New Roman" panose="02020603050405020304" pitchFamily="18" charset="0"/>
              </a:rPr>
              <a:t>và</a:t>
            </a:r>
            <a:r>
              <a:rPr lang="en-US" sz="4000" b="1" dirty="0">
                <a:solidFill>
                  <a:schemeClr val="bg1"/>
                </a:solidFill>
                <a:effectLst/>
                <a:latin typeface="HP001 4 hàng" panose="020B0603050302020204" pitchFamily="34" charset="0"/>
                <a:ea typeface="Times New Roman" panose="02020603050405020304" pitchFamily="18" charset="0"/>
              </a:rPr>
              <a:t> ý </a:t>
            </a:r>
            <a:r>
              <a:rPr lang="en-US" sz="4000" b="1" dirty="0" err="1">
                <a:solidFill>
                  <a:schemeClr val="bg1"/>
                </a:solidFill>
                <a:effectLst/>
                <a:latin typeface="HP001 4 hàng" panose="020B0603050302020204" pitchFamily="34" charset="0"/>
                <a:ea typeface="Times New Roman" panose="02020603050405020304" pitchFamily="18" charset="0"/>
              </a:rPr>
              <a:t>nghĩa</a:t>
            </a:r>
            <a:r>
              <a:rPr lang="en-US" sz="4000" b="1" dirty="0">
                <a:solidFill>
                  <a:schemeClr val="bg1"/>
                </a:solidFill>
                <a:effectLst/>
                <a:latin typeface="HP001 4 hàng" panose="020B0603050302020204" pitchFamily="34" charset="0"/>
                <a:ea typeface="Times New Roman" panose="02020603050405020304" pitchFamily="18" charset="0"/>
              </a:rPr>
              <a:t> </a:t>
            </a:r>
            <a:r>
              <a:rPr lang="en-US" sz="4000" b="1" dirty="0" err="1">
                <a:solidFill>
                  <a:schemeClr val="bg1"/>
                </a:solidFill>
                <a:effectLst/>
                <a:latin typeface="HP001 4 hàng" panose="020B0603050302020204" pitchFamily="34" charset="0"/>
                <a:ea typeface="Times New Roman" panose="02020603050405020304" pitchFamily="18" charset="0"/>
              </a:rPr>
              <a:t>của</a:t>
            </a:r>
            <a:r>
              <a:rPr lang="en-US" sz="4000" b="1" dirty="0">
                <a:solidFill>
                  <a:schemeClr val="bg1"/>
                </a:solidFill>
                <a:effectLst/>
                <a:latin typeface="HP001 4 hàng" panose="020B0603050302020204" pitchFamily="34" charset="0"/>
                <a:ea typeface="Times New Roman" panose="02020603050405020304" pitchFamily="18" charset="0"/>
              </a:rPr>
              <a:t> </a:t>
            </a:r>
            <a:r>
              <a:rPr lang="en-US" sz="4000" b="1" dirty="0" err="1">
                <a:solidFill>
                  <a:schemeClr val="bg1"/>
                </a:solidFill>
                <a:effectLst/>
                <a:latin typeface="HP001 4 hàng" panose="020B0603050302020204" pitchFamily="34" charset="0"/>
                <a:ea typeface="Times New Roman" panose="02020603050405020304" pitchFamily="18" charset="0"/>
              </a:rPr>
              <a:t>việc</a:t>
            </a:r>
            <a:r>
              <a:rPr lang="en-US" sz="4000" b="1" dirty="0">
                <a:solidFill>
                  <a:schemeClr val="bg1"/>
                </a:solidFill>
                <a:effectLst/>
                <a:latin typeface="HP001 4 hàng" panose="020B0603050302020204" pitchFamily="34" charset="0"/>
                <a:ea typeface="Times New Roman" panose="02020603050405020304" pitchFamily="18" charset="0"/>
              </a:rPr>
              <a:t> </a:t>
            </a:r>
            <a:r>
              <a:rPr lang="en-US" sz="4000" b="1" dirty="0" err="1">
                <a:solidFill>
                  <a:schemeClr val="bg1"/>
                </a:solidFill>
                <a:effectLst/>
                <a:latin typeface="HP001 4 hàng" panose="020B0603050302020204" pitchFamily="34" charset="0"/>
                <a:ea typeface="Times New Roman" panose="02020603050405020304" pitchFamily="18" charset="0"/>
              </a:rPr>
              <a:t>biết</a:t>
            </a:r>
            <a:r>
              <a:rPr lang="en-US" sz="4000" b="1" dirty="0">
                <a:solidFill>
                  <a:schemeClr val="bg1"/>
                </a:solidFill>
                <a:effectLst/>
                <a:latin typeface="HP001 4 hàng" panose="020B0603050302020204" pitchFamily="34" charset="0"/>
                <a:ea typeface="Times New Roman" panose="02020603050405020304" pitchFamily="18" charset="0"/>
              </a:rPr>
              <a:t> </a:t>
            </a:r>
            <a:r>
              <a:rPr lang="en-US" sz="4000" b="1" dirty="0" err="1">
                <a:solidFill>
                  <a:schemeClr val="bg1"/>
                </a:solidFill>
                <a:effectLst/>
                <a:latin typeface="HP001 4 hàng" panose="020B0603050302020204" pitchFamily="34" charset="0"/>
                <a:ea typeface="Times New Roman" panose="02020603050405020304" pitchFamily="18" charset="0"/>
              </a:rPr>
              <a:t>tìm</a:t>
            </a:r>
            <a:r>
              <a:rPr lang="en-US" sz="4000" b="1" dirty="0">
                <a:solidFill>
                  <a:schemeClr val="bg1"/>
                </a:solidFill>
                <a:effectLst/>
                <a:latin typeface="HP001 4 hàng" panose="020B0603050302020204" pitchFamily="34" charset="0"/>
                <a:ea typeface="Times New Roman" panose="02020603050405020304" pitchFamily="18" charset="0"/>
              </a:rPr>
              <a:t> </a:t>
            </a:r>
            <a:r>
              <a:rPr lang="en-US" sz="4000" b="1" dirty="0" err="1">
                <a:solidFill>
                  <a:schemeClr val="bg1"/>
                </a:solidFill>
                <a:effectLst/>
                <a:latin typeface="HP001 4 hàng" panose="020B0603050302020204" pitchFamily="34" charset="0"/>
                <a:ea typeface="Times New Roman" panose="02020603050405020304" pitchFamily="18" charset="0"/>
              </a:rPr>
              <a:t>kiếm</a:t>
            </a:r>
            <a:r>
              <a:rPr lang="en-US" sz="4000" b="1" dirty="0">
                <a:solidFill>
                  <a:schemeClr val="bg1"/>
                </a:solidFill>
                <a:effectLst/>
                <a:latin typeface="HP001 4 hàng" panose="020B0603050302020204" pitchFamily="34" charset="0"/>
                <a:ea typeface="Times New Roman" panose="02020603050405020304" pitchFamily="18" charset="0"/>
              </a:rPr>
              <a:t> </a:t>
            </a:r>
            <a:r>
              <a:rPr lang="en-US" sz="4000" b="1" dirty="0" err="1">
                <a:solidFill>
                  <a:schemeClr val="bg1"/>
                </a:solidFill>
                <a:effectLst/>
                <a:latin typeface="HP001 4 hàng" panose="020B0603050302020204" pitchFamily="34" charset="0"/>
                <a:ea typeface="Times New Roman" panose="02020603050405020304" pitchFamily="18" charset="0"/>
              </a:rPr>
              <a:t>sự</a:t>
            </a:r>
            <a:r>
              <a:rPr lang="en-US" sz="4000" b="1" dirty="0">
                <a:solidFill>
                  <a:schemeClr val="bg1"/>
                </a:solidFill>
                <a:effectLst/>
                <a:latin typeface="HP001 4 hàng" panose="020B0603050302020204" pitchFamily="34" charset="0"/>
                <a:ea typeface="Times New Roman" panose="02020603050405020304" pitchFamily="18" charset="0"/>
              </a:rPr>
              <a:t> </a:t>
            </a:r>
            <a:r>
              <a:rPr lang="en-US" sz="4000" b="1" dirty="0" err="1">
                <a:solidFill>
                  <a:schemeClr val="bg1"/>
                </a:solidFill>
                <a:effectLst/>
                <a:latin typeface="HP001 4 hàng" panose="020B0603050302020204" pitchFamily="34" charset="0"/>
                <a:ea typeface="Times New Roman" panose="02020603050405020304" pitchFamily="18" charset="0"/>
              </a:rPr>
              <a:t>hỗ</a:t>
            </a:r>
            <a:r>
              <a:rPr lang="en-US" sz="4000" b="1" dirty="0">
                <a:solidFill>
                  <a:schemeClr val="bg1"/>
                </a:solidFill>
                <a:effectLst/>
                <a:latin typeface="HP001 4 hàng" panose="020B0603050302020204" pitchFamily="34" charset="0"/>
                <a:ea typeface="Times New Roman" panose="02020603050405020304" pitchFamily="18" charset="0"/>
              </a:rPr>
              <a:t> </a:t>
            </a:r>
            <a:r>
              <a:rPr lang="en-US" sz="4000" b="1" dirty="0" err="1">
                <a:solidFill>
                  <a:schemeClr val="bg1"/>
                </a:solidFill>
                <a:effectLst/>
                <a:latin typeface="HP001 4 hàng" panose="020B0603050302020204" pitchFamily="34" charset="0"/>
                <a:ea typeface="Times New Roman" panose="02020603050405020304" pitchFamily="18" charset="0"/>
              </a:rPr>
              <a:t>trợ</a:t>
            </a:r>
            <a:r>
              <a:rPr lang="en-US" sz="4000" b="1" dirty="0">
                <a:solidFill>
                  <a:schemeClr val="bg1"/>
                </a:solidFill>
                <a:effectLst/>
                <a:latin typeface="HP001 4 hàng" panose="020B0603050302020204" pitchFamily="34" charset="0"/>
                <a:ea typeface="Times New Roman" panose="02020603050405020304" pitchFamily="18" charset="0"/>
              </a:rPr>
              <a:t> </a:t>
            </a:r>
            <a:r>
              <a:rPr lang="en-US" sz="4000" b="1" dirty="0" err="1">
                <a:solidFill>
                  <a:schemeClr val="bg1"/>
                </a:solidFill>
                <a:effectLst/>
                <a:latin typeface="HP001 4 hàng" panose="020B0603050302020204" pitchFamily="34" charset="0"/>
                <a:ea typeface="Times New Roman" panose="02020603050405020304" pitchFamily="18" charset="0"/>
              </a:rPr>
              <a:t>khi</a:t>
            </a:r>
            <a:r>
              <a:rPr lang="en-US" sz="4000" b="1" dirty="0">
                <a:solidFill>
                  <a:schemeClr val="bg1"/>
                </a:solidFill>
                <a:effectLst/>
                <a:latin typeface="HP001 4 hàng" panose="020B0603050302020204" pitchFamily="34" charset="0"/>
                <a:ea typeface="Times New Roman" panose="02020603050405020304" pitchFamily="18" charset="0"/>
              </a:rPr>
              <a:t> ở </a:t>
            </a:r>
            <a:r>
              <a:rPr lang="en-US" sz="4000" b="1" dirty="0" err="1">
                <a:solidFill>
                  <a:schemeClr val="bg1"/>
                </a:solidFill>
                <a:effectLst/>
                <a:latin typeface="HP001 4 hàng" panose="020B0603050302020204" pitchFamily="34" charset="0"/>
                <a:ea typeface="Times New Roman" panose="02020603050405020304" pitchFamily="18" charset="0"/>
              </a:rPr>
              <a:t>trường</a:t>
            </a:r>
            <a:r>
              <a:rPr lang="en-US" sz="4000" b="1" dirty="0">
                <a:solidFill>
                  <a:schemeClr val="bg1"/>
                </a:solidFill>
                <a:effectLst/>
                <a:latin typeface="HP001 4 hàng" panose="020B0603050302020204" pitchFamily="34" charset="0"/>
                <a:ea typeface="Times New Roman" panose="02020603050405020304" pitchFamily="18" charset="0"/>
              </a:rPr>
              <a:t> </a:t>
            </a:r>
            <a:endParaRPr lang="en-US" sz="4000" b="1" dirty="0">
              <a:solidFill>
                <a:schemeClr val="bg1"/>
              </a:solidFill>
              <a:latin typeface="HP001 4 hàng" panose="020B0603050302020204" pitchFamily="34" charset="0"/>
            </a:endParaRPr>
          </a:p>
        </p:txBody>
      </p:sp>
    </p:spTree>
    <p:extLst>
      <p:ext uri="{BB962C8B-B14F-4D97-AF65-F5344CB8AC3E}">
        <p14:creationId xmlns:p14="http://schemas.microsoft.com/office/powerpoint/2010/main" val="380277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6C1C00-B23D-41B7-90EB-E03FCA6CC2FE}"/>
              </a:ext>
            </a:extLst>
          </p:cNvPr>
          <p:cNvPicPr>
            <a:picLocks noChangeAspect="1"/>
          </p:cNvPicPr>
          <p:nvPr/>
        </p:nvPicPr>
        <p:blipFill rotWithShape="1">
          <a:blip r:embed="rId2">
            <a:extLst>
              <a:ext uri="{28A0092B-C50C-407E-A947-70E740481C1C}">
                <a14:useLocalDpi xmlns:a14="http://schemas.microsoft.com/office/drawing/2010/main" val="0"/>
              </a:ext>
            </a:extLst>
          </a:blip>
          <a:srcRect t="13333" b="14010"/>
          <a:stretch/>
        </p:blipFill>
        <p:spPr>
          <a:xfrm>
            <a:off x="0" y="0"/>
            <a:ext cx="12192000" cy="6858000"/>
          </a:xfrm>
          <a:prstGeom prst="rect">
            <a:avLst/>
          </a:prstGeom>
        </p:spPr>
      </p:pic>
      <p:sp>
        <p:nvSpPr>
          <p:cNvPr id="8" name="TextBox 7">
            <a:extLst>
              <a:ext uri="{FF2B5EF4-FFF2-40B4-BE49-F238E27FC236}">
                <a16:creationId xmlns:a16="http://schemas.microsoft.com/office/drawing/2014/main" id="{5990BD0B-3D52-4FDF-9BFB-49FA3480EFAE}"/>
              </a:ext>
            </a:extLst>
          </p:cNvPr>
          <p:cNvSpPr txBox="1"/>
          <p:nvPr/>
        </p:nvSpPr>
        <p:spPr>
          <a:xfrm>
            <a:off x="3498574" y="3429000"/>
            <a:ext cx="6361043" cy="1323439"/>
          </a:xfrm>
          <a:prstGeom prst="rect">
            <a:avLst/>
          </a:prstGeom>
          <a:noFill/>
        </p:spPr>
        <p:txBody>
          <a:bodyPr wrap="square" rtlCol="0">
            <a:spAutoFit/>
          </a:bodyPr>
          <a:lstStyle/>
          <a:p>
            <a:r>
              <a:rPr lang="en-US" sz="8000" b="1" dirty="0">
                <a:latin typeface="HP001 4 hàng" panose="020B0603050302020204" pitchFamily="34" charset="0"/>
              </a:rPr>
              <a:t>Thank you!!</a:t>
            </a:r>
          </a:p>
        </p:txBody>
      </p:sp>
    </p:spTree>
    <p:extLst>
      <p:ext uri="{BB962C8B-B14F-4D97-AF65-F5344CB8AC3E}">
        <p14:creationId xmlns:p14="http://schemas.microsoft.com/office/powerpoint/2010/main" val="4225652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874E0E-4EA5-4539-AE63-531CEF7166D7}"/>
              </a:ext>
            </a:extLst>
          </p:cNvPr>
          <p:cNvPicPr>
            <a:picLocks noChangeAspect="1"/>
          </p:cNvPicPr>
          <p:nvPr/>
        </p:nvPicPr>
        <p:blipFill rotWithShape="1">
          <a:blip r:embed="rId2">
            <a:extLst>
              <a:ext uri="{28A0092B-C50C-407E-A947-70E740481C1C}">
                <a14:useLocalDpi xmlns:a14="http://schemas.microsoft.com/office/drawing/2010/main" val="0"/>
              </a:ext>
            </a:extLst>
          </a:blip>
          <a:srcRect l="25385" r="15400" b="6796"/>
          <a:stretch/>
        </p:blipFill>
        <p:spPr>
          <a:xfrm>
            <a:off x="-356684" y="743744"/>
            <a:ext cx="3045763" cy="4793952"/>
          </a:xfrm>
          <a:prstGeom prst="rect">
            <a:avLst/>
          </a:prstGeom>
        </p:spPr>
      </p:pic>
      <p:pic>
        <p:nvPicPr>
          <p:cNvPr id="5" name="Picture 4">
            <a:extLst>
              <a:ext uri="{FF2B5EF4-FFF2-40B4-BE49-F238E27FC236}">
                <a16:creationId xmlns:a16="http://schemas.microsoft.com/office/drawing/2014/main" id="{56CFF24D-FF15-4C68-80C2-120CDC9F7B63}"/>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037284" y="393237"/>
            <a:ext cx="7635240" cy="7271438"/>
          </a:xfrm>
          <a:prstGeom prst="rect">
            <a:avLst/>
          </a:prstGeom>
        </p:spPr>
      </p:pic>
      <p:pic>
        <p:nvPicPr>
          <p:cNvPr id="6" name="Picture 5">
            <a:extLst>
              <a:ext uri="{FF2B5EF4-FFF2-40B4-BE49-F238E27FC236}">
                <a16:creationId xmlns:a16="http://schemas.microsoft.com/office/drawing/2014/main" id="{DF71A913-3563-491C-A410-4A5C7B19CD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p:blipFill>
        <p:spPr>
          <a:xfrm>
            <a:off x="8691169" y="4404360"/>
            <a:ext cx="2610189" cy="2344867"/>
          </a:xfrm>
          <a:prstGeom prst="rect">
            <a:avLst/>
          </a:prstGeom>
        </p:spPr>
      </p:pic>
      <p:sp>
        <p:nvSpPr>
          <p:cNvPr id="7" name="TextBox 6">
            <a:extLst>
              <a:ext uri="{FF2B5EF4-FFF2-40B4-BE49-F238E27FC236}">
                <a16:creationId xmlns:a16="http://schemas.microsoft.com/office/drawing/2014/main" id="{18C1B58B-484A-4C3F-9600-FD803F0861FF}"/>
              </a:ext>
            </a:extLst>
          </p:cNvPr>
          <p:cNvSpPr txBox="1"/>
          <p:nvPr/>
        </p:nvSpPr>
        <p:spPr>
          <a:xfrm>
            <a:off x="3845380" y="4028956"/>
            <a:ext cx="4019049"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HP001 4 hàng" panose="020B0603050302020204" pitchFamily="34" charset="0"/>
                <a:ea typeface="+mn-ea"/>
                <a:cs typeface="Times New Roman" panose="02020603050405020304" pitchFamily="18" charset="0"/>
              </a:rPr>
              <a:t>Luyện</a:t>
            </a:r>
            <a:r>
              <a:rPr kumimoji="0" lang="en-US" sz="66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HP001 4 hàng" panose="020B0603050302020204" pitchFamily="34" charset="0"/>
                <a:ea typeface="+mn-ea"/>
                <a:cs typeface="Times New Roman" panose="02020603050405020304" pitchFamily="18" charset="0"/>
              </a:rPr>
              <a:t> </a:t>
            </a:r>
            <a:r>
              <a:rPr kumimoji="0" lang="en-US" sz="66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HP001 4 hàng" panose="020B0603050302020204" pitchFamily="34" charset="0"/>
                <a:ea typeface="+mn-ea"/>
                <a:cs typeface="Times New Roman" panose="02020603050405020304" pitchFamily="18" charset="0"/>
              </a:rPr>
              <a:t>tập</a:t>
            </a:r>
            <a:endPar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HP001 4 hàng" panose="020B0603050302020204" pitchFamily="34"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6B355F52-01C5-419A-B24A-7EBEDC00FFF4}"/>
              </a:ext>
            </a:extLst>
          </p:cNvPr>
          <p:cNvSpPr txBox="1"/>
          <p:nvPr/>
        </p:nvSpPr>
        <p:spPr>
          <a:xfrm>
            <a:off x="1026497" y="190500"/>
            <a:ext cx="1221075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                                         </a:t>
            </a:r>
            <a:r>
              <a:rPr kumimoji="0" lang="en-US" sz="2400" b="1" i="0" u="none" strike="noStrike" kern="1200" cap="none" spc="0" normalizeH="0" baseline="0" noProof="0" dirty="0" err="1">
                <a:ln>
                  <a:noFill/>
                </a:ln>
                <a:solidFill>
                  <a:prstClr val="black"/>
                </a:solidFill>
                <a:effectLst/>
                <a:uLnTx/>
                <a:uFillTx/>
                <a:latin typeface="HP001 4 hàng" panose="020B0603050302020204" pitchFamily="34" charset="0"/>
                <a:ea typeface="+mn-ea"/>
                <a:cs typeface="+mn-cs"/>
              </a:rPr>
              <a:t>Thứ</a:t>
            </a:r>
            <a:r>
              <a:rPr kumimoji="0" lang="en-US" sz="24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 </a:t>
            </a:r>
            <a:r>
              <a:rPr lang="en-US" sz="2400" b="1" dirty="0">
                <a:solidFill>
                  <a:prstClr val="black"/>
                </a:solidFill>
                <a:latin typeface="HP001 4 hàng" panose="020B0603050302020204" pitchFamily="34" charset="0"/>
              </a:rPr>
              <a:t>….</a:t>
            </a:r>
            <a:r>
              <a:rPr kumimoji="0" lang="en-US" sz="24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rPr>
              <a:t>ngày ….tháng … năm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HP001 4 hàng" panose="020B0603050302020204" pitchFamily="34" charset="0"/>
              <a:ea typeface="+mn-ea"/>
              <a:cs typeface="+mn-cs"/>
            </a:endParaRPr>
          </a:p>
        </p:txBody>
      </p:sp>
      <p:sp>
        <p:nvSpPr>
          <p:cNvPr id="3" name="TextBox 2">
            <a:extLst>
              <a:ext uri="{FF2B5EF4-FFF2-40B4-BE49-F238E27FC236}">
                <a16:creationId xmlns:a16="http://schemas.microsoft.com/office/drawing/2014/main" id="{6063C1D7-7B57-44B2-9CD0-95913D3A7180}"/>
              </a:ext>
            </a:extLst>
          </p:cNvPr>
          <p:cNvSpPr txBox="1"/>
          <p:nvPr/>
        </p:nvSpPr>
        <p:spPr>
          <a:xfrm>
            <a:off x="1549288" y="509492"/>
            <a:ext cx="1425390" cy="461665"/>
          </a:xfrm>
          <a:prstGeom prst="rect">
            <a:avLst/>
          </a:prstGeom>
          <a:noFill/>
        </p:spPr>
        <p:txBody>
          <a:bodyPr wrap="none" rtlCol="0">
            <a:spAutoFit/>
          </a:bodyPr>
          <a:lstStyle/>
          <a:p>
            <a:r>
              <a:rPr lang="en-US" sz="2400" b="1" u="sng" dirty="0" err="1">
                <a:latin typeface="HP001 4 hàng" panose="020B0603050302020204" pitchFamily="34" charset="0"/>
              </a:rPr>
              <a:t>Đạo</a:t>
            </a:r>
            <a:r>
              <a:rPr lang="en-US" sz="2400" b="1" u="sng" dirty="0">
                <a:latin typeface="HP001 4 hàng" panose="020B0603050302020204" pitchFamily="34" charset="0"/>
              </a:rPr>
              <a:t> </a:t>
            </a:r>
            <a:r>
              <a:rPr lang="en-US" sz="2400" b="1" u="sng" dirty="0" err="1">
                <a:latin typeface="HP001 4 hàng" panose="020B0603050302020204" pitchFamily="34" charset="0"/>
              </a:rPr>
              <a:t>đức</a:t>
            </a:r>
            <a:r>
              <a:rPr lang="en-US" sz="2400" b="1" dirty="0">
                <a:latin typeface="HP001 4 hàng" panose="020B0603050302020204" pitchFamily="34" charset="0"/>
              </a:rPr>
              <a:t>: </a:t>
            </a:r>
          </a:p>
        </p:txBody>
      </p:sp>
      <p:sp>
        <p:nvSpPr>
          <p:cNvPr id="8" name="TextBox 7">
            <a:extLst>
              <a:ext uri="{FF2B5EF4-FFF2-40B4-BE49-F238E27FC236}">
                <a16:creationId xmlns:a16="http://schemas.microsoft.com/office/drawing/2014/main" id="{C70C3EDC-6DEF-45EE-BA77-D0C183F6B58B}"/>
              </a:ext>
            </a:extLst>
          </p:cNvPr>
          <p:cNvSpPr txBox="1"/>
          <p:nvPr/>
        </p:nvSpPr>
        <p:spPr>
          <a:xfrm>
            <a:off x="2809461" y="805428"/>
            <a:ext cx="6573078" cy="523220"/>
          </a:xfrm>
          <a:prstGeom prst="rect">
            <a:avLst/>
          </a:prstGeom>
          <a:noFill/>
        </p:spPr>
        <p:txBody>
          <a:bodyPr wrap="square" rtlCol="0">
            <a:spAutoFit/>
          </a:bodyPr>
          <a:lstStyle/>
          <a:p>
            <a:r>
              <a:rPr lang="en-US" sz="2800" b="1" dirty="0" err="1">
                <a:solidFill>
                  <a:srgbClr val="FF0000"/>
                </a:solidFill>
                <a:latin typeface="HP001 4 hàng" panose="020B0603050302020204" pitchFamily="34" charset="0"/>
              </a:rPr>
              <a:t>Tự</a:t>
            </a:r>
            <a:r>
              <a:rPr lang="en-US" sz="2800" b="1" dirty="0">
                <a:solidFill>
                  <a:srgbClr val="FF0000"/>
                </a:solidFill>
                <a:latin typeface="HP001 4 hàng" panose="020B0603050302020204" pitchFamily="34" charset="0"/>
              </a:rPr>
              <a:t> </a:t>
            </a:r>
            <a:r>
              <a:rPr lang="en-US" sz="2800" b="1" dirty="0" err="1">
                <a:solidFill>
                  <a:srgbClr val="FF0000"/>
                </a:solidFill>
                <a:latin typeface="HP001 4 hàng" panose="020B0603050302020204" pitchFamily="34" charset="0"/>
              </a:rPr>
              <a:t>hào</a:t>
            </a:r>
            <a:r>
              <a:rPr lang="en-US" sz="2800" b="1" dirty="0">
                <a:solidFill>
                  <a:srgbClr val="FF0000"/>
                </a:solidFill>
                <a:latin typeface="HP001 4 hàng" panose="020B0603050302020204" pitchFamily="34" charset="0"/>
              </a:rPr>
              <a:t> </a:t>
            </a:r>
            <a:r>
              <a:rPr lang="en-US" sz="2800" b="1" dirty="0" err="1">
                <a:solidFill>
                  <a:srgbClr val="FF0000"/>
                </a:solidFill>
                <a:latin typeface="HP001 4 hàng" panose="020B0603050302020204" pitchFamily="34" charset="0"/>
              </a:rPr>
              <a:t>tổ</a:t>
            </a:r>
            <a:r>
              <a:rPr lang="en-US" sz="2800" b="1" dirty="0">
                <a:solidFill>
                  <a:srgbClr val="FF0000"/>
                </a:solidFill>
                <a:latin typeface="HP001 4 hàng" panose="020B0603050302020204" pitchFamily="34" charset="0"/>
              </a:rPr>
              <a:t> </a:t>
            </a:r>
            <a:r>
              <a:rPr lang="en-US" sz="2800" b="1" dirty="0" err="1">
                <a:solidFill>
                  <a:srgbClr val="FF0000"/>
                </a:solidFill>
                <a:latin typeface="HP001 4 hàng" panose="020B0603050302020204" pitchFamily="34" charset="0"/>
              </a:rPr>
              <a:t>quốc</a:t>
            </a:r>
            <a:r>
              <a:rPr lang="en-US" sz="2800" b="1" dirty="0">
                <a:solidFill>
                  <a:srgbClr val="FF0000"/>
                </a:solidFill>
                <a:latin typeface="HP001 4 hàng" panose="020B0603050302020204" pitchFamily="34" charset="0"/>
              </a:rPr>
              <a:t> </a:t>
            </a:r>
            <a:r>
              <a:rPr lang="en-US" sz="2800" b="1" dirty="0" err="1">
                <a:solidFill>
                  <a:srgbClr val="FF0000"/>
                </a:solidFill>
                <a:latin typeface="HP001 4 hàng" panose="020B0603050302020204" pitchFamily="34" charset="0"/>
              </a:rPr>
              <a:t>Việt</a:t>
            </a:r>
            <a:r>
              <a:rPr lang="en-US" sz="2800" b="1" dirty="0">
                <a:solidFill>
                  <a:srgbClr val="FF0000"/>
                </a:solidFill>
                <a:latin typeface="HP001 4 hàng" panose="020B0603050302020204" pitchFamily="34" charset="0"/>
              </a:rPr>
              <a:t> Nam (</a:t>
            </a:r>
            <a:r>
              <a:rPr lang="en-US" sz="2800" b="1" dirty="0" err="1">
                <a:solidFill>
                  <a:srgbClr val="FF0000"/>
                </a:solidFill>
                <a:latin typeface="HP001 4 hàng" panose="020B0603050302020204" pitchFamily="34" charset="0"/>
              </a:rPr>
              <a:t>tiết</a:t>
            </a:r>
            <a:r>
              <a:rPr lang="en-US" sz="2800" b="1" dirty="0">
                <a:solidFill>
                  <a:srgbClr val="FF0000"/>
                </a:solidFill>
                <a:latin typeface="HP001 4 hàng" panose="020B0603050302020204" pitchFamily="34" charset="0"/>
              </a:rPr>
              <a:t> 2)</a:t>
            </a:r>
          </a:p>
        </p:txBody>
      </p:sp>
    </p:spTree>
    <p:extLst>
      <p:ext uri="{BB962C8B-B14F-4D97-AF65-F5344CB8AC3E}">
        <p14:creationId xmlns:p14="http://schemas.microsoft.com/office/powerpoint/2010/main" val="282913665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53" presetClass="entr" presetSubtype="16" fill="hold" nodeType="afterEffect" nodePh="1">
                                  <p:stCondLst>
                                    <p:cond delay="0"/>
                                  </p:stCondLst>
                                  <p:endCondLst>
                                    <p:cond evt="begin" delay="0">
                                      <p:tn val="22"/>
                                    </p:cond>
                                  </p:endCondLst>
                                  <p:childTnLst>
                                    <p:set>
                                      <p:cBhvr>
                                        <p:cTn id="23" dur="1" fill="hold">
                                          <p:stCondLst>
                                            <p:cond delay="0"/>
                                          </p:stCondLst>
                                        </p:cTn>
                                        <p:tgtEl>
                                          <p:spTgt spid="7">
                                            <p:txEl>
                                              <p:pRg st="0" end="0"/>
                                            </p:txEl>
                                          </p:spTgt>
                                        </p:tgtEl>
                                        <p:attrNameLst>
                                          <p:attrName>style.visibility</p:attrName>
                                        </p:attrNameLst>
                                      </p:cBhvr>
                                      <p:to>
                                        <p:strVal val="visible"/>
                                      </p:to>
                                    </p:set>
                                    <p:anim calcmode="lin" valueType="num">
                                      <p:cBhvr>
                                        <p:cTn id="24"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C4470E-3946-4F04-A374-59394EEB75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85" y="-199292"/>
            <a:ext cx="13293969" cy="7467600"/>
          </a:xfrm>
          <a:prstGeom prst="rect">
            <a:avLst/>
          </a:prstGeom>
        </p:spPr>
      </p:pic>
      <p:sp>
        <p:nvSpPr>
          <p:cNvPr id="4" name="TextBox 3">
            <a:extLst>
              <a:ext uri="{FF2B5EF4-FFF2-40B4-BE49-F238E27FC236}">
                <a16:creationId xmlns:a16="http://schemas.microsoft.com/office/drawing/2014/main" id="{7F54FC3A-954E-47F3-8516-35869A0262BA}"/>
              </a:ext>
            </a:extLst>
          </p:cNvPr>
          <p:cNvSpPr txBox="1"/>
          <p:nvPr/>
        </p:nvSpPr>
        <p:spPr>
          <a:xfrm>
            <a:off x="2473568" y="1311241"/>
            <a:ext cx="8932985" cy="4235518"/>
          </a:xfrm>
          <a:prstGeom prst="rect">
            <a:avLst/>
          </a:prstGeom>
          <a:noFill/>
        </p:spPr>
        <p:txBody>
          <a:bodyPr wrap="square" rtlCol="0">
            <a:spAutoFit/>
          </a:bodyPr>
          <a:lstStyle/>
          <a:p>
            <a:pPr algn="just">
              <a:lnSpc>
                <a:spcPct val="107000"/>
              </a:lnSpc>
              <a:spcAft>
                <a:spcPts val="800"/>
              </a:spcAft>
            </a:pPr>
            <a:r>
              <a:rPr lang="en-US" sz="2600" b="1" dirty="0" err="1">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Yêu</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gia</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đình</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mình</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là</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đủ</a:t>
            </a:r>
            <a:endParaRPr lang="en-US" sz="2600" b="1" dirty="0">
              <a:effectLst/>
              <a:latin typeface="HP001 4 hàng" panose="020B06030503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Tìm</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hiểu</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lịch</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sử</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đất</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nước</a:t>
            </a:r>
            <a:endParaRPr lang="en-US" sz="2600" b="1" dirty="0">
              <a:effectLst/>
              <a:latin typeface="HP001 4 hàng" panose="020B06030503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600" b="1" dirty="0">
                <a:latin typeface="HP001 4 hàng" panose="020B0603050302020204" pitchFamily="34" charset="0"/>
                <a:ea typeface="Times New Roman" panose="02020603050405020304" pitchFamily="18" charset="0"/>
                <a:cs typeface="Times New Roman" panose="02020603050405020304" pitchFamily="18" charset="0"/>
              </a:rPr>
              <a:t>.</a:t>
            </a:r>
            <a:r>
              <a:rPr lang="vi-VN"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Biết</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ơn</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những</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người</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có</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công</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với</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quê</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hương</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đất</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nước</a:t>
            </a:r>
            <a:endParaRPr lang="en-US" sz="2600" b="1" dirty="0">
              <a:effectLst/>
              <a:latin typeface="HP001 4 hàng" panose="020B06030503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d</a:t>
            </a:r>
            <a:r>
              <a:rPr lang="en-US" sz="2600" b="1" dirty="0">
                <a:latin typeface="HP001 4 hàng" panose="020B0603050302020204" pitchFamily="34" charset="0"/>
                <a:ea typeface="Times New Roman" panose="02020603050405020304" pitchFamily="18" charset="0"/>
                <a:cs typeface="Times New Roman" panose="02020603050405020304" pitchFamily="18" charset="0"/>
              </a:rPr>
              <a:t>.</a:t>
            </a:r>
            <a:r>
              <a:rPr lang="vi-VN"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Học</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tập</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thật</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tốt</a:t>
            </a:r>
            <a:endParaRPr lang="en-US" sz="2600" b="1" dirty="0">
              <a:effectLst/>
              <a:latin typeface="HP001 4 hàng" panose="020B060305030202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e</a:t>
            </a:r>
            <a:r>
              <a:rPr lang="en-US" sz="2600" b="1" dirty="0">
                <a:latin typeface="HP001 4 hàng" panose="020B0603050302020204" pitchFamily="34" charset="0"/>
                <a:ea typeface="Times New Roman" panose="02020603050405020304" pitchFamily="18" charset="0"/>
                <a:cs typeface="Times New Roman" panose="02020603050405020304" pitchFamily="18" charset="0"/>
              </a:rPr>
              <a:t>.</a:t>
            </a:r>
            <a:r>
              <a:rPr lang="vi-VN"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Bảo</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vệ</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thiên</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nhiên</a:t>
            </a:r>
            <a:endParaRPr lang="en-US" sz="2600" b="1" dirty="0">
              <a:effectLst/>
              <a:latin typeface="HP001 4 hàng" panose="020B060305030202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d</a:t>
            </a:r>
            <a:r>
              <a:rPr lang="en-US" sz="2600" b="1" dirty="0">
                <a:latin typeface="HP001 4 hàng" panose="020B0603050302020204" pitchFamily="34" charset="0"/>
                <a:ea typeface="Times New Roman" panose="02020603050405020304" pitchFamily="18" charset="0"/>
                <a:cs typeface="Times New Roman" panose="02020603050405020304" pitchFamily="18" charset="0"/>
              </a:rPr>
              <a:t>.</a:t>
            </a:r>
            <a:r>
              <a:rPr lang="vi-VN"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Tự</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hào</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được</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là</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người</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a:t>
            </a:r>
            <a:r>
              <a:rPr lang="en-US" sz="2600" b="1" dirty="0" err="1">
                <a:effectLst/>
                <a:latin typeface="HP001 4 hàng" panose="020B0603050302020204" pitchFamily="34" charset="0"/>
                <a:ea typeface="Times New Roman" panose="02020603050405020304" pitchFamily="18" charset="0"/>
                <a:cs typeface="Times New Roman" panose="02020603050405020304" pitchFamily="18" charset="0"/>
              </a:rPr>
              <a:t>Việt</a:t>
            </a:r>
            <a:r>
              <a:rPr lang="en-US" sz="2600" b="1" dirty="0">
                <a:effectLst/>
                <a:latin typeface="HP001 4 hàng" panose="020B0603050302020204" pitchFamily="34" charset="0"/>
                <a:ea typeface="Times New Roman" panose="02020603050405020304" pitchFamily="18" charset="0"/>
                <a:cs typeface="Times New Roman" panose="02020603050405020304" pitchFamily="18" charset="0"/>
              </a:rPr>
              <a:t> Nam</a:t>
            </a:r>
          </a:p>
          <a:p>
            <a:pPr algn="just">
              <a:lnSpc>
                <a:spcPct val="107000"/>
              </a:lnSpc>
              <a:spcAft>
                <a:spcPts val="800"/>
              </a:spcAft>
            </a:pPr>
            <a:endParaRPr lang="en-US" sz="2600" b="1" dirty="0">
              <a:effectLst/>
              <a:latin typeface="HP001 4 hàng" panose="020B060305030202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endParaRPr lang="en-US" sz="2600" b="1" dirty="0">
              <a:effectLst/>
              <a:latin typeface="HP001 4 hàng" panose="020B0603050302020204" pitchFamily="34" charset="0"/>
              <a:ea typeface="Calibri" panose="020F0502020204030204" pitchFamily="34"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75654A28-748D-4767-8A66-34886368F13B}"/>
              </a:ext>
            </a:extLst>
          </p:cNvPr>
          <p:cNvSpPr/>
          <p:nvPr/>
        </p:nvSpPr>
        <p:spPr>
          <a:xfrm>
            <a:off x="5333999" y="112836"/>
            <a:ext cx="2016369" cy="86018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HP001 4 hàng" panose="020B0603050302020204" pitchFamily="34" charset="0"/>
              </a:rPr>
              <a:t>Bài</a:t>
            </a:r>
            <a:r>
              <a:rPr lang="en-US" sz="4000" b="1" dirty="0">
                <a:solidFill>
                  <a:srgbClr val="FF0000"/>
                </a:solidFill>
                <a:latin typeface="HP001 4 hàng" panose="020B0603050302020204" pitchFamily="34" charset="0"/>
              </a:rPr>
              <a:t> 1:</a:t>
            </a:r>
            <a:endParaRPr lang="en-US" sz="4000" dirty="0"/>
          </a:p>
        </p:txBody>
      </p:sp>
    </p:spTree>
    <p:extLst>
      <p:ext uri="{BB962C8B-B14F-4D97-AF65-F5344CB8AC3E}">
        <p14:creationId xmlns:p14="http://schemas.microsoft.com/office/powerpoint/2010/main" val="2910333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94C9C3B8-D1DF-4F56-86A8-D48D930B7DF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52356" y="2086118"/>
            <a:ext cx="1085182" cy="2450804"/>
          </a:xfrm>
          <a:prstGeom prst="rect">
            <a:avLst/>
          </a:prstGeom>
        </p:spPr>
      </p:pic>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3"/>
          <a:stretch>
            <a:fillRect/>
          </a:stretch>
        </p:blipFill>
        <p:spPr>
          <a:xfrm>
            <a:off x="2567842" y="2100263"/>
            <a:ext cx="1099830"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26" name="Rectangle 25">
            <a:extLst>
              <a:ext uri="{FF2B5EF4-FFF2-40B4-BE49-F238E27FC236}">
                <a16:creationId xmlns:a16="http://schemas.microsoft.com/office/drawing/2014/main" id="{043762B3-8E3F-4C90-9088-084C5087FB35}"/>
              </a:ext>
            </a:extLst>
          </p:cNvPr>
          <p:cNvSpPr/>
          <p:nvPr/>
        </p:nvSpPr>
        <p:spPr>
          <a:xfrm>
            <a:off x="4271258" y="3574514"/>
            <a:ext cx="5281205"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Tahoma" panose="020B0604030504040204" pitchFamily="34" charset="0"/>
                <a:ea typeface="Tahoma" panose="020B0604030504040204" pitchFamily="34" charset="0"/>
                <a:cs typeface="Tahoma" panose="020B0604030504040204" pitchFamily="34" charset="0"/>
              </a:rPr>
              <a:t>TRẠM XE BUÝT</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407754"/>
            <a:ext cx="609600" cy="609600"/>
          </a:xfrm>
          <a:prstGeom prst="rect">
            <a:avLst/>
          </a:prstGeom>
        </p:spPr>
      </p:pic>
      <p:pic>
        <p:nvPicPr>
          <p:cNvPr id="12" name="Bike_Rides">
            <a:hlinkClick r:id="" action="ppaction://media"/>
            <a:extLst>
              <a:ext uri="{FF2B5EF4-FFF2-40B4-BE49-F238E27FC236}">
                <a16:creationId xmlns:a16="http://schemas.microsoft.com/office/drawing/2014/main" id="{6249DC35-A39E-4559-9AC3-76A8A3BFD1C4}"/>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2413928" y="3028902"/>
            <a:ext cx="609600" cy="609600"/>
          </a:xfrm>
          <a:prstGeom prst="rect">
            <a:avLst/>
          </a:prstGeom>
        </p:spPr>
      </p:pic>
      <p:sp>
        <p:nvSpPr>
          <p:cNvPr id="13" name="Rectangle 12">
            <a:extLst>
              <a:ext uri="{FF2B5EF4-FFF2-40B4-BE49-F238E27FC236}">
                <a16:creationId xmlns:a16="http://schemas.microsoft.com/office/drawing/2014/main" id="{6FEA3630-923D-469A-8B2C-044D77B7FADA}"/>
              </a:ext>
            </a:extLst>
          </p:cNvPr>
          <p:cNvSpPr/>
          <p:nvPr/>
        </p:nvSpPr>
        <p:spPr>
          <a:xfrm>
            <a:off x="5644205" y="5555689"/>
            <a:ext cx="15949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a:ea typeface="+mn-ea"/>
                <a:cs typeface="+mn-cs"/>
              </a:rPr>
              <a:t>PLAY</a:t>
            </a:r>
          </a:p>
        </p:txBody>
      </p:sp>
    </p:spTree>
    <p:extLst>
      <p:ext uri="{BB962C8B-B14F-4D97-AF65-F5344CB8AC3E}">
        <p14:creationId xmlns:p14="http://schemas.microsoft.com/office/powerpoint/2010/main" val="33487341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22" presetClass="entr" presetSubtype="8" fill="hold" grpId="0" nodeType="withEffect">
                                  <p:stCondLst>
                                    <p:cond delay="500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10" name="CHIMES.WAV"/>
                                        </p:tgtEl>
                                      </p:cMediaNode>
                                    </p:audio>
                                  </p:subTnLst>
                                </p:cTn>
                              </p:par>
                              <p:par>
                                <p:cTn id="20" presetID="10" presetClass="entr" presetSubtype="0" fill="hold" grpId="1" nodeType="withEffect">
                                  <p:stCondLst>
                                    <p:cond delay="50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26" presetClass="emph" presetSubtype="0" repeatCount="indefinite" fill="hold" grpId="0" nodeType="withEffect">
                                  <p:stCondLst>
                                    <p:cond delay="5000"/>
                                  </p:stCondLst>
                                  <p:childTnLst>
                                    <p:animEffect transition="out" filter="fade">
                                      <p:cBhvr>
                                        <p:cTn id="24" dur="500" tmFilter="0, 0; .2, .5; .8, .5; 1, 0"/>
                                        <p:tgtEl>
                                          <p:spTgt spid="13"/>
                                        </p:tgtEl>
                                      </p:cBhvr>
                                    </p:animEffect>
                                    <p:animScale>
                                      <p:cBhvr>
                                        <p:cTn id="25" dur="250" autoRev="1" fill="hold"/>
                                        <p:tgtEl>
                                          <p:spTgt spid="13"/>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3" presetClass="mediacall" presetSubtype="0" fill="hold" nodeType="clickEffect">
                                  <p:stCondLst>
                                    <p:cond delay="0"/>
                                  </p:stCondLst>
                                  <p:childTnLst>
                                    <p:cmd type="call" cmd="stop">
                                      <p:cBhvr>
                                        <p:cTn id="29"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2"/>
                </p:tgtEl>
              </p:cMediaNode>
            </p:audio>
            <p:audio>
              <p:cMediaNode vol="80000">
                <p:cTn id="31" fill="hold" display="0">
                  <p:stCondLst>
                    <p:cond delay="indefinite"/>
                  </p:stCondLst>
                  <p:endCondLst>
                    <p:cond evt="onStopAudio" delay="0">
                      <p:tgtEl>
                        <p:sldTgt/>
                      </p:tgtEl>
                    </p:cond>
                  </p:endCondLst>
                </p:cTn>
                <p:tgtEl>
                  <p:spTgt spid="3"/>
                </p:tgtEl>
              </p:cMediaNode>
            </p:audio>
            <p:audio>
              <p:cMediaNode vol="80000">
                <p:cTn id="32" fill="hold" display="0">
                  <p:stCondLst>
                    <p:cond delay="indefinite"/>
                  </p:stCondLst>
                  <p:endCondLst>
                    <p:cond evt="onStopAudio" delay="0">
                      <p:tgtEl>
                        <p:sldTgt/>
                      </p:tgtEl>
                    </p:cond>
                  </p:endCondLst>
                </p:cTn>
                <p:tgtEl>
                  <p:spTgt spid="133"/>
                </p:tgtEl>
              </p:cMediaNode>
            </p:audio>
            <p:audio>
              <p:cMediaNode vol="80000">
                <p:cTn id="33" fill="hold" display="0">
                  <p:stCondLst>
                    <p:cond delay="indefinite"/>
                  </p:stCondLst>
                  <p:endCondLst>
                    <p:cond evt="onStopAudio" delay="0">
                      <p:tgtEl>
                        <p:sldTgt/>
                      </p:tgtEl>
                    </p:cond>
                  </p:endCondLst>
                </p:cTn>
                <p:tgtEl>
                  <p:spTgt spid="12"/>
                </p:tgtEl>
              </p:cMediaNode>
            </p:audio>
          </p:childTnLst>
        </p:cTn>
      </p:par>
    </p:tnLst>
    <p:bldLst>
      <p:bldP spid="26" grpId="0"/>
      <p:bldP spid="13" grpId="0"/>
      <p:bldP spid="13"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stretch>
            <a:fillRect/>
          </a:stretch>
        </p:blipFill>
        <p:spPr>
          <a:xfrm>
            <a:off x="2910742" y="2100263"/>
            <a:ext cx="1099830" cy="2513897"/>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stretch>
            <a:fillRect/>
          </a:stretch>
        </p:blipFill>
        <p:spPr>
          <a:xfrm>
            <a:off x="2916837" y="2100263"/>
            <a:ext cx="1093545"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395641"/>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vi-VN"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Yêu</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gia</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đình</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mình</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là</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đủ</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88645" y="3744978"/>
            <a:ext cx="5281205"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Không đồng tình</a:t>
            </a:r>
            <a:r>
              <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Vì</a:t>
            </a:r>
            <a:r>
              <a:rPr kumimoji="0" lang="en-US" sz="2400" b="1"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sao</a:t>
            </a:r>
            <a:r>
              <a:rPr kumimoji="0" lang="en-US" sz="2400" b="1"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ĐÚNG</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407754"/>
            <a:ext cx="609600" cy="609600"/>
          </a:xfrm>
          <a:prstGeom prst="rect">
            <a:avLst/>
          </a:prstGeom>
        </p:spPr>
      </p:pic>
    </p:spTree>
    <p:extLst>
      <p:ext uri="{BB962C8B-B14F-4D97-AF65-F5344CB8AC3E}">
        <p14:creationId xmlns:p14="http://schemas.microsoft.com/office/powerpoint/2010/main" val="27938488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03874" y="2092216"/>
            <a:ext cx="1069366" cy="2491138"/>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03874" y="2092216"/>
            <a:ext cx="1063289" cy="249113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46575"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Tìm</a:t>
            </a:r>
            <a:r>
              <a:rPr kumimoji="0" lang="en-US" sz="2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4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rPr>
              <a:t>hiểu</a:t>
            </a:r>
            <a:r>
              <a:rPr kumimoji="0" lang="en-US" sz="2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4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rPr>
              <a:t>về</a:t>
            </a:r>
            <a:r>
              <a:rPr kumimoji="0" lang="en-US" sz="2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4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rPr>
              <a:t>lịch</a:t>
            </a:r>
            <a:r>
              <a:rPr kumimoji="0" lang="en-US" sz="2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4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rPr>
              <a:t>sử</a:t>
            </a:r>
            <a:r>
              <a:rPr kumimoji="0" lang="en-US" sz="2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4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rPr>
              <a:t>đất</a:t>
            </a:r>
            <a:r>
              <a:rPr kumimoji="0" lang="en-US" sz="2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24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rPr>
              <a:t>nước</a:t>
            </a:r>
            <a:endPar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88645" y="3744978"/>
            <a:ext cx="5281205"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Đồng</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tình</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Vì</a:t>
            </a:r>
            <a:r>
              <a:rPr kumimoji="0" lang="en-US" sz="1800" b="1"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sao</a:t>
            </a:r>
            <a:r>
              <a:rPr kumimoji="0" lang="en-US" sz="1800" b="1"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ĐÚNG</a:t>
            </a:r>
          </a:p>
        </p:txBody>
      </p:sp>
      <p:pic>
        <p:nvPicPr>
          <p:cNvPr id="4" name="Fail! (sound effect)">
            <a:hlinkClick r:id="" action="ppaction://media"/>
            <a:extLst>
              <a:ext uri="{FF2B5EF4-FFF2-40B4-BE49-F238E27FC236}">
                <a16:creationId xmlns:a16="http://schemas.microsoft.com/office/drawing/2014/main" id="{AB8A3C66-7187-4855-B5F4-6F4BDB5A2C64}"/>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22200525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6" y="2158083"/>
            <a:ext cx="1055883" cy="238463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25567" y="2144550"/>
            <a:ext cx="1053290" cy="239816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nước</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88645" y="3744978"/>
            <a:ext cx="5281205"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Đồng</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tình</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Vì</a:t>
            </a:r>
            <a:r>
              <a:rPr kumimoji="0" lang="en-US" sz="1800" b="1"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sao</a:t>
            </a:r>
            <a:r>
              <a:rPr kumimoji="0" lang="en-US" sz="1800" b="1"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227149798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846396" y="2067225"/>
            <a:ext cx="1156947" cy="2483499"/>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846397" y="2066751"/>
            <a:ext cx="1154105" cy="248436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7000"/>
              </a:lnSpc>
              <a:spcAft>
                <a:spcPts val="800"/>
              </a:spcAf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HP001 4 hàng" panose="020B0603050302020204" pitchFamily="34" charset="0"/>
                <a:ea typeface="Times New Roman" panose="02020603050405020304" pitchFamily="18" charset="0"/>
                <a:cs typeface="Times New Roman" panose="02020603050405020304" pitchFamily="18" charset="0"/>
              </a:rPr>
              <a:t>Học</a:t>
            </a:r>
            <a:r>
              <a:rPr lang="en-US" sz="2800" b="1" dirty="0">
                <a:solidFill>
                  <a:schemeClr val="tx1"/>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800" b="1" dirty="0" err="1">
                <a:solidFill>
                  <a:schemeClr val="tx1"/>
                </a:solidFill>
                <a:latin typeface="HP001 4 hàng" panose="020B0603050302020204" pitchFamily="34" charset="0"/>
                <a:ea typeface="Times New Roman" panose="02020603050405020304" pitchFamily="18" charset="0"/>
                <a:cs typeface="Times New Roman" panose="02020603050405020304" pitchFamily="18" charset="0"/>
              </a:rPr>
              <a:t>tập</a:t>
            </a:r>
            <a:r>
              <a:rPr lang="en-US" sz="2800" b="1" dirty="0">
                <a:solidFill>
                  <a:schemeClr val="tx1"/>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800" b="1" dirty="0" err="1">
                <a:solidFill>
                  <a:schemeClr val="tx1"/>
                </a:solidFill>
                <a:latin typeface="HP001 4 hàng" panose="020B0603050302020204" pitchFamily="34" charset="0"/>
                <a:ea typeface="Times New Roman" panose="02020603050405020304" pitchFamily="18" charset="0"/>
                <a:cs typeface="Times New Roman" panose="02020603050405020304" pitchFamily="18" charset="0"/>
              </a:rPr>
              <a:t>thật</a:t>
            </a:r>
            <a:r>
              <a:rPr lang="en-US" sz="2800" b="1" dirty="0">
                <a:solidFill>
                  <a:schemeClr val="tx1"/>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800" b="1" dirty="0" err="1">
                <a:solidFill>
                  <a:schemeClr val="tx1"/>
                </a:solidFill>
                <a:latin typeface="HP001 4 hàng" panose="020B0603050302020204" pitchFamily="34" charset="0"/>
                <a:ea typeface="Times New Roman" panose="02020603050405020304" pitchFamily="18" charset="0"/>
                <a:cs typeface="Times New Roman" panose="02020603050405020304" pitchFamily="18" charset="0"/>
              </a:rPr>
              <a:t>tốt</a:t>
            </a:r>
            <a:endPar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88645" y="3744978"/>
            <a:ext cx="5281205"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Đồng</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tình</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Vì</a:t>
            </a:r>
            <a:r>
              <a:rPr kumimoji="0" lang="en-US" sz="1800" b="1"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sao</a:t>
            </a:r>
            <a:r>
              <a:rPr kumimoji="0" lang="en-US" sz="1800" b="1"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ĐÚNG</a:t>
            </a:r>
          </a:p>
        </p:txBody>
      </p:sp>
      <p:pic>
        <p:nvPicPr>
          <p:cNvPr id="4" name="Fail! (sound effect)">
            <a:hlinkClick r:id="" action="ppaction://media"/>
            <a:extLst>
              <a:ext uri="{FF2B5EF4-FFF2-40B4-BE49-F238E27FC236}">
                <a16:creationId xmlns:a16="http://schemas.microsoft.com/office/drawing/2014/main" id="{86799F78-DFD1-487F-B5DF-7BBE6D5843EF}"/>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36802384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6.25E-7 2.59259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Bai12.Timkiemsuhotrokhiotruong[20210613130551558].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
  <TotalTime>2043</TotalTime>
  <Words>520</Words>
  <Application>Microsoft Office PowerPoint</Application>
  <PresentationFormat>Widescreen</PresentationFormat>
  <Paragraphs>77</Paragraphs>
  <Slides>23</Slides>
  <Notes>0</Notes>
  <HiddenSlides>0</HiddenSlides>
  <MMClips>22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23</vt:i4>
      </vt:variant>
    </vt:vector>
  </HeadingPairs>
  <TitlesOfParts>
    <vt:vector size="35" baseType="lpstr">
      <vt:lpstr>Arial</vt:lpstr>
      <vt:lpstr>Calibri</vt:lpstr>
      <vt:lpstr>Calibri Light</vt:lpstr>
      <vt:lpstr>HP001 4 hàng</vt:lpstr>
      <vt:lpstr>Tahoma</vt:lpstr>
      <vt:lpstr>Times New Roman</vt:lpstr>
      <vt:lpstr>Trebuchet MS</vt:lpstr>
      <vt:lpstr>UTM Cookies</vt:lpstr>
      <vt:lpstr>Wingdings 3</vt:lpstr>
      <vt:lpstr>Cute Sticker by Slidesgo</vt:lpstr>
      <vt:lpstr>Office Theme</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Admin</cp:lastModifiedBy>
  <cp:revision>122</cp:revision>
  <dcterms:created xsi:type="dcterms:W3CDTF">2021-06-11T02:39:36Z</dcterms:created>
  <dcterms:modified xsi:type="dcterms:W3CDTF">2025-04-22T06:50:56Z</dcterms:modified>
</cp:coreProperties>
</file>