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8" r:id="rId4"/>
    <p:sldId id="259" r:id="rId5"/>
    <p:sldId id="295" r:id="rId6"/>
    <p:sldId id="461" r:id="rId7"/>
    <p:sldId id="462" r:id="rId8"/>
    <p:sldId id="463" r:id="rId9"/>
    <p:sldId id="348" r:id="rId10"/>
    <p:sldId id="275" r:id="rId11"/>
    <p:sldId id="464" r:id="rId12"/>
    <p:sldId id="357" r:id="rId13"/>
    <p:sldId id="465" r:id="rId14"/>
    <p:sldId id="466" r:id="rId15"/>
    <p:sldId id="467" r:id="rId16"/>
    <p:sldId id="261"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62409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2E3-EFBE-4290-584F-1ED9C60FB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22186-D07C-452B-C8B1-9F343C02919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CCC2-BAED-361A-24C5-9E55FA690BB6}"/>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5" name="Footer Placeholder 4">
            <a:extLst>
              <a:ext uri="{FF2B5EF4-FFF2-40B4-BE49-F238E27FC236}">
                <a16:creationId xmlns:a16="http://schemas.microsoft.com/office/drawing/2014/main" id="{B479A533-5AED-66F0-01A9-16A8246F6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2A7B1-5BA3-CDE1-CD8D-9607D73E841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4411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19EA4-5171-5C0E-1D02-4F05D4188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98512-167F-1630-3E91-334D0DE4AF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4E6E-6676-B91C-1E4C-0A33D899F897}"/>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5" name="Footer Placeholder 4">
            <a:extLst>
              <a:ext uri="{FF2B5EF4-FFF2-40B4-BE49-F238E27FC236}">
                <a16:creationId xmlns:a16="http://schemas.microsoft.com/office/drawing/2014/main" id="{3681D746-D355-1A7A-8CC0-DFC94E11DA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9F502F-0964-C3B6-F9F0-83130D2FD2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3850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49860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73706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2370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634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8325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79734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17498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68528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C6B8-7CAC-8B16-DBBD-61E81FCA59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5B651B-7116-09E8-6695-417834980A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18A4D-4492-E0CC-C46B-28A8709ED98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5" name="Footer Placeholder 4">
            <a:extLst>
              <a:ext uri="{FF2B5EF4-FFF2-40B4-BE49-F238E27FC236}">
                <a16:creationId xmlns:a16="http://schemas.microsoft.com/office/drawing/2014/main" id="{ADBFD50F-0594-F268-FC32-D2013094C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1B9001-8560-4DF1-8AA8-CD08D611A40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5377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0020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5098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9/21/2023</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23576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D78-50DC-8E19-C360-502E4F44B2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DBB54-EA68-97B0-03FA-455570842F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1A76-DDCC-9A44-A41D-844F557CFEC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5" name="Footer Placeholder 4">
            <a:extLst>
              <a:ext uri="{FF2B5EF4-FFF2-40B4-BE49-F238E27FC236}">
                <a16:creationId xmlns:a16="http://schemas.microsoft.com/office/drawing/2014/main" id="{89AF54BF-C5E9-9121-6B84-763EA47C1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730FD0-42EA-C0B5-BF68-4AB31FEF9FD6}"/>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901925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4053-CAEB-E179-5EB3-753178BB8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33E28-841C-07DB-3128-54C6222490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F14-7D6A-B59E-C046-CB40450772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9232-63B3-1D2E-CA2A-5CA016643662}"/>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6" name="Footer Placeholder 5">
            <a:extLst>
              <a:ext uri="{FF2B5EF4-FFF2-40B4-BE49-F238E27FC236}">
                <a16:creationId xmlns:a16="http://schemas.microsoft.com/office/drawing/2014/main" id="{995B9E70-C99B-ECFE-385C-73C2C7D7A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0159C0-D28D-5418-2CC4-A654109E1F95}"/>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07258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8488-E247-17BB-8AF3-3806ED5FBA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A93F7D-4497-38F8-25AA-A0ABFBDA89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37783-B135-F678-11DC-39BC784747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EB39-64D5-AD0C-41A8-B9CC9080B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2410-94C1-E103-ABB0-9AF531F757F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C58C8-5C76-B7BB-4E87-7E878184D7C5}"/>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8" name="Footer Placeholder 7">
            <a:extLst>
              <a:ext uri="{FF2B5EF4-FFF2-40B4-BE49-F238E27FC236}">
                <a16:creationId xmlns:a16="http://schemas.microsoft.com/office/drawing/2014/main" id="{39F2227A-2ACA-B2E7-B539-B445D35A8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D3E37-688F-748B-CC74-DA21D0BEF382}"/>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68451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796-5531-3990-8B87-F4EFE78CF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81265E-BE85-CC88-41FD-03C954613A0C}"/>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4" name="Footer Placeholder 3">
            <a:extLst>
              <a:ext uri="{FF2B5EF4-FFF2-40B4-BE49-F238E27FC236}">
                <a16:creationId xmlns:a16="http://schemas.microsoft.com/office/drawing/2014/main" id="{0D763294-D744-DC74-0E59-8001F6285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0B6539-EBED-2802-6373-A973E5703E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310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D4B92-5AB5-2D20-94E3-4C762FB4834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3" name="Footer Placeholder 2">
            <a:extLst>
              <a:ext uri="{FF2B5EF4-FFF2-40B4-BE49-F238E27FC236}">
                <a16:creationId xmlns:a16="http://schemas.microsoft.com/office/drawing/2014/main" id="{84BFF7A5-7A63-93EC-AD53-D2567E296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A02F79-7EB4-F138-6E88-4AD17AE9987A}"/>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93699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AB1-E253-B6AB-F5C8-A892BC406D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9883C-080F-AFAC-DEE3-1CE7390ABF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4D0EF-5903-321F-060E-72AF3894B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4E8-6551-12A3-B286-1FAB50FEC6CB}"/>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6" name="Footer Placeholder 5">
            <a:extLst>
              <a:ext uri="{FF2B5EF4-FFF2-40B4-BE49-F238E27FC236}">
                <a16:creationId xmlns:a16="http://schemas.microsoft.com/office/drawing/2014/main" id="{B2264BCE-B58C-4A63-588A-ABEF77422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FA6CD-D289-EFE1-DC48-D8FF7FF456EF}"/>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4472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17-D6BA-E963-AE2E-8DC2681F7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D591-6294-FB1A-80A0-07DAFB56DA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8A03-04DB-0083-8ABE-779113D0EE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8B2FF-6AED-75BB-D959-63EFFEEF9C4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9/21/2023</a:t>
            </a:fld>
            <a:endParaRPr lang="en-US"/>
          </a:p>
        </p:txBody>
      </p:sp>
      <p:sp>
        <p:nvSpPr>
          <p:cNvPr id="6" name="Footer Placeholder 5">
            <a:extLst>
              <a:ext uri="{FF2B5EF4-FFF2-40B4-BE49-F238E27FC236}">
                <a16:creationId xmlns:a16="http://schemas.microsoft.com/office/drawing/2014/main" id="{69A0E711-FE41-D8F1-48DC-73053E86E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A54443-6BD5-C3EE-7C7D-FFEE9600738E}"/>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75259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275CA952-D747-175A-0020-B6412B2D20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1888F29C-1000-F614-32ED-EA707D3736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4009726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6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2023/9/21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2621273" y="540167"/>
            <a:ext cx="9875526" cy="955596"/>
            <a:chOff x="2651760" y="656139"/>
            <a:chExt cx="8856105" cy="955596"/>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2984889" y="656139"/>
              <a:ext cx="8522976"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Thứ … ngày … tháng … năm …</a:t>
              </a: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073451-7046-427B-A6FD-99F9B9410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4"/>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432</Words>
  <Application>Microsoft Office PowerPoint</Application>
  <PresentationFormat>Widescreen</PresentationFormat>
  <Paragraphs>136</Paragraphs>
  <Slides>15</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Cambria</vt:lpstr>
      <vt:lpstr>Impact</vt:lpstr>
      <vt:lpstr>Tahoma</vt:lpstr>
      <vt:lpstr>Times New Roman</vt:lpstr>
      <vt:lpstr>UTM Azuki</vt:lpstr>
      <vt:lpstr>UTM Cookies</vt:lpstr>
      <vt:lpstr>1_Office Theme</vt:lpstr>
      <vt:lpstr>Custom Design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2023-07-20T12:40:07Z</dcterms:created>
  <dcterms:modified xsi:type="dcterms:W3CDTF">2023-09-21T00:49:48Z</dcterms:modified>
</cp:coreProperties>
</file>