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37"/>
  </p:notesMasterIdLst>
  <p:sldIdLst>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281" r:id="rId34"/>
    <p:sldId id="280" r:id="rId35"/>
    <p:sldId id="116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362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573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86838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8899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50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90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6338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3101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83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31373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5923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310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9/21/2023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2" name="Picture 1" descr="A white circle with leaves and blue text&#10;&#10;Description automatically generated">
            <a:extLst>
              <a:ext uri="{FF2B5EF4-FFF2-40B4-BE49-F238E27FC236}">
                <a16:creationId xmlns:a16="http://schemas.microsoft.com/office/drawing/2014/main" id="{992EAEDB-55D2-DF53-315A-6A54254D7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03E440EF-C2E7-6CDB-5BA1-582394DE2A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FBB33335-1A90-670D-80B7-D21D813AE3B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ED9A7007-3CA9-B3CF-874C-0EE4448CB9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9/21/2023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CEDEFA63-2209-84B4-F56B-F79B7CAC4B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76679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emf"/><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slide" Target="slide5.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10.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3.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5.jpe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22.jpeg"/><Relationship Id="rId4" Type="http://schemas.openxmlformats.org/officeDocument/2006/relationships/audio" Target="../media/audio2.wav"/><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2" name="Picture 1">
            <a:extLst>
              <a:ext uri="{FF2B5EF4-FFF2-40B4-BE49-F238E27FC236}">
                <a16:creationId xmlns:a16="http://schemas.microsoft.com/office/drawing/2014/main" id="{CE74AF78-AF7C-CE22-8214-3645664CBFAC}"/>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995</Words>
  <Application>Microsoft Office PowerPoint</Application>
  <PresentationFormat>Widescreen</PresentationFormat>
  <Paragraphs>116</Paragraphs>
  <Slides>32</Slides>
  <Notes>22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宋体</vt:lpstr>
      <vt:lpstr>Arial</vt:lpstr>
      <vt:lpstr>Calibri</vt:lpstr>
      <vt:lpstr>Calibri Light</vt:lpstr>
      <vt:lpstr>Cambria</vt:lpstr>
      <vt:lpstr>Coiny</vt:lpstr>
      <vt:lpstr>Corbel</vt:lpstr>
      <vt:lpstr>iCiel Cadena</vt:lpstr>
      <vt:lpstr>Pattaya</vt:lpstr>
      <vt:lpstr>Tahoma</vt:lpstr>
      <vt:lpstr>Times New Roman</vt:lpstr>
      <vt:lpstr>Wingdings</vt:lpstr>
      <vt:lpstr>Office 主题</vt:lpstr>
      <vt:lpstr>Basis</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2023-07-12T08:48:53Z</dcterms:created>
  <dcterms:modified xsi:type="dcterms:W3CDTF">2023-09-21T00:49:30Z</dcterms:modified>
</cp:coreProperties>
</file>