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7"/>
  </p:notesMasterIdLst>
  <p:sldIdLst>
    <p:sldId id="289" r:id="rId4"/>
    <p:sldId id="2643" r:id="rId5"/>
    <p:sldId id="288" r:id="rId6"/>
    <p:sldId id="2637" r:id="rId7"/>
    <p:sldId id="2639" r:id="rId8"/>
    <p:sldId id="320" r:id="rId9"/>
    <p:sldId id="2641" r:id="rId10"/>
    <p:sldId id="2640" r:id="rId11"/>
    <p:sldId id="2632" r:id="rId12"/>
    <p:sldId id="2642" r:id="rId13"/>
    <p:sldId id="298" r:id="rId14"/>
    <p:sldId id="2644" r:id="rId15"/>
    <p:sldId id="26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p:scale>
          <a:sx n="65" d="100"/>
          <a:sy n="65" d="100"/>
        </p:scale>
        <p:origin x="7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1AF8-C09A-4215-8727-60336028424A}"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E06A-43D0-4BAB-8879-37D0210141B4}" type="slidenum">
              <a:rPr lang="en-US" smtClean="0"/>
              <a:t>‹#›</a:t>
            </a:fld>
            <a:endParaRPr lang="en-US"/>
          </a:p>
        </p:txBody>
      </p:sp>
    </p:spTree>
    <p:extLst>
      <p:ext uri="{BB962C8B-B14F-4D97-AF65-F5344CB8AC3E}">
        <p14:creationId xmlns:p14="http://schemas.microsoft.com/office/powerpoint/2010/main" val="27753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980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834183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89726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40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546782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96188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809219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964334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50370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131448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614825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590876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3899199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40155092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32063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161434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858734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259249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2924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2267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37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457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14353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7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3564893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061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4957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629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325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2023/9/21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45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4114095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833753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948458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04084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688401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620800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710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75718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96831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5046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47698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4573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91306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78866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551652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2023/9/21</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9392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030CA2A3-FD22-B92A-C01B-119743032F05}"/>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2431128" y="100264"/>
            <a:ext cx="1246772" cy="1246772"/>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8A08B140-4115-D6BA-6C58-57608D1F07C7}"/>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413534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3000" r="-4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074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D4CE0D-2AC7-4937-BCA3-F910E5651D22}"/>
              </a:ext>
            </a:extLst>
          </p:cNvPr>
          <p:cNvSpPr txBox="1"/>
          <p:nvPr userDrawn="1"/>
        </p:nvSpPr>
        <p:spPr>
          <a:xfrm>
            <a:off x="1" y="-1596201"/>
            <a:ext cx="12192000" cy="453201"/>
          </a:xfrm>
          <a:prstGeom prst="rect">
            <a:avLst/>
          </a:prstGeom>
          <a:noFill/>
        </p:spPr>
        <p:txBody>
          <a:bodyPr vert="horz" rtlCol="0">
            <a:spAutoFit/>
          </a:bodyPr>
          <a:lstStyle/>
          <a:p>
            <a:pPr algn="ctr"/>
            <a:r>
              <a:rPr lang="en-US" sz="2345">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2023/9/21</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3197672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 name="Flowchart: Terminator 12">
            <a:extLst>
              <a:ext uri="{FF2B5EF4-FFF2-40B4-BE49-F238E27FC236}">
                <a16:creationId xmlns:a16="http://schemas.microsoft.com/office/drawing/2014/main" id="{0A8D5095-8967-4483-91D1-3EEB25EF12EE}"/>
              </a:ext>
            </a:extLst>
          </p:cNvPr>
          <p:cNvSpPr/>
          <p:nvPr/>
        </p:nvSpPr>
        <p:spPr>
          <a:xfrm>
            <a:off x="3662294" y="972405"/>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sp>
        <p:nvSpPr>
          <p:cNvPr id="8" name="TextBox 7">
            <a:extLst>
              <a:ext uri="{FF2B5EF4-FFF2-40B4-BE49-F238E27FC236}">
                <a16:creationId xmlns:a16="http://schemas.microsoft.com/office/drawing/2014/main" id="{968053CF-C2D9-4529-ADF3-57CBAD5F66D2}"/>
              </a:ext>
            </a:extLst>
          </p:cNvPr>
          <p:cNvSpPr txBox="1"/>
          <p:nvPr/>
        </p:nvSpPr>
        <p:spPr>
          <a:xfrm>
            <a:off x="1813818" y="165832"/>
            <a:ext cx="889701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Thứ</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ngày</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tháng</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năm</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 ….</a:t>
            </a:r>
          </a:p>
        </p:txBody>
      </p:sp>
      <p:pic>
        <p:nvPicPr>
          <p:cNvPr id="3" name="Picture 2">
            <a:extLst>
              <a:ext uri="{FF2B5EF4-FFF2-40B4-BE49-F238E27FC236}">
                <a16:creationId xmlns:a16="http://schemas.microsoft.com/office/drawing/2014/main" id="{21FD9C8B-210E-432B-A13E-B724F0D269ED}"/>
              </a:ext>
            </a:extLst>
          </p:cNvPr>
          <p:cNvPicPr>
            <a:picLocks noChangeAspect="1"/>
          </p:cNvPicPr>
          <p:nvPr/>
        </p:nvPicPr>
        <p:blipFill>
          <a:blip r:embed="rId4"/>
          <a:stretch>
            <a:fillRect/>
          </a:stretch>
        </p:blipFill>
        <p:spPr>
          <a:xfrm>
            <a:off x="1092596" y="2014355"/>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a16="http://schemas.microsoft.com/office/drawing/2014/main" id="{C782DFB0-A63D-0A46-F5D8-89E9E263E719}"/>
                  </a:ext>
                </a:extLst>
              </p:cNvPr>
              <p:cNvSpPr/>
              <p:nvPr/>
            </p:nvSpPr>
            <p:spPr>
              <a:xfrm>
                <a:off x="419090" y="1969192"/>
                <a:ext cx="10484662" cy="1220872"/>
              </a:xfrm>
              <a:custGeom>
                <a:avLst/>
                <a:gdLst>
                  <a:gd name="connsiteX0" fmla="*/ 0 w 10484662"/>
                  <a:gd name="connsiteY0" fmla="*/ 203483 h 1220872"/>
                  <a:gd name="connsiteX1" fmla="*/ 203483 w 10484662"/>
                  <a:gd name="connsiteY1" fmla="*/ 0 h 1220872"/>
                  <a:gd name="connsiteX2" fmla="*/ 493958 w 10484662"/>
                  <a:gd name="connsiteY2" fmla="*/ 0 h 1220872"/>
                  <a:gd name="connsiteX3" fmla="*/ 985986 w 10484662"/>
                  <a:gd name="connsiteY3" fmla="*/ 0 h 1220872"/>
                  <a:gd name="connsiteX4" fmla="*/ 1679569 w 10484662"/>
                  <a:gd name="connsiteY4" fmla="*/ 0 h 1220872"/>
                  <a:gd name="connsiteX5" fmla="*/ 1970044 w 10484662"/>
                  <a:gd name="connsiteY5" fmla="*/ 0 h 1220872"/>
                  <a:gd name="connsiteX6" fmla="*/ 2462073 w 10484662"/>
                  <a:gd name="connsiteY6" fmla="*/ 0 h 1220872"/>
                  <a:gd name="connsiteX7" fmla="*/ 2752547 w 10484662"/>
                  <a:gd name="connsiteY7" fmla="*/ 0 h 1220872"/>
                  <a:gd name="connsiteX8" fmla="*/ 3143799 w 10484662"/>
                  <a:gd name="connsiteY8" fmla="*/ 0 h 1220872"/>
                  <a:gd name="connsiteX9" fmla="*/ 3535051 w 10484662"/>
                  <a:gd name="connsiteY9" fmla="*/ 0 h 1220872"/>
                  <a:gd name="connsiteX10" fmla="*/ 3926302 w 10484662"/>
                  <a:gd name="connsiteY10" fmla="*/ 0 h 1220872"/>
                  <a:gd name="connsiteX11" fmla="*/ 4317554 w 10484662"/>
                  <a:gd name="connsiteY11" fmla="*/ 0 h 1220872"/>
                  <a:gd name="connsiteX12" fmla="*/ 4708806 w 10484662"/>
                  <a:gd name="connsiteY12" fmla="*/ 0 h 1220872"/>
                  <a:gd name="connsiteX13" fmla="*/ 5100058 w 10484662"/>
                  <a:gd name="connsiteY13" fmla="*/ 0 h 1220872"/>
                  <a:gd name="connsiteX14" fmla="*/ 5793640 w 10484662"/>
                  <a:gd name="connsiteY14" fmla="*/ 0 h 1220872"/>
                  <a:gd name="connsiteX15" fmla="*/ 6285669 w 10484662"/>
                  <a:gd name="connsiteY15" fmla="*/ 0 h 1220872"/>
                  <a:gd name="connsiteX16" fmla="*/ 6676921 w 10484662"/>
                  <a:gd name="connsiteY16" fmla="*/ 0 h 1220872"/>
                  <a:gd name="connsiteX17" fmla="*/ 7471280 w 10484662"/>
                  <a:gd name="connsiteY17" fmla="*/ 0 h 1220872"/>
                  <a:gd name="connsiteX18" fmla="*/ 8265640 w 10484662"/>
                  <a:gd name="connsiteY18" fmla="*/ 0 h 1220872"/>
                  <a:gd name="connsiteX19" fmla="*/ 9059999 w 10484662"/>
                  <a:gd name="connsiteY19" fmla="*/ 0 h 1220872"/>
                  <a:gd name="connsiteX20" fmla="*/ 9350474 w 10484662"/>
                  <a:gd name="connsiteY20" fmla="*/ 0 h 1220872"/>
                  <a:gd name="connsiteX21" fmla="*/ 10281179 w 10484662"/>
                  <a:gd name="connsiteY21" fmla="*/ 0 h 1220872"/>
                  <a:gd name="connsiteX22" fmla="*/ 10484662 w 10484662"/>
                  <a:gd name="connsiteY22" fmla="*/ 203483 h 1220872"/>
                  <a:gd name="connsiteX23" fmla="*/ 10484662 w 10484662"/>
                  <a:gd name="connsiteY23" fmla="*/ 618575 h 1220872"/>
                  <a:gd name="connsiteX24" fmla="*/ 10484662 w 10484662"/>
                  <a:gd name="connsiteY24" fmla="*/ 1017389 h 1220872"/>
                  <a:gd name="connsiteX25" fmla="*/ 10281179 w 10484662"/>
                  <a:gd name="connsiteY25" fmla="*/ 1220872 h 1220872"/>
                  <a:gd name="connsiteX26" fmla="*/ 9789150 w 10484662"/>
                  <a:gd name="connsiteY26" fmla="*/ 1220872 h 1220872"/>
                  <a:gd name="connsiteX27" fmla="*/ 9498676 w 10484662"/>
                  <a:gd name="connsiteY27" fmla="*/ 1220872 h 1220872"/>
                  <a:gd name="connsiteX28" fmla="*/ 9006647 w 10484662"/>
                  <a:gd name="connsiteY28" fmla="*/ 1220872 h 1220872"/>
                  <a:gd name="connsiteX29" fmla="*/ 8514618 w 10484662"/>
                  <a:gd name="connsiteY29" fmla="*/ 1220872 h 1220872"/>
                  <a:gd name="connsiteX30" fmla="*/ 7720259 w 10484662"/>
                  <a:gd name="connsiteY30" fmla="*/ 1220872 h 1220872"/>
                  <a:gd name="connsiteX31" fmla="*/ 7329007 w 10484662"/>
                  <a:gd name="connsiteY31" fmla="*/ 1220872 h 1220872"/>
                  <a:gd name="connsiteX32" fmla="*/ 6736201 w 10484662"/>
                  <a:gd name="connsiteY32" fmla="*/ 1220872 h 1220872"/>
                  <a:gd name="connsiteX33" fmla="*/ 6042619 w 10484662"/>
                  <a:gd name="connsiteY33" fmla="*/ 1220872 h 1220872"/>
                  <a:gd name="connsiteX34" fmla="*/ 5752144 w 10484662"/>
                  <a:gd name="connsiteY34" fmla="*/ 1220872 h 1220872"/>
                  <a:gd name="connsiteX35" fmla="*/ 5461669 w 10484662"/>
                  <a:gd name="connsiteY35" fmla="*/ 1220872 h 1220872"/>
                  <a:gd name="connsiteX36" fmla="*/ 4868863 w 10484662"/>
                  <a:gd name="connsiteY36" fmla="*/ 1220872 h 1220872"/>
                  <a:gd name="connsiteX37" fmla="*/ 4578389 w 10484662"/>
                  <a:gd name="connsiteY37" fmla="*/ 1220872 h 1220872"/>
                  <a:gd name="connsiteX38" fmla="*/ 4187137 w 10484662"/>
                  <a:gd name="connsiteY38" fmla="*/ 1220872 h 1220872"/>
                  <a:gd name="connsiteX39" fmla="*/ 3795885 w 10484662"/>
                  <a:gd name="connsiteY39" fmla="*/ 1220872 h 1220872"/>
                  <a:gd name="connsiteX40" fmla="*/ 3303857 w 10484662"/>
                  <a:gd name="connsiteY40" fmla="*/ 1220872 h 1220872"/>
                  <a:gd name="connsiteX41" fmla="*/ 3013382 w 10484662"/>
                  <a:gd name="connsiteY41" fmla="*/ 1220872 h 1220872"/>
                  <a:gd name="connsiteX42" fmla="*/ 2319799 w 10484662"/>
                  <a:gd name="connsiteY42" fmla="*/ 1220872 h 1220872"/>
                  <a:gd name="connsiteX43" fmla="*/ 1626217 w 10484662"/>
                  <a:gd name="connsiteY43" fmla="*/ 1220872 h 1220872"/>
                  <a:gd name="connsiteX44" fmla="*/ 1234965 w 10484662"/>
                  <a:gd name="connsiteY44" fmla="*/ 1220872 h 1220872"/>
                  <a:gd name="connsiteX45" fmla="*/ 742936 w 10484662"/>
                  <a:gd name="connsiteY45" fmla="*/ 1220872 h 1220872"/>
                  <a:gd name="connsiteX46" fmla="*/ 203483 w 10484662"/>
                  <a:gd name="connsiteY46" fmla="*/ 1220872 h 1220872"/>
                  <a:gd name="connsiteX47" fmla="*/ 0 w 10484662"/>
                  <a:gd name="connsiteY47" fmla="*/ 1017389 h 1220872"/>
                  <a:gd name="connsiteX48" fmla="*/ 0 w 10484662"/>
                  <a:gd name="connsiteY48" fmla="*/ 634853 h 1220872"/>
                  <a:gd name="connsiteX49" fmla="*/ 0 w 10484662"/>
                  <a:gd name="connsiteY49"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84662" h="1220872" fill="none" extrusionOk="0">
                    <a:moveTo>
                      <a:pt x="0" y="203483"/>
                    </a:moveTo>
                    <a:cubicBezTo>
                      <a:pt x="15053" y="84234"/>
                      <a:pt x="88988" y="-2937"/>
                      <a:pt x="203483" y="0"/>
                    </a:cubicBezTo>
                    <a:cubicBezTo>
                      <a:pt x="341575" y="-3624"/>
                      <a:pt x="402285" y="12820"/>
                      <a:pt x="493958" y="0"/>
                    </a:cubicBezTo>
                    <a:cubicBezTo>
                      <a:pt x="585631" y="-12820"/>
                      <a:pt x="869810" y="13229"/>
                      <a:pt x="985986" y="0"/>
                    </a:cubicBezTo>
                    <a:cubicBezTo>
                      <a:pt x="1102162" y="-13229"/>
                      <a:pt x="1358962" y="37189"/>
                      <a:pt x="1679569" y="0"/>
                    </a:cubicBezTo>
                    <a:cubicBezTo>
                      <a:pt x="2000176" y="-37189"/>
                      <a:pt x="1903516" y="2867"/>
                      <a:pt x="1970044" y="0"/>
                    </a:cubicBezTo>
                    <a:cubicBezTo>
                      <a:pt x="2036573" y="-2867"/>
                      <a:pt x="2250613" y="43071"/>
                      <a:pt x="2462073" y="0"/>
                    </a:cubicBezTo>
                    <a:cubicBezTo>
                      <a:pt x="2673533" y="-43071"/>
                      <a:pt x="2629684" y="13613"/>
                      <a:pt x="2752547" y="0"/>
                    </a:cubicBezTo>
                    <a:cubicBezTo>
                      <a:pt x="2875410" y="-13613"/>
                      <a:pt x="2960833" y="7091"/>
                      <a:pt x="3143799" y="0"/>
                    </a:cubicBezTo>
                    <a:cubicBezTo>
                      <a:pt x="3326765" y="-7091"/>
                      <a:pt x="3370444" y="41031"/>
                      <a:pt x="3535051" y="0"/>
                    </a:cubicBezTo>
                    <a:cubicBezTo>
                      <a:pt x="3699658" y="-41031"/>
                      <a:pt x="3742098" y="44942"/>
                      <a:pt x="3926302" y="0"/>
                    </a:cubicBezTo>
                    <a:cubicBezTo>
                      <a:pt x="4110506" y="-44942"/>
                      <a:pt x="4160106" y="40272"/>
                      <a:pt x="4317554" y="0"/>
                    </a:cubicBezTo>
                    <a:cubicBezTo>
                      <a:pt x="4475002" y="-40272"/>
                      <a:pt x="4589161" y="45962"/>
                      <a:pt x="4708806" y="0"/>
                    </a:cubicBezTo>
                    <a:cubicBezTo>
                      <a:pt x="4828451" y="-45962"/>
                      <a:pt x="4920600" y="2101"/>
                      <a:pt x="5100058" y="0"/>
                    </a:cubicBezTo>
                    <a:cubicBezTo>
                      <a:pt x="5279516" y="-2101"/>
                      <a:pt x="5644110" y="33406"/>
                      <a:pt x="5793640" y="0"/>
                    </a:cubicBezTo>
                    <a:cubicBezTo>
                      <a:pt x="5943170" y="-33406"/>
                      <a:pt x="6141096" y="17940"/>
                      <a:pt x="6285669" y="0"/>
                    </a:cubicBezTo>
                    <a:cubicBezTo>
                      <a:pt x="6430242" y="-17940"/>
                      <a:pt x="6549825" y="27260"/>
                      <a:pt x="6676921" y="0"/>
                    </a:cubicBezTo>
                    <a:cubicBezTo>
                      <a:pt x="6804017" y="-27260"/>
                      <a:pt x="7265319" y="29925"/>
                      <a:pt x="7471280" y="0"/>
                    </a:cubicBezTo>
                    <a:cubicBezTo>
                      <a:pt x="7677241" y="-29925"/>
                      <a:pt x="8039945" y="53483"/>
                      <a:pt x="8265640" y="0"/>
                    </a:cubicBezTo>
                    <a:cubicBezTo>
                      <a:pt x="8491335" y="-53483"/>
                      <a:pt x="8760140" y="33899"/>
                      <a:pt x="9059999" y="0"/>
                    </a:cubicBezTo>
                    <a:cubicBezTo>
                      <a:pt x="9359858" y="-33899"/>
                      <a:pt x="9206747" y="12368"/>
                      <a:pt x="9350474" y="0"/>
                    </a:cubicBezTo>
                    <a:cubicBezTo>
                      <a:pt x="9494201" y="-12368"/>
                      <a:pt x="9864188" y="25717"/>
                      <a:pt x="10281179" y="0"/>
                    </a:cubicBezTo>
                    <a:cubicBezTo>
                      <a:pt x="10381529" y="-14805"/>
                      <a:pt x="10492831" y="77251"/>
                      <a:pt x="10484662" y="203483"/>
                    </a:cubicBezTo>
                    <a:cubicBezTo>
                      <a:pt x="10511353" y="316543"/>
                      <a:pt x="10484325" y="475010"/>
                      <a:pt x="10484662" y="618575"/>
                    </a:cubicBezTo>
                    <a:cubicBezTo>
                      <a:pt x="10484999" y="762140"/>
                      <a:pt x="10483955" y="850226"/>
                      <a:pt x="10484662" y="1017389"/>
                    </a:cubicBezTo>
                    <a:cubicBezTo>
                      <a:pt x="10466827" y="1123106"/>
                      <a:pt x="10402210" y="1237521"/>
                      <a:pt x="10281179" y="1220872"/>
                    </a:cubicBezTo>
                    <a:cubicBezTo>
                      <a:pt x="10080975" y="1244108"/>
                      <a:pt x="10016514" y="1185395"/>
                      <a:pt x="9789150" y="1220872"/>
                    </a:cubicBezTo>
                    <a:cubicBezTo>
                      <a:pt x="9561786" y="1256349"/>
                      <a:pt x="9634866" y="1193853"/>
                      <a:pt x="9498676" y="1220872"/>
                    </a:cubicBezTo>
                    <a:cubicBezTo>
                      <a:pt x="9362486" y="1247891"/>
                      <a:pt x="9192837" y="1170043"/>
                      <a:pt x="9006647" y="1220872"/>
                    </a:cubicBezTo>
                    <a:cubicBezTo>
                      <a:pt x="8820457" y="1271701"/>
                      <a:pt x="8744253" y="1185974"/>
                      <a:pt x="8514618" y="1220872"/>
                    </a:cubicBezTo>
                    <a:cubicBezTo>
                      <a:pt x="8284983" y="1255770"/>
                      <a:pt x="8077939" y="1133913"/>
                      <a:pt x="7720259" y="1220872"/>
                    </a:cubicBezTo>
                    <a:cubicBezTo>
                      <a:pt x="7362579" y="1307831"/>
                      <a:pt x="7456120" y="1206858"/>
                      <a:pt x="7329007" y="1220872"/>
                    </a:cubicBezTo>
                    <a:cubicBezTo>
                      <a:pt x="7201894" y="1234886"/>
                      <a:pt x="6990930" y="1202243"/>
                      <a:pt x="6736201" y="1220872"/>
                    </a:cubicBezTo>
                    <a:cubicBezTo>
                      <a:pt x="6481472" y="1239501"/>
                      <a:pt x="6366267" y="1187558"/>
                      <a:pt x="6042619" y="1220872"/>
                    </a:cubicBezTo>
                    <a:cubicBezTo>
                      <a:pt x="5718971" y="1254186"/>
                      <a:pt x="5831485" y="1199514"/>
                      <a:pt x="5752144" y="1220872"/>
                    </a:cubicBezTo>
                    <a:cubicBezTo>
                      <a:pt x="5672803" y="1242230"/>
                      <a:pt x="5564046" y="1189971"/>
                      <a:pt x="5461669" y="1220872"/>
                    </a:cubicBezTo>
                    <a:cubicBezTo>
                      <a:pt x="5359292" y="1251773"/>
                      <a:pt x="5034006" y="1160480"/>
                      <a:pt x="4868863" y="1220872"/>
                    </a:cubicBezTo>
                    <a:cubicBezTo>
                      <a:pt x="4703720" y="1281264"/>
                      <a:pt x="4659697" y="1195630"/>
                      <a:pt x="4578389" y="1220872"/>
                    </a:cubicBezTo>
                    <a:cubicBezTo>
                      <a:pt x="4497081" y="1246114"/>
                      <a:pt x="4351149" y="1182695"/>
                      <a:pt x="4187137" y="1220872"/>
                    </a:cubicBezTo>
                    <a:cubicBezTo>
                      <a:pt x="4023125" y="1259049"/>
                      <a:pt x="3922607" y="1218367"/>
                      <a:pt x="3795885" y="1220872"/>
                    </a:cubicBezTo>
                    <a:cubicBezTo>
                      <a:pt x="3669163" y="1223377"/>
                      <a:pt x="3503891" y="1200889"/>
                      <a:pt x="3303857" y="1220872"/>
                    </a:cubicBezTo>
                    <a:cubicBezTo>
                      <a:pt x="3103823" y="1240855"/>
                      <a:pt x="3095700" y="1201767"/>
                      <a:pt x="3013382" y="1220872"/>
                    </a:cubicBezTo>
                    <a:cubicBezTo>
                      <a:pt x="2931065" y="1239977"/>
                      <a:pt x="2593906" y="1142761"/>
                      <a:pt x="2319799" y="1220872"/>
                    </a:cubicBezTo>
                    <a:cubicBezTo>
                      <a:pt x="2045692" y="1298983"/>
                      <a:pt x="1901480" y="1146859"/>
                      <a:pt x="1626217" y="1220872"/>
                    </a:cubicBezTo>
                    <a:cubicBezTo>
                      <a:pt x="1350954" y="1294885"/>
                      <a:pt x="1321956" y="1191293"/>
                      <a:pt x="1234965" y="1220872"/>
                    </a:cubicBezTo>
                    <a:cubicBezTo>
                      <a:pt x="1147974" y="1250451"/>
                      <a:pt x="969093" y="1185865"/>
                      <a:pt x="742936" y="1220872"/>
                    </a:cubicBezTo>
                    <a:cubicBezTo>
                      <a:pt x="516779" y="1255879"/>
                      <a:pt x="365796" y="1197954"/>
                      <a:pt x="203483" y="1220872"/>
                    </a:cubicBezTo>
                    <a:cubicBezTo>
                      <a:pt x="82739" y="1230830"/>
                      <a:pt x="2832" y="1126196"/>
                      <a:pt x="0" y="1017389"/>
                    </a:cubicBezTo>
                    <a:cubicBezTo>
                      <a:pt x="-909" y="926949"/>
                      <a:pt x="45073" y="753331"/>
                      <a:pt x="0" y="634853"/>
                    </a:cubicBezTo>
                    <a:cubicBezTo>
                      <a:pt x="-45073" y="516375"/>
                      <a:pt x="27902" y="293004"/>
                      <a:pt x="0" y="203483"/>
                    </a:cubicBezTo>
                    <a:close/>
                  </a:path>
                  <a:path w="10484662" h="1220872" stroke="0" extrusionOk="0">
                    <a:moveTo>
                      <a:pt x="0" y="203483"/>
                    </a:moveTo>
                    <a:cubicBezTo>
                      <a:pt x="11429" y="68293"/>
                      <a:pt x="95472" y="11844"/>
                      <a:pt x="203483" y="0"/>
                    </a:cubicBezTo>
                    <a:cubicBezTo>
                      <a:pt x="598171" y="-31785"/>
                      <a:pt x="714493" y="24885"/>
                      <a:pt x="997843" y="0"/>
                    </a:cubicBezTo>
                    <a:cubicBezTo>
                      <a:pt x="1281193" y="-24885"/>
                      <a:pt x="1364208" y="27175"/>
                      <a:pt x="1489871" y="0"/>
                    </a:cubicBezTo>
                    <a:cubicBezTo>
                      <a:pt x="1615534" y="-27175"/>
                      <a:pt x="1873727" y="26766"/>
                      <a:pt x="2183454" y="0"/>
                    </a:cubicBezTo>
                    <a:cubicBezTo>
                      <a:pt x="2493181" y="-26766"/>
                      <a:pt x="2649032" y="58502"/>
                      <a:pt x="2877036" y="0"/>
                    </a:cubicBezTo>
                    <a:cubicBezTo>
                      <a:pt x="3105040" y="-58502"/>
                      <a:pt x="3206722" y="57543"/>
                      <a:pt x="3469842" y="0"/>
                    </a:cubicBezTo>
                    <a:cubicBezTo>
                      <a:pt x="3732962" y="-57543"/>
                      <a:pt x="4073645" y="21467"/>
                      <a:pt x="4264202" y="0"/>
                    </a:cubicBezTo>
                    <a:cubicBezTo>
                      <a:pt x="4454759" y="-21467"/>
                      <a:pt x="4494723" y="4305"/>
                      <a:pt x="4554676" y="0"/>
                    </a:cubicBezTo>
                    <a:cubicBezTo>
                      <a:pt x="4614629" y="-4305"/>
                      <a:pt x="5101665" y="11291"/>
                      <a:pt x="5248259" y="0"/>
                    </a:cubicBezTo>
                    <a:cubicBezTo>
                      <a:pt x="5394853" y="-11291"/>
                      <a:pt x="5653157" y="23349"/>
                      <a:pt x="6042619" y="0"/>
                    </a:cubicBezTo>
                    <a:cubicBezTo>
                      <a:pt x="6432081" y="-23349"/>
                      <a:pt x="6495010" y="52523"/>
                      <a:pt x="6836978" y="0"/>
                    </a:cubicBezTo>
                    <a:cubicBezTo>
                      <a:pt x="7178946" y="-52523"/>
                      <a:pt x="7424621" y="89608"/>
                      <a:pt x="7631338" y="0"/>
                    </a:cubicBezTo>
                    <a:cubicBezTo>
                      <a:pt x="7838055" y="-89608"/>
                      <a:pt x="7971554" y="46725"/>
                      <a:pt x="8123366" y="0"/>
                    </a:cubicBezTo>
                    <a:cubicBezTo>
                      <a:pt x="8275178" y="-46725"/>
                      <a:pt x="8472863" y="13924"/>
                      <a:pt x="8615395" y="0"/>
                    </a:cubicBezTo>
                    <a:cubicBezTo>
                      <a:pt x="8757927" y="-13924"/>
                      <a:pt x="8863819" y="25335"/>
                      <a:pt x="9107424" y="0"/>
                    </a:cubicBezTo>
                    <a:cubicBezTo>
                      <a:pt x="9351029" y="-25335"/>
                      <a:pt x="9747631" y="10120"/>
                      <a:pt x="10281179" y="0"/>
                    </a:cubicBezTo>
                    <a:cubicBezTo>
                      <a:pt x="10370572" y="12140"/>
                      <a:pt x="10465978" y="70108"/>
                      <a:pt x="10484662" y="203483"/>
                    </a:cubicBezTo>
                    <a:cubicBezTo>
                      <a:pt x="10531484" y="304080"/>
                      <a:pt x="10475244" y="455045"/>
                      <a:pt x="10484662" y="618575"/>
                    </a:cubicBezTo>
                    <a:cubicBezTo>
                      <a:pt x="10494080" y="782105"/>
                      <a:pt x="10462543" y="933190"/>
                      <a:pt x="10484662" y="1017389"/>
                    </a:cubicBezTo>
                    <a:cubicBezTo>
                      <a:pt x="10452791" y="1133631"/>
                      <a:pt x="10390034" y="1218714"/>
                      <a:pt x="10281179" y="1220872"/>
                    </a:cubicBezTo>
                    <a:cubicBezTo>
                      <a:pt x="10151685" y="1256972"/>
                      <a:pt x="9862620" y="1160692"/>
                      <a:pt x="9688373" y="1220872"/>
                    </a:cubicBezTo>
                    <a:cubicBezTo>
                      <a:pt x="9514126" y="1281052"/>
                      <a:pt x="9439012" y="1194623"/>
                      <a:pt x="9196345" y="1220872"/>
                    </a:cubicBezTo>
                    <a:cubicBezTo>
                      <a:pt x="8953678" y="1247121"/>
                      <a:pt x="8817042" y="1207382"/>
                      <a:pt x="8603539" y="1220872"/>
                    </a:cubicBezTo>
                    <a:cubicBezTo>
                      <a:pt x="8390036" y="1234362"/>
                      <a:pt x="8336817" y="1210591"/>
                      <a:pt x="8212287" y="1220872"/>
                    </a:cubicBezTo>
                    <a:cubicBezTo>
                      <a:pt x="8087757" y="1231153"/>
                      <a:pt x="7678452" y="1213719"/>
                      <a:pt x="7518705" y="1220872"/>
                    </a:cubicBezTo>
                    <a:cubicBezTo>
                      <a:pt x="7358958" y="1228025"/>
                      <a:pt x="7214823" y="1169609"/>
                      <a:pt x="7026676" y="1220872"/>
                    </a:cubicBezTo>
                    <a:cubicBezTo>
                      <a:pt x="6838529" y="1272135"/>
                      <a:pt x="6481059" y="1144099"/>
                      <a:pt x="6232316" y="1220872"/>
                    </a:cubicBezTo>
                    <a:cubicBezTo>
                      <a:pt x="5983573" y="1297645"/>
                      <a:pt x="5849721" y="1156016"/>
                      <a:pt x="5639511" y="1220872"/>
                    </a:cubicBezTo>
                    <a:cubicBezTo>
                      <a:pt x="5429301" y="1285728"/>
                      <a:pt x="5139074" y="1198859"/>
                      <a:pt x="4845151" y="1220872"/>
                    </a:cubicBezTo>
                    <a:cubicBezTo>
                      <a:pt x="4551228" y="1242885"/>
                      <a:pt x="4644415" y="1202143"/>
                      <a:pt x="4554676" y="1220872"/>
                    </a:cubicBezTo>
                    <a:cubicBezTo>
                      <a:pt x="4464937" y="1239601"/>
                      <a:pt x="3994203" y="1155472"/>
                      <a:pt x="3760317" y="1220872"/>
                    </a:cubicBezTo>
                    <a:cubicBezTo>
                      <a:pt x="3526431" y="1286272"/>
                      <a:pt x="3178198" y="1178395"/>
                      <a:pt x="2965957" y="1220872"/>
                    </a:cubicBezTo>
                    <a:cubicBezTo>
                      <a:pt x="2753716" y="1263349"/>
                      <a:pt x="2731729" y="1214500"/>
                      <a:pt x="2574706" y="1220872"/>
                    </a:cubicBezTo>
                    <a:cubicBezTo>
                      <a:pt x="2417683" y="1227244"/>
                      <a:pt x="2295225" y="1193385"/>
                      <a:pt x="2082677" y="1220872"/>
                    </a:cubicBezTo>
                    <a:cubicBezTo>
                      <a:pt x="1870129" y="1248359"/>
                      <a:pt x="1883078" y="1177835"/>
                      <a:pt x="1691425" y="1220872"/>
                    </a:cubicBezTo>
                    <a:cubicBezTo>
                      <a:pt x="1499772" y="1263909"/>
                      <a:pt x="1475441" y="1197885"/>
                      <a:pt x="1300173" y="1220872"/>
                    </a:cubicBezTo>
                    <a:cubicBezTo>
                      <a:pt x="1124905" y="1243859"/>
                      <a:pt x="678954" y="1098374"/>
                      <a:pt x="203483" y="1220872"/>
                    </a:cubicBezTo>
                    <a:cubicBezTo>
                      <a:pt x="88039" y="1224626"/>
                      <a:pt x="-15853" y="1125312"/>
                      <a:pt x="0" y="1017389"/>
                    </a:cubicBezTo>
                    <a:cubicBezTo>
                      <a:pt x="-4334" y="886755"/>
                      <a:pt x="8105" y="713126"/>
                      <a:pt x="0" y="610436"/>
                    </a:cubicBezTo>
                    <a:cubicBezTo>
                      <a:pt x="-8105" y="507746"/>
                      <a:pt x="1055" y="396146"/>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a16="http://schemas.microsoft.com/office/drawing/2014/main" id="{C0427F23-E070-593A-527C-652865134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uyện tập trang 49, 50 Tiếng Việt lớp 3 Tập 1 - Kết nối tri thức">
            <a:extLst>
              <a:ext uri="{FF2B5EF4-FFF2-40B4-BE49-F238E27FC236}">
                <a16:creationId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374</Words>
  <Application>Microsoft Office PowerPoint</Application>
  <PresentationFormat>Widescreen</PresentationFormat>
  <Paragraphs>38</Paragraphs>
  <Slides>13</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微软雅黑</vt:lpstr>
      <vt:lpstr>Arial</vt:lpstr>
      <vt:lpstr>Arial Black</vt:lpstr>
      <vt:lpstr>Calibri</vt:lpstr>
      <vt:lpstr>Calibri Light</vt:lpstr>
      <vt:lpstr>Nunito</vt:lpstr>
      <vt:lpstr>Nunito Black</vt:lpstr>
      <vt:lpstr>Office 主题​​</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2023-08-05T02:23:03Z</dcterms:created>
  <dcterms:modified xsi:type="dcterms:W3CDTF">2023-09-21T01:08:46Z</dcterms:modified>
</cp:coreProperties>
</file>