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28"/>
  </p:notesMasterIdLst>
  <p:sldIdLst>
    <p:sldId id="425" r:id="rId6"/>
    <p:sldId id="426" r:id="rId7"/>
    <p:sldId id="296" r:id="rId8"/>
    <p:sldId id="292" r:id="rId9"/>
    <p:sldId id="427"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42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35346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22</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10/12/2023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5DFBAC3-70D4-BA35-20A5-10293A4ABF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A85AD4A-0C37-894F-4E19-39AC7E9A4D3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10/12/2023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04125"/>
            <a:ext cx="6288193" cy="5311739"/>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852755"/>
            <a:ext cx="6288193" cy="5476126"/>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19191"/>
            <a:ext cx="6288193" cy="5887091"/>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92792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
        <p:nvSpPr>
          <p:cNvPr id="5" name="Hình chữ nhật 11">
            <a:extLst>
              <a:ext uri="{FF2B5EF4-FFF2-40B4-BE49-F238E27FC236}">
                <a16:creationId xmlns:a16="http://schemas.microsoft.com/office/drawing/2014/main" id="{69A60520-5988-9B21-8F15-EADCC453EB27}"/>
              </a:ext>
            </a:extLst>
          </p:cNvPr>
          <p:cNvSpPr/>
          <p:nvPr/>
        </p:nvSpPr>
        <p:spPr>
          <a:xfrm>
            <a:off x="97499" y="3628169"/>
            <a:ext cx="5779319"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1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31515"/>
            <a:ext cx="6288193" cy="6061752"/>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 y="5017430"/>
            <a:ext cx="3760342" cy="34568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1781710" y="4292565"/>
            <a:ext cx="4526623" cy="310257"/>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643919"/>
            <a:ext cx="6277510" cy="303837"/>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57546"/>
            <a:ext cx="6288193" cy="5465852"/>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Tree>
    <p:extLst>
      <p:ext uri="{BB962C8B-B14F-4D97-AF65-F5344CB8AC3E}">
        <p14:creationId xmlns:p14="http://schemas.microsoft.com/office/powerpoint/2010/main" val="264077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181527"/>
            <a:ext cx="6288193" cy="4633645"/>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11303" y="1801188"/>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05105" y="2349143"/>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a:t>
            </a:r>
            <a:r>
              <a:rPr lang="en-US" sz="2400" b="1" i="1" dirty="0">
                <a:latin typeface="Calibri" panose="020F0502020204030204" pitchFamily="34" charset="0"/>
                <a:ea typeface="Calibri" panose="020F0502020204030204" pitchFamily="34" charset="0"/>
                <a:cs typeface="Times New Roman" panose="02020603050405020304" pitchFamily="18" charset="0"/>
              </a:rPr>
              <a:t>ế</a:t>
            </a:r>
            <a:r>
              <a:rPr lang="vi-VN" sz="2400" b="1" i="1" dirty="0">
                <a:latin typeface="Calibri" panose="020F0502020204030204" pitchFamily="34" charset="0"/>
                <a:ea typeface="Calibri" panose="020F0502020204030204" pitchFamily="34" charset="0"/>
                <a:cs typeface="Times New Roman" panose="02020603050405020304" pitchFamily="18" charset="0"/>
              </a:rPr>
              <a:t> rồi</a:t>
            </a:r>
            <a:r>
              <a:rPr lang="en-US" sz="2400" b="1" i="1">
                <a:latin typeface="Calibri" panose="020F0502020204030204" pitchFamily="34" charset="0"/>
                <a:ea typeface="Calibri" panose="020F0502020204030204" pitchFamily="34" charset="0"/>
                <a:cs typeface="Times New Roman" panose="02020603050405020304" pitchFamily="18" charset="0"/>
              </a:rPr>
              <a:t>:</a:t>
            </a:r>
            <a:r>
              <a:rPr lang="vi-VN" sz="2400" b="1" i="1">
                <a:latin typeface="Calibri" panose="020F0502020204030204" pitchFamily="34" charset="0"/>
                <a:ea typeface="Calibri" panose="020F0502020204030204" pitchFamily="34" charset="0"/>
                <a:cs typeface="Times New Roman" panose="02020603050405020304" pitchFamily="18" charset="0"/>
              </a:rPr>
              <a:t> </a:t>
            </a:r>
            <a:r>
              <a:rPr lang="vi-VN" sz="2400" b="1" i="1" dirty="0">
                <a:latin typeface="Calibri" panose="020F0502020204030204" pitchFamily="34" charset="0"/>
                <a:ea typeface="Calibri" panose="020F0502020204030204" pitchFamily="34" charset="0"/>
                <a:cs typeface="Times New Roman" panose="02020603050405020304" pitchFamily="18" charset="0"/>
              </a:rPr>
              <a:t>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C86466-7223-483B-AC38-7F7F68F38AE9}"/>
              </a:ext>
            </a:extLst>
          </p:cNvPr>
          <p:cNvSpPr/>
          <p:nvPr/>
        </p:nvSpPr>
        <p:spPr>
          <a:xfrm>
            <a:off x="4126523" y="815838"/>
            <a:ext cx="3831772" cy="3364277"/>
          </a:xfrm>
          <a:prstGeom prst="ellipse">
            <a:avLst/>
          </a:prstGeom>
          <a:solidFill>
            <a:srgbClr val="F9F4E0"/>
          </a:solidFill>
          <a:ln>
            <a:solidFill>
              <a:srgbClr val="F9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9DA94D71-BAD4-4746-8B07-9874D932394F}"/>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A0B2E4"/>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2F73FE78-540E-4B57-8914-903DA79D5BA7}"/>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8" name="Picture 7">
            <a:extLst>
              <a:ext uri="{FF2B5EF4-FFF2-40B4-BE49-F238E27FC236}">
                <a16:creationId xmlns:a16="http://schemas.microsoft.com/office/drawing/2014/main" id="{E693F967-41EA-4C88-BF81-3122D7DFD149}"/>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9" name="TextBox 8">
            <a:extLst>
              <a:ext uri="{FF2B5EF4-FFF2-40B4-BE49-F238E27FC236}">
                <a16:creationId xmlns:a16="http://schemas.microsoft.com/office/drawing/2014/main" id="{0364FEB0-5698-4DD9-B951-38D76274AFFC}"/>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0" name="Picture 9">
            <a:extLst>
              <a:ext uri="{FF2B5EF4-FFF2-40B4-BE49-F238E27FC236}">
                <a16:creationId xmlns:a16="http://schemas.microsoft.com/office/drawing/2014/main" id="{74207D6D-E66B-4FC7-9208-0A861CE79C7E}"/>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1" name="TextBox 10">
            <a:extLst>
              <a:ext uri="{FF2B5EF4-FFF2-40B4-BE49-F238E27FC236}">
                <a16:creationId xmlns:a16="http://schemas.microsoft.com/office/drawing/2014/main" id="{295D75F1-E8DE-415F-949A-4666C06F9810}"/>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D62CC125-2497-4254-A003-741992126144}"/>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3" name="TextBox 12">
            <a:extLst>
              <a:ext uri="{FF2B5EF4-FFF2-40B4-BE49-F238E27FC236}">
                <a16:creationId xmlns:a16="http://schemas.microsoft.com/office/drawing/2014/main" id="{D1FBF336-6718-4970-B9F5-C29B528DD66C}"/>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013A7B70-84ED-40B8-852C-7768B5167AA8}"/>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15" name="Picture 14">
            <a:extLst>
              <a:ext uri="{FF2B5EF4-FFF2-40B4-BE49-F238E27FC236}">
                <a16:creationId xmlns:a16="http://schemas.microsoft.com/office/drawing/2014/main" id="{1119B41A-8BFA-050F-4E9B-43FC59A14835}"/>
              </a:ext>
            </a:extLst>
          </p:cNvPr>
          <p:cNvPicPr>
            <a:picLocks noChangeAspect="1"/>
          </p:cNvPicPr>
          <p:nvPr/>
        </p:nvPicPr>
        <p:blipFill>
          <a:blip r:embed="rId4"/>
          <a:stretch>
            <a:fillRect/>
          </a:stretch>
        </p:blipFill>
        <p:spPr>
          <a:xfrm>
            <a:off x="3313341" y="172157"/>
            <a:ext cx="4974767" cy="1255885"/>
          </a:xfrm>
          <a:prstGeom prst="rect">
            <a:avLst/>
          </a:prstGeom>
        </p:spPr>
      </p:pic>
    </p:spTree>
    <p:extLst>
      <p:ext uri="{BB962C8B-B14F-4D97-AF65-F5344CB8AC3E}">
        <p14:creationId xmlns:p14="http://schemas.microsoft.com/office/powerpoint/2010/main" val="20052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left)">
                                      <p:cBhvr>
                                        <p:cTn id="4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sp>
        <p:nvSpPr>
          <p:cNvPr id="6" name="TextBox 5">
            <a:extLst>
              <a:ext uri="{FF2B5EF4-FFF2-40B4-BE49-F238E27FC236}">
                <a16:creationId xmlns:a16="http://schemas.microsoft.com/office/drawing/2014/main" id="{18100CEE-005B-49DC-9825-819B1C844EF7}"/>
              </a:ext>
            </a:extLst>
          </p:cNvPr>
          <p:cNvSpPr txBox="1"/>
          <p:nvPr/>
        </p:nvSpPr>
        <p:spPr>
          <a:xfrm>
            <a:off x="1878031" y="72983"/>
            <a:ext cx="843593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ea typeface="+mn-ea"/>
                <a:cs typeface="+mn-cs"/>
              </a:rPr>
              <a:t>Thứ</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ngày</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tháng</a:t>
            </a:r>
            <a:r>
              <a:rPr kumimoji="0" lang="en-US" sz="3500" b="1" i="0" u="none" strike="noStrike" kern="1200" cap="none" spc="0" normalizeH="0" baseline="0" noProof="0" dirty="0">
                <a:ln w="0"/>
                <a:solidFill>
                  <a:prstClr val="black"/>
                </a:solidFill>
                <a:effectLst/>
                <a:uLnTx/>
                <a:uFillTx/>
                <a:ea typeface="+mn-ea"/>
                <a:cs typeface="+mn-cs"/>
              </a:rPr>
              <a:t>….</a:t>
            </a:r>
            <a:r>
              <a:rPr kumimoji="0" lang="en-US" sz="3500" b="1" i="0" u="none" strike="noStrike" kern="1200" cap="none" spc="0" normalizeH="0" baseline="0" noProof="0" dirty="0" err="1">
                <a:ln w="0"/>
                <a:solidFill>
                  <a:prstClr val="black"/>
                </a:solidFill>
                <a:effectLst/>
                <a:uLnTx/>
                <a:uFillTx/>
                <a:ea typeface="+mn-ea"/>
                <a:cs typeface="+mn-cs"/>
              </a:rPr>
              <a:t>năm</a:t>
            </a:r>
            <a:r>
              <a:rPr kumimoji="0" lang="en-US" sz="3500" b="1" i="0" u="none" strike="noStrike" kern="1200" cap="none" spc="0" normalizeH="0" baseline="0" noProof="0" dirty="0">
                <a:ln w="0"/>
                <a:solidFill>
                  <a:prstClr val="black"/>
                </a:solidFill>
                <a:effectLst/>
                <a:uLnTx/>
                <a:uFillTx/>
                <a:ea typeface="+mn-ea"/>
                <a:cs typeface="+mn-cs"/>
              </a:rPr>
              <a:t>.....</a:t>
            </a:r>
            <a:endParaRPr kumimoji="0" lang="en-US" sz="3500" b="1" i="0" u="none" strike="noStrike" kern="1200" cap="none" spc="0" normalizeH="0" baseline="0" noProof="0" dirty="0">
              <a:ln>
                <a:noFill/>
              </a:ln>
              <a:solidFill>
                <a:prstClr val="black"/>
              </a:solidFill>
              <a:effectLst/>
              <a:uLnTx/>
              <a:uFillTx/>
              <a:ea typeface="+mn-ea"/>
              <a:cs typeface="+mn-cs"/>
            </a:endParaRPr>
          </a:p>
        </p:txBody>
      </p:sp>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a:t>
            </a:r>
            <a:r>
              <a:rPr lang="vi-VN" sz="2100" i="1" dirty="0">
                <a:solidFill>
                  <a:srgbClr val="000000"/>
                </a:solidFill>
                <a:latin typeface="Calibri" panose="020F0502020204030204" pitchFamily="34" charset="0"/>
                <a:cs typeface="Calibri" panose="020F0502020204030204" pitchFamily="34" charset="0"/>
              </a:rPr>
              <a:t>"100 câu chuyện cổ tích hay nhất thế giới". </a:t>
            </a:r>
            <a:r>
              <a:rPr lang="vi-VN" sz="2100" dirty="0">
                <a:solidFill>
                  <a:srgbClr val="000000"/>
                </a:solidFill>
                <a:latin typeface="Calibri" panose="020F0502020204030204" pitchFamily="34" charset="0"/>
                <a:cs typeface="Calibri" panose="020F0502020204030204" pitchFamily="34" charset="0"/>
              </a:rPr>
              <a:t>Đối với em, thú vị nhất trong cuốn sách là câu chuyện </a:t>
            </a:r>
            <a:r>
              <a:rPr lang="vi-VN" sz="2100" i="1" dirty="0">
                <a:solidFill>
                  <a:srgbClr val="000000"/>
                </a:solidFill>
                <a:latin typeface="Calibri" panose="020F0502020204030204" pitchFamily="34" charset="0"/>
                <a:cs typeface="Calibri" panose="020F0502020204030204" pitchFamily="34" charset="0"/>
              </a:rPr>
              <a:t>"Cô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a:t>
            </a:r>
            <a:r>
              <a:rPr lang="en-US" sz="2100" dirty="0">
                <a:solidFill>
                  <a:srgbClr val="000000"/>
                </a:solidFill>
                <a:latin typeface="Calibri" panose="020F0502020204030204" pitchFamily="34" charset="0"/>
                <a:cs typeface="Calibri" panose="020F0502020204030204" pitchFamily="34" charset="0"/>
              </a:rPr>
              <a:t>ỗ</a:t>
            </a:r>
            <a:r>
              <a:rPr lang="vi-VN" sz="2100" dirty="0">
                <a:solidFill>
                  <a:srgbClr val="000000"/>
                </a:solidFill>
                <a:latin typeface="Calibri" panose="020F0502020204030204" pitchFamily="34" charset="0"/>
                <a:cs typeface="Calibri" panose="020F0502020204030204" pitchFamily="34" charset="0"/>
              </a:rPr>
              <a:t>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a:t>
            </a:r>
            <a:r>
              <a:rPr lang="vi-VN" sz="2100" i="1" dirty="0">
                <a:solidFill>
                  <a:srgbClr val="000000"/>
                </a:solidFill>
                <a:latin typeface="Calibri" panose="020F0502020204030204" pitchFamily="34" charset="0"/>
                <a:cs typeface="Calibri" panose="020F0502020204030204" pitchFamily="34" charset="0"/>
              </a:rPr>
              <a:t>Cô bé Lọ Lem </a:t>
            </a:r>
            <a:r>
              <a:rPr lang="vi-VN" sz="2100" dirty="0">
                <a:solidFill>
                  <a:srgbClr val="000000"/>
                </a:solidFill>
                <a:latin typeface="Calibri" panose="020F0502020204030204" pitchFamily="34" charset="0"/>
                <a:cs typeface="Calibri" panose="020F0502020204030204" pitchFamily="34" charset="0"/>
              </a:rPr>
              <a:t>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934948"/>
            <a:ext cx="6288193" cy="5743255"/>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49"/>
            <a:ext cx="6248400" cy="389069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909706" y="1774110"/>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603803"/>
            <a:ext cx="6248400" cy="725077"/>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80837"/>
            <a:ext cx="6288193" cy="5702156"/>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534060"/>
            <a:ext cx="6248400" cy="3931792"/>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1403</Words>
  <Application>Microsoft Office PowerPoint</Application>
  <PresentationFormat>Widescreen</PresentationFormat>
  <Paragraphs>95</Paragraphs>
  <Slides>22</Slides>
  <Notes>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Rubik</vt:lpstr>
      <vt:lpstr>Arial</vt:lpstr>
      <vt:lpstr>Calibri</vt:lpstr>
      <vt:lpstr>Calibri Light</vt:lpstr>
      <vt:lpstr>Cambria</vt:lpstr>
      <vt:lpstr>Livvic</vt:lpstr>
      <vt:lpstr>Roboto Condensed Light</vt:lpstr>
      <vt:lpstr>Tahoma</vt:lpstr>
      <vt:lpstr>Wingdings</vt: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47</cp:revision>
  <dcterms:created xsi:type="dcterms:W3CDTF">2023-08-03T13:43:21Z</dcterms:created>
  <dcterms:modified xsi:type="dcterms:W3CDTF">2023-10-12T03:59:12Z</dcterms:modified>
</cp:coreProperties>
</file>