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ctiveX/activeX4.xml" ContentType="application/vnd.ms-office.activeX+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41"/>
  </p:notesMasterIdLst>
  <p:sldIdLst>
    <p:sldId id="313" r:id="rId3"/>
    <p:sldId id="266" r:id="rId4"/>
    <p:sldId id="539" r:id="rId5"/>
    <p:sldId id="315" r:id="rId6"/>
    <p:sldId id="316" r:id="rId7"/>
    <p:sldId id="543" r:id="rId8"/>
    <p:sldId id="496" r:id="rId9"/>
    <p:sldId id="546" r:id="rId10"/>
    <p:sldId id="547" r:id="rId11"/>
    <p:sldId id="548" r:id="rId12"/>
    <p:sldId id="549" r:id="rId13"/>
    <p:sldId id="318" r:id="rId14"/>
    <p:sldId id="544" r:id="rId15"/>
    <p:sldId id="545" r:id="rId16"/>
    <p:sldId id="492" r:id="rId17"/>
    <p:sldId id="493" r:id="rId18"/>
    <p:sldId id="498" r:id="rId19"/>
    <p:sldId id="272" r:id="rId20"/>
    <p:sldId id="499" r:id="rId21"/>
    <p:sldId id="500" r:id="rId22"/>
    <p:sldId id="501" r:id="rId23"/>
    <p:sldId id="502" r:id="rId24"/>
    <p:sldId id="279" r:id="rId25"/>
    <p:sldId id="550" r:id="rId26"/>
    <p:sldId id="507" r:id="rId27"/>
    <p:sldId id="258" r:id="rId28"/>
    <p:sldId id="551" r:id="rId29"/>
    <p:sldId id="509" r:id="rId30"/>
    <p:sldId id="552" r:id="rId31"/>
    <p:sldId id="512" r:id="rId32"/>
    <p:sldId id="555" r:id="rId33"/>
    <p:sldId id="554" r:id="rId34"/>
    <p:sldId id="553" r:id="rId35"/>
    <p:sldId id="556" r:id="rId36"/>
    <p:sldId id="557" r:id="rId37"/>
    <p:sldId id="259" r:id="rId38"/>
    <p:sldId id="537" r:id="rId39"/>
    <p:sldId id="116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823" autoAdjust="0"/>
  </p:normalViewPr>
  <p:slideViewPr>
    <p:cSldViewPr snapToGrid="0">
      <p:cViewPr varScale="1">
        <p:scale>
          <a:sx n="67" d="100"/>
          <a:sy n="67" d="100"/>
        </p:scale>
        <p:origin x="64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endParaRPr dirty="0"/>
          </a:p>
        </p:txBody>
      </p:sp>
    </p:spTree>
    <p:extLst>
      <p:ext uri="{BB962C8B-B14F-4D97-AF65-F5344CB8AC3E}">
        <p14:creationId xmlns:p14="http://schemas.microsoft.com/office/powerpoint/2010/main" val="73507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22435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12</a:t>
            </a:fld>
            <a:endParaRPr lang="en-US"/>
          </a:p>
        </p:txBody>
      </p:sp>
    </p:spTree>
    <p:extLst>
      <p:ext uri="{BB962C8B-B14F-4D97-AF65-F5344CB8AC3E}">
        <p14:creationId xmlns:p14="http://schemas.microsoft.com/office/powerpoint/2010/main" val="1400193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530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08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163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84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luôn</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68972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fld id="{E563DDA2-91FD-432B-8BCC-72C1BD9CE219}" type="slidenum">
              <a:rPr lang="en-US" smtClean="0"/>
              <a:t>3</a:t>
            </a:fld>
            <a:endParaRPr lang="en-US"/>
          </a:p>
        </p:txBody>
      </p:sp>
    </p:spTree>
    <p:extLst>
      <p:ext uri="{BB962C8B-B14F-4D97-AF65-F5344CB8AC3E}">
        <p14:creationId xmlns:p14="http://schemas.microsoft.com/office/powerpoint/2010/main" val="2552625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3573498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640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1106689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80863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76089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7556000" y="3192400"/>
            <a:ext cx="3676000" cy="82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7911100" y="4220000"/>
            <a:ext cx="3320800" cy="696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8452967" y="1187200"/>
            <a:ext cx="2779200" cy="200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flipH="1">
            <a:off x="10166825"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232425"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7575243"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333260"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10824384"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flipH="1">
            <a:off x="4152082"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511544"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flipH="1">
            <a:off x="-36206" y="4745219"/>
            <a:ext cx="10571148" cy="222975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595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5"/>
        <p:cNvGrpSpPr/>
        <p:nvPr/>
      </p:nvGrpSpPr>
      <p:grpSpPr>
        <a:xfrm>
          <a:off x="0" y="0"/>
          <a:ext cx="0" cy="0"/>
          <a:chOff x="0" y="0"/>
          <a:chExt cx="0" cy="0"/>
        </a:xfrm>
      </p:grpSpPr>
      <p:sp>
        <p:nvSpPr>
          <p:cNvPr id="226" name="Google Shape;226;p20"/>
          <p:cNvSpPr/>
          <p:nvPr/>
        </p:nvSpPr>
        <p:spPr>
          <a:xfrm>
            <a:off x="10742851" y="5270724"/>
            <a:ext cx="1373176" cy="116379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0"/>
          <p:cNvSpPr/>
          <p:nvPr/>
        </p:nvSpPr>
        <p:spPr>
          <a:xfrm>
            <a:off x="172048" y="5144351"/>
            <a:ext cx="1291033" cy="1416540"/>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0"/>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0"/>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0"/>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0"/>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1726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63797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21672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97528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45391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572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676800" y="5917369"/>
            <a:ext cx="3424821" cy="256348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4" y="57519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7624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450637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77171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32492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20999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272621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5899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9655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960000" y="2131400"/>
            <a:ext cx="5551200" cy="3297600"/>
          </a:xfrm>
          <a:prstGeom prst="rect">
            <a:avLst/>
          </a:prstGeom>
        </p:spPr>
        <p:txBody>
          <a:bodyPr spcFirstLastPara="1" wrap="square" lIns="91425" tIns="91425" rIns="91425" bIns="91425" anchor="b"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6773406"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flipH="1">
            <a:off x="7802511"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flipH="1">
            <a:off x="-34933" y="5969867"/>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475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960000" y="1514300"/>
            <a:ext cx="8322400" cy="23724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3"/>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 name="Google Shape;115;p11"/>
          <p:cNvSpPr txBox="1">
            <a:spLocks noGrp="1"/>
          </p:cNvSpPr>
          <p:nvPr>
            <p:ph type="subTitle" idx="1"/>
          </p:nvPr>
        </p:nvSpPr>
        <p:spPr>
          <a:xfrm>
            <a:off x="960000" y="3886700"/>
            <a:ext cx="6377600" cy="56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1"/>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862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36389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pic>
        <p:nvPicPr>
          <p:cNvPr id="4" name="Picture 3" descr="A white circle with leaves and blue text&#10;&#10;Description automatically generated">
            <a:extLst>
              <a:ext uri="{FF2B5EF4-FFF2-40B4-BE49-F238E27FC236}">
                <a16:creationId xmlns:a16="http://schemas.microsoft.com/office/drawing/2014/main" id="{465E2667-DAA0-283F-BB86-2BE8782392A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75" r:id="rId10"/>
    <p:sldLayoutId id="2147483676" r:id="rId11"/>
    <p:sldLayoutId id="2147483677" r:id="rId12"/>
    <p:sldLayoutId id="2147483678" r:id="rId13"/>
    <p:sldLayoutId id="2147483679" r:id="rId14"/>
    <p:sldLayoutId id="214748368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10/21/2024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3106753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6.wmf"/><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8.wmf"/><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9.wmf"/><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31.png"/><Relationship Id="rId4" Type="http://schemas.microsoft.com/office/2007/relationships/hdphoto" Target="../media/hdphoto3.wdp"/><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5.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microsoft.com/office/2007/relationships/hdphoto" Target="../media/hdphoto7.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microsoft.com/office/2007/relationships/hdphoto" Target="../media/hdphoto7.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microsoft.com/office/2007/relationships/hdphoto" Target="../media/hdphoto9.wdp"/><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notesSlide" Target="../notesSlides/notesSlide25.xml"/><Relationship Id="rId9" Type="http://schemas.openxmlformats.org/officeDocument/2006/relationships/image" Target="../media/image52.w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10.wdp"/><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9.jpe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5.jpe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1.jpe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0.wdp"/></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5" name="Picture 4">
            <a:extLst>
              <a:ext uri="{FF2B5EF4-FFF2-40B4-BE49-F238E27FC236}">
                <a16:creationId xmlns:a16="http://schemas.microsoft.com/office/drawing/2014/main" id="{3B4ACDEF-9399-C7A7-BF75-7AF4458E0C30}"/>
              </a:ext>
            </a:extLst>
          </p:cNvPr>
          <p:cNvPicPr>
            <a:picLocks noChangeAspect="1"/>
          </p:cNvPicPr>
          <p:nvPr/>
        </p:nvPicPr>
        <p:blipFill>
          <a:blip r:embed="rId4"/>
          <a:stretch>
            <a:fillRect/>
          </a:stretch>
        </p:blipFill>
        <p:spPr>
          <a:xfrm>
            <a:off x="4155611" y="2157860"/>
            <a:ext cx="7766977" cy="2847079"/>
          </a:xfrm>
          <a:prstGeom prst="rect">
            <a:avLst/>
          </a:prstGeom>
        </p:spPr>
      </p:pic>
    </p:spTree>
    <p:extLst>
      <p:ext uri="{BB962C8B-B14F-4D97-AF65-F5344CB8AC3E}">
        <p14:creationId xmlns:p14="http://schemas.microsoft.com/office/powerpoint/2010/main" val="150993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785104"/>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36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Thí nghiệm: </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tạo ra một hiện tượng, m</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ộ</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 sự biến đổi nào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đó</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trong</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điều kiện xác định để nghiên cứu, kiểm tra hay chứng minh.</a:t>
            </a:r>
            <a:endParaRPr kumimoji="0" lang="en-US" sz="36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4098" name="Picture 2" descr="Thiết kế phòng thí nghiệm vi sinh">
            <a:extLst>
              <a:ext uri="{FF2B5EF4-FFF2-40B4-BE49-F238E27FC236}">
                <a16:creationId xmlns:a16="http://schemas.microsoft.com/office/drawing/2014/main" id="{602C989D-4F93-44AE-5619-D7DB36EB1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823" y="1407927"/>
            <a:ext cx="5743001" cy="35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581735" cy="4024826"/>
          </a:xfrm>
          <a:custGeom>
            <a:avLst/>
            <a:gdLst>
              <a:gd name="connsiteX0" fmla="*/ 0 w 11581735"/>
              <a:gd name="connsiteY0" fmla="*/ 670818 h 4024826"/>
              <a:gd name="connsiteX1" fmla="*/ 670818 w 11581735"/>
              <a:gd name="connsiteY1" fmla="*/ 0 h 4024826"/>
              <a:gd name="connsiteX2" fmla="*/ 1046288 w 11581735"/>
              <a:gd name="connsiteY2" fmla="*/ 0 h 4024826"/>
              <a:gd name="connsiteX3" fmla="*/ 1626561 w 11581735"/>
              <a:gd name="connsiteY3" fmla="*/ 0 h 4024826"/>
              <a:gd name="connsiteX4" fmla="*/ 2104432 w 11581735"/>
              <a:gd name="connsiteY4" fmla="*/ 0 h 4024826"/>
              <a:gd name="connsiteX5" fmla="*/ 2889506 w 11581735"/>
              <a:gd name="connsiteY5" fmla="*/ 0 h 4024826"/>
              <a:gd name="connsiteX6" fmla="*/ 3674580 w 11581735"/>
              <a:gd name="connsiteY6" fmla="*/ 0 h 4024826"/>
              <a:gd name="connsiteX7" fmla="*/ 4459655 w 11581735"/>
              <a:gd name="connsiteY7" fmla="*/ 0 h 4024826"/>
              <a:gd name="connsiteX8" fmla="*/ 4835125 w 11581735"/>
              <a:gd name="connsiteY8" fmla="*/ 0 h 4024826"/>
              <a:gd name="connsiteX9" fmla="*/ 5210595 w 11581735"/>
              <a:gd name="connsiteY9" fmla="*/ 0 h 4024826"/>
              <a:gd name="connsiteX10" fmla="*/ 5893268 w 11581735"/>
              <a:gd name="connsiteY10" fmla="*/ 0 h 4024826"/>
              <a:gd name="connsiteX11" fmla="*/ 6678343 w 11581735"/>
              <a:gd name="connsiteY11" fmla="*/ 0 h 4024826"/>
              <a:gd name="connsiteX12" fmla="*/ 7053813 w 11581735"/>
              <a:gd name="connsiteY12" fmla="*/ 0 h 4024826"/>
              <a:gd name="connsiteX13" fmla="*/ 7941288 w 11581735"/>
              <a:gd name="connsiteY13" fmla="*/ 0 h 4024826"/>
              <a:gd name="connsiteX14" fmla="*/ 8521561 w 11581735"/>
              <a:gd name="connsiteY14" fmla="*/ 0 h 4024826"/>
              <a:gd name="connsiteX15" fmla="*/ 9101833 w 11581735"/>
              <a:gd name="connsiteY15" fmla="*/ 0 h 4024826"/>
              <a:gd name="connsiteX16" fmla="*/ 9477303 w 11581735"/>
              <a:gd name="connsiteY16" fmla="*/ 0 h 4024826"/>
              <a:gd name="connsiteX17" fmla="*/ 10262377 w 11581735"/>
              <a:gd name="connsiteY17" fmla="*/ 0 h 4024826"/>
              <a:gd name="connsiteX18" fmla="*/ 10910917 w 11581735"/>
              <a:gd name="connsiteY18" fmla="*/ 0 h 4024826"/>
              <a:gd name="connsiteX19" fmla="*/ 11581735 w 11581735"/>
              <a:gd name="connsiteY19" fmla="*/ 670818 h 4024826"/>
              <a:gd name="connsiteX20" fmla="*/ 11581735 w 11581735"/>
              <a:gd name="connsiteY20" fmla="*/ 1368447 h 4024826"/>
              <a:gd name="connsiteX21" fmla="*/ 11581735 w 11581735"/>
              <a:gd name="connsiteY21" fmla="*/ 2039245 h 4024826"/>
              <a:gd name="connsiteX22" fmla="*/ 11581735 w 11581735"/>
              <a:gd name="connsiteY22" fmla="*/ 2629547 h 4024826"/>
              <a:gd name="connsiteX23" fmla="*/ 11581735 w 11581735"/>
              <a:gd name="connsiteY23" fmla="*/ 3354008 h 4024826"/>
              <a:gd name="connsiteX24" fmla="*/ 10910917 w 11581735"/>
              <a:gd name="connsiteY24" fmla="*/ 4024826 h 4024826"/>
              <a:gd name="connsiteX25" fmla="*/ 10330645 w 11581735"/>
              <a:gd name="connsiteY25" fmla="*/ 4024826 h 4024826"/>
              <a:gd name="connsiteX26" fmla="*/ 9750372 w 11581735"/>
              <a:gd name="connsiteY26" fmla="*/ 4024826 h 4024826"/>
              <a:gd name="connsiteX27" fmla="*/ 9067699 w 11581735"/>
              <a:gd name="connsiteY27" fmla="*/ 4024826 h 4024826"/>
              <a:gd name="connsiteX28" fmla="*/ 8589828 w 11581735"/>
              <a:gd name="connsiteY28" fmla="*/ 4024826 h 4024826"/>
              <a:gd name="connsiteX29" fmla="*/ 8111957 w 11581735"/>
              <a:gd name="connsiteY29" fmla="*/ 4024826 h 4024826"/>
              <a:gd name="connsiteX30" fmla="*/ 7736486 w 11581735"/>
              <a:gd name="connsiteY30" fmla="*/ 4024826 h 4024826"/>
              <a:gd name="connsiteX31" fmla="*/ 7156214 w 11581735"/>
              <a:gd name="connsiteY31" fmla="*/ 4024826 h 4024826"/>
              <a:gd name="connsiteX32" fmla="*/ 6371140 w 11581735"/>
              <a:gd name="connsiteY32" fmla="*/ 4024826 h 4024826"/>
              <a:gd name="connsiteX33" fmla="*/ 5688467 w 11581735"/>
              <a:gd name="connsiteY33" fmla="*/ 4024826 h 4024826"/>
              <a:gd name="connsiteX34" fmla="*/ 5210595 w 11581735"/>
              <a:gd name="connsiteY34" fmla="*/ 4024826 h 4024826"/>
              <a:gd name="connsiteX35" fmla="*/ 4835125 w 11581735"/>
              <a:gd name="connsiteY35" fmla="*/ 4024826 h 4024826"/>
              <a:gd name="connsiteX36" fmla="*/ 3947650 w 11581735"/>
              <a:gd name="connsiteY36" fmla="*/ 4024826 h 4024826"/>
              <a:gd name="connsiteX37" fmla="*/ 3367377 w 11581735"/>
              <a:gd name="connsiteY37" fmla="*/ 4024826 h 4024826"/>
              <a:gd name="connsiteX38" fmla="*/ 2582303 w 11581735"/>
              <a:gd name="connsiteY38" fmla="*/ 4024826 h 4024826"/>
              <a:gd name="connsiteX39" fmla="*/ 2206833 w 11581735"/>
              <a:gd name="connsiteY39" fmla="*/ 4024826 h 4024826"/>
              <a:gd name="connsiteX40" fmla="*/ 1728962 w 11581735"/>
              <a:gd name="connsiteY40" fmla="*/ 4024826 h 4024826"/>
              <a:gd name="connsiteX41" fmla="*/ 670818 w 11581735"/>
              <a:gd name="connsiteY41" fmla="*/ 4024826 h 4024826"/>
              <a:gd name="connsiteX42" fmla="*/ 0 w 11581735"/>
              <a:gd name="connsiteY42" fmla="*/ 3354008 h 4024826"/>
              <a:gd name="connsiteX43" fmla="*/ 0 w 11581735"/>
              <a:gd name="connsiteY43" fmla="*/ 2763706 h 4024826"/>
              <a:gd name="connsiteX44" fmla="*/ 0 w 11581735"/>
              <a:gd name="connsiteY44" fmla="*/ 2119741 h 4024826"/>
              <a:gd name="connsiteX45" fmla="*/ 0 w 11581735"/>
              <a:gd name="connsiteY45" fmla="*/ 1422111 h 4024826"/>
              <a:gd name="connsiteX46" fmla="*/ 0 w 11581735"/>
              <a:gd name="connsiteY46" fmla="*/ 670818 h 4024826"/>
              <a:gd name="connsiteX0" fmla="*/ 0 w 11581735"/>
              <a:gd name="connsiteY0" fmla="*/ 670818 h 4024826"/>
              <a:gd name="connsiteX1" fmla="*/ 670818 w 11581735"/>
              <a:gd name="connsiteY1" fmla="*/ 0 h 4024826"/>
              <a:gd name="connsiteX2" fmla="*/ 1251090 w 11581735"/>
              <a:gd name="connsiteY2" fmla="*/ 0 h 4024826"/>
              <a:gd name="connsiteX3" fmla="*/ 2036165 w 11581735"/>
              <a:gd name="connsiteY3" fmla="*/ 0 h 4024826"/>
              <a:gd name="connsiteX4" fmla="*/ 2411635 w 11581735"/>
              <a:gd name="connsiteY4" fmla="*/ 0 h 4024826"/>
              <a:gd name="connsiteX5" fmla="*/ 3196709 w 11581735"/>
              <a:gd name="connsiteY5" fmla="*/ 0 h 4024826"/>
              <a:gd name="connsiteX6" fmla="*/ 3572179 w 11581735"/>
              <a:gd name="connsiteY6" fmla="*/ 0 h 4024826"/>
              <a:gd name="connsiteX7" fmla="*/ 4357254 w 11581735"/>
              <a:gd name="connsiteY7" fmla="*/ 0 h 4024826"/>
              <a:gd name="connsiteX8" fmla="*/ 5039927 w 11581735"/>
              <a:gd name="connsiteY8" fmla="*/ 0 h 4024826"/>
              <a:gd name="connsiteX9" fmla="*/ 5620199 w 11581735"/>
              <a:gd name="connsiteY9" fmla="*/ 0 h 4024826"/>
              <a:gd name="connsiteX10" fmla="*/ 6302872 w 11581735"/>
              <a:gd name="connsiteY10" fmla="*/ 0 h 4024826"/>
              <a:gd name="connsiteX11" fmla="*/ 7087947 w 11581735"/>
              <a:gd name="connsiteY11" fmla="*/ 0 h 4024826"/>
              <a:gd name="connsiteX12" fmla="*/ 7770620 w 11581735"/>
              <a:gd name="connsiteY12" fmla="*/ 0 h 4024826"/>
              <a:gd name="connsiteX13" fmla="*/ 8248491 w 11581735"/>
              <a:gd name="connsiteY13" fmla="*/ 0 h 4024826"/>
              <a:gd name="connsiteX14" fmla="*/ 8726363 w 11581735"/>
              <a:gd name="connsiteY14" fmla="*/ 0 h 4024826"/>
              <a:gd name="connsiteX15" fmla="*/ 9204234 w 11581735"/>
              <a:gd name="connsiteY15" fmla="*/ 0 h 4024826"/>
              <a:gd name="connsiteX16" fmla="*/ 9682105 w 11581735"/>
              <a:gd name="connsiteY16" fmla="*/ 0 h 4024826"/>
              <a:gd name="connsiteX17" fmla="*/ 10910917 w 11581735"/>
              <a:gd name="connsiteY17" fmla="*/ 0 h 4024826"/>
              <a:gd name="connsiteX18" fmla="*/ 11581735 w 11581735"/>
              <a:gd name="connsiteY18" fmla="*/ 670818 h 4024826"/>
              <a:gd name="connsiteX19" fmla="*/ 11581735 w 11581735"/>
              <a:gd name="connsiteY19" fmla="*/ 1368447 h 4024826"/>
              <a:gd name="connsiteX20" fmla="*/ 11581735 w 11581735"/>
              <a:gd name="connsiteY20" fmla="*/ 2039245 h 4024826"/>
              <a:gd name="connsiteX21" fmla="*/ 11581735 w 11581735"/>
              <a:gd name="connsiteY21" fmla="*/ 2710042 h 4024826"/>
              <a:gd name="connsiteX22" fmla="*/ 11581735 w 11581735"/>
              <a:gd name="connsiteY22" fmla="*/ 3354008 h 4024826"/>
              <a:gd name="connsiteX23" fmla="*/ 10910917 w 11581735"/>
              <a:gd name="connsiteY23" fmla="*/ 4024826 h 4024826"/>
              <a:gd name="connsiteX24" fmla="*/ 10330645 w 11581735"/>
              <a:gd name="connsiteY24" fmla="*/ 4024826 h 4024826"/>
              <a:gd name="connsiteX25" fmla="*/ 9750372 w 11581735"/>
              <a:gd name="connsiteY25" fmla="*/ 4024826 h 4024826"/>
              <a:gd name="connsiteX26" fmla="*/ 9170100 w 11581735"/>
              <a:gd name="connsiteY26" fmla="*/ 4024826 h 4024826"/>
              <a:gd name="connsiteX27" fmla="*/ 8794630 w 11581735"/>
              <a:gd name="connsiteY27" fmla="*/ 4024826 h 4024826"/>
              <a:gd name="connsiteX28" fmla="*/ 8419160 w 11581735"/>
              <a:gd name="connsiteY28" fmla="*/ 4024826 h 4024826"/>
              <a:gd name="connsiteX29" fmla="*/ 8043689 w 11581735"/>
              <a:gd name="connsiteY29" fmla="*/ 4024826 h 4024826"/>
              <a:gd name="connsiteX30" fmla="*/ 7463417 w 11581735"/>
              <a:gd name="connsiteY30" fmla="*/ 4024826 h 4024826"/>
              <a:gd name="connsiteX31" fmla="*/ 6780744 w 11581735"/>
              <a:gd name="connsiteY31" fmla="*/ 4024826 h 4024826"/>
              <a:gd name="connsiteX32" fmla="*/ 5893268 w 11581735"/>
              <a:gd name="connsiteY32" fmla="*/ 4024826 h 4024826"/>
              <a:gd name="connsiteX33" fmla="*/ 5210595 w 11581735"/>
              <a:gd name="connsiteY33" fmla="*/ 4024826 h 4024826"/>
              <a:gd name="connsiteX34" fmla="*/ 4835125 w 11581735"/>
              <a:gd name="connsiteY34" fmla="*/ 4024826 h 4024826"/>
              <a:gd name="connsiteX35" fmla="*/ 4050051 w 11581735"/>
              <a:gd name="connsiteY35" fmla="*/ 4024826 h 4024826"/>
              <a:gd name="connsiteX36" fmla="*/ 3572179 w 11581735"/>
              <a:gd name="connsiteY36" fmla="*/ 4024826 h 4024826"/>
              <a:gd name="connsiteX37" fmla="*/ 2787105 w 11581735"/>
              <a:gd name="connsiteY37" fmla="*/ 4024826 h 4024826"/>
              <a:gd name="connsiteX38" fmla="*/ 2104432 w 11581735"/>
              <a:gd name="connsiteY38" fmla="*/ 4024826 h 4024826"/>
              <a:gd name="connsiteX39" fmla="*/ 1626561 w 11581735"/>
              <a:gd name="connsiteY39" fmla="*/ 4024826 h 4024826"/>
              <a:gd name="connsiteX40" fmla="*/ 670818 w 11581735"/>
              <a:gd name="connsiteY40" fmla="*/ 4024826 h 4024826"/>
              <a:gd name="connsiteX41" fmla="*/ 0 w 11581735"/>
              <a:gd name="connsiteY41" fmla="*/ 3354008 h 4024826"/>
              <a:gd name="connsiteX42" fmla="*/ 0 w 11581735"/>
              <a:gd name="connsiteY42" fmla="*/ 2763706 h 4024826"/>
              <a:gd name="connsiteX43" fmla="*/ 0 w 11581735"/>
              <a:gd name="connsiteY43" fmla="*/ 2039245 h 4024826"/>
              <a:gd name="connsiteX44" fmla="*/ 0 w 11581735"/>
              <a:gd name="connsiteY44" fmla="*/ 1448943 h 4024826"/>
              <a:gd name="connsiteX45" fmla="*/ 0 w 11581735"/>
              <a:gd name="connsiteY45"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4024826" fill="none" extrusionOk="0">
                <a:moveTo>
                  <a:pt x="0" y="670818"/>
                </a:moveTo>
                <a:cubicBezTo>
                  <a:pt x="-35476" y="279895"/>
                  <a:pt x="288177" y="-41585"/>
                  <a:pt x="670818" y="0"/>
                </a:cubicBezTo>
                <a:cubicBezTo>
                  <a:pt x="776914" y="-29367"/>
                  <a:pt x="911131" y="8670"/>
                  <a:pt x="1046288" y="0"/>
                </a:cubicBezTo>
                <a:cubicBezTo>
                  <a:pt x="1170354" y="34516"/>
                  <a:pt x="1454670" y="10711"/>
                  <a:pt x="1626561" y="0"/>
                </a:cubicBezTo>
                <a:cubicBezTo>
                  <a:pt x="1795679" y="-10851"/>
                  <a:pt x="1980012" y="44245"/>
                  <a:pt x="2104432" y="0"/>
                </a:cubicBezTo>
                <a:cubicBezTo>
                  <a:pt x="2182035" y="-27613"/>
                  <a:pt x="2668111" y="-20696"/>
                  <a:pt x="2889506" y="0"/>
                </a:cubicBezTo>
                <a:cubicBezTo>
                  <a:pt x="3064660" y="-12121"/>
                  <a:pt x="3336965" y="-40533"/>
                  <a:pt x="3674580" y="0"/>
                </a:cubicBezTo>
                <a:cubicBezTo>
                  <a:pt x="4030498" y="57714"/>
                  <a:pt x="4178547" y="-21514"/>
                  <a:pt x="4459655" y="0"/>
                </a:cubicBezTo>
                <a:cubicBezTo>
                  <a:pt x="4746245" y="33123"/>
                  <a:pt x="4734933" y="20222"/>
                  <a:pt x="4835125" y="0"/>
                </a:cubicBezTo>
                <a:cubicBezTo>
                  <a:pt x="4932854" y="10616"/>
                  <a:pt x="5089170" y="-20188"/>
                  <a:pt x="5210595" y="0"/>
                </a:cubicBezTo>
                <a:cubicBezTo>
                  <a:pt x="5333299" y="8197"/>
                  <a:pt x="5741637" y="-32021"/>
                  <a:pt x="5893268" y="0"/>
                </a:cubicBezTo>
                <a:cubicBezTo>
                  <a:pt x="5988678" y="17644"/>
                  <a:pt x="6285556" y="-16469"/>
                  <a:pt x="6678343" y="0"/>
                </a:cubicBezTo>
                <a:cubicBezTo>
                  <a:pt x="7070154" y="24675"/>
                  <a:pt x="6912241" y="8620"/>
                  <a:pt x="7053813" y="0"/>
                </a:cubicBezTo>
                <a:cubicBezTo>
                  <a:pt x="7217808" y="17444"/>
                  <a:pt x="7637223" y="6916"/>
                  <a:pt x="7941288" y="0"/>
                </a:cubicBezTo>
                <a:cubicBezTo>
                  <a:pt x="8197977" y="-8879"/>
                  <a:pt x="8356766" y="-24485"/>
                  <a:pt x="8521561" y="0"/>
                </a:cubicBezTo>
                <a:cubicBezTo>
                  <a:pt x="8700983" y="14452"/>
                  <a:pt x="8882775" y="-38972"/>
                  <a:pt x="9101833" y="0"/>
                </a:cubicBezTo>
                <a:cubicBezTo>
                  <a:pt x="9303730" y="4355"/>
                  <a:pt x="9352611" y="-10241"/>
                  <a:pt x="9477303" y="0"/>
                </a:cubicBezTo>
                <a:cubicBezTo>
                  <a:pt x="9641212" y="38341"/>
                  <a:pt x="9921150" y="-51313"/>
                  <a:pt x="10262377" y="0"/>
                </a:cubicBezTo>
                <a:cubicBezTo>
                  <a:pt x="10629876" y="38497"/>
                  <a:pt x="10651280" y="3261"/>
                  <a:pt x="10910917" y="0"/>
                </a:cubicBezTo>
                <a:cubicBezTo>
                  <a:pt x="11162237" y="-7083"/>
                  <a:pt x="11618092" y="293359"/>
                  <a:pt x="11581735" y="670818"/>
                </a:cubicBezTo>
                <a:cubicBezTo>
                  <a:pt x="11575627" y="1003310"/>
                  <a:pt x="11557989" y="1125570"/>
                  <a:pt x="11581735" y="1368447"/>
                </a:cubicBezTo>
                <a:cubicBezTo>
                  <a:pt x="11614388" y="1615758"/>
                  <a:pt x="11608195" y="1896288"/>
                  <a:pt x="11581735" y="2039245"/>
                </a:cubicBezTo>
                <a:cubicBezTo>
                  <a:pt x="11542855" y="2201722"/>
                  <a:pt x="11586717" y="2433947"/>
                  <a:pt x="11581735" y="2629547"/>
                </a:cubicBezTo>
                <a:cubicBezTo>
                  <a:pt x="11591567" y="2770849"/>
                  <a:pt x="11636178" y="3002356"/>
                  <a:pt x="11581735" y="3354008"/>
                </a:cubicBezTo>
                <a:cubicBezTo>
                  <a:pt x="11550699" y="3667914"/>
                  <a:pt x="11194387" y="4010946"/>
                  <a:pt x="10910917" y="4024826"/>
                </a:cubicBezTo>
                <a:cubicBezTo>
                  <a:pt x="10686797" y="4057911"/>
                  <a:pt x="10466085" y="4024999"/>
                  <a:pt x="10330645" y="4024826"/>
                </a:cubicBezTo>
                <a:cubicBezTo>
                  <a:pt x="10202481" y="4027953"/>
                  <a:pt x="9978606" y="4018843"/>
                  <a:pt x="9750372" y="4024826"/>
                </a:cubicBezTo>
                <a:cubicBezTo>
                  <a:pt x="9485244" y="3970095"/>
                  <a:pt x="9293103" y="4037431"/>
                  <a:pt x="9067699" y="4024826"/>
                </a:cubicBezTo>
                <a:cubicBezTo>
                  <a:pt x="8848062" y="4036508"/>
                  <a:pt x="8727264" y="4022133"/>
                  <a:pt x="8589828" y="4024826"/>
                </a:cubicBezTo>
                <a:cubicBezTo>
                  <a:pt x="8478441" y="4047415"/>
                  <a:pt x="8310804" y="4003825"/>
                  <a:pt x="8111957" y="4024826"/>
                </a:cubicBezTo>
                <a:cubicBezTo>
                  <a:pt x="7915845" y="4031203"/>
                  <a:pt x="7914430" y="4013839"/>
                  <a:pt x="7736486" y="4024826"/>
                </a:cubicBezTo>
                <a:cubicBezTo>
                  <a:pt x="7561890" y="4029879"/>
                  <a:pt x="7412985" y="3988710"/>
                  <a:pt x="7156214" y="4024826"/>
                </a:cubicBezTo>
                <a:cubicBezTo>
                  <a:pt x="6915425" y="4030522"/>
                  <a:pt x="6591588" y="3951855"/>
                  <a:pt x="6371140" y="4024826"/>
                </a:cubicBezTo>
                <a:cubicBezTo>
                  <a:pt x="6160401" y="4082716"/>
                  <a:pt x="5878753" y="4059695"/>
                  <a:pt x="5688467" y="4024826"/>
                </a:cubicBezTo>
                <a:cubicBezTo>
                  <a:pt x="5484171" y="4032213"/>
                  <a:pt x="5438666" y="4047018"/>
                  <a:pt x="5210595" y="4024826"/>
                </a:cubicBezTo>
                <a:cubicBezTo>
                  <a:pt x="4995168" y="3988367"/>
                  <a:pt x="4928702" y="4032791"/>
                  <a:pt x="4835125" y="4024826"/>
                </a:cubicBezTo>
                <a:cubicBezTo>
                  <a:pt x="4743482" y="4030798"/>
                  <a:pt x="4164494" y="3969697"/>
                  <a:pt x="3947650" y="4024826"/>
                </a:cubicBezTo>
                <a:cubicBezTo>
                  <a:pt x="3704285" y="4060511"/>
                  <a:pt x="3544241" y="4028459"/>
                  <a:pt x="3367377" y="4024826"/>
                </a:cubicBezTo>
                <a:cubicBezTo>
                  <a:pt x="3278139" y="4046164"/>
                  <a:pt x="2963610" y="3963565"/>
                  <a:pt x="2582303" y="4024826"/>
                </a:cubicBezTo>
                <a:cubicBezTo>
                  <a:pt x="2174997" y="4009482"/>
                  <a:pt x="2401629" y="4055189"/>
                  <a:pt x="2206833" y="4024826"/>
                </a:cubicBezTo>
                <a:cubicBezTo>
                  <a:pt x="2033368" y="4022443"/>
                  <a:pt x="1907102" y="4023861"/>
                  <a:pt x="1728962" y="4024826"/>
                </a:cubicBezTo>
                <a:cubicBezTo>
                  <a:pt x="1549892" y="4099727"/>
                  <a:pt x="943286" y="4055808"/>
                  <a:pt x="670818" y="4024826"/>
                </a:cubicBezTo>
                <a:cubicBezTo>
                  <a:pt x="252227" y="3967724"/>
                  <a:pt x="-16314" y="3779529"/>
                  <a:pt x="0" y="3354008"/>
                </a:cubicBezTo>
                <a:cubicBezTo>
                  <a:pt x="-9505" y="3195826"/>
                  <a:pt x="-10052" y="2869643"/>
                  <a:pt x="0" y="2763706"/>
                </a:cubicBezTo>
                <a:cubicBezTo>
                  <a:pt x="37913" y="2649451"/>
                  <a:pt x="-18343" y="2315464"/>
                  <a:pt x="0" y="2119741"/>
                </a:cubicBezTo>
                <a:cubicBezTo>
                  <a:pt x="50892" y="1920050"/>
                  <a:pt x="-13412" y="1679287"/>
                  <a:pt x="0" y="1422111"/>
                </a:cubicBezTo>
                <a:cubicBezTo>
                  <a:pt x="12955" y="1194776"/>
                  <a:pt x="-3442" y="1047763"/>
                  <a:pt x="0" y="670818"/>
                </a:cubicBezTo>
                <a:close/>
              </a:path>
              <a:path w="11581735" h="4024826" stroke="0" extrusionOk="0">
                <a:moveTo>
                  <a:pt x="0" y="670818"/>
                </a:moveTo>
                <a:cubicBezTo>
                  <a:pt x="47158" y="360097"/>
                  <a:pt x="328817" y="-17386"/>
                  <a:pt x="670818" y="0"/>
                </a:cubicBezTo>
                <a:cubicBezTo>
                  <a:pt x="840367" y="37904"/>
                  <a:pt x="965704" y="7587"/>
                  <a:pt x="1251090" y="0"/>
                </a:cubicBezTo>
                <a:cubicBezTo>
                  <a:pt x="1551741" y="-58022"/>
                  <a:pt x="1852538" y="-30782"/>
                  <a:pt x="2036165" y="0"/>
                </a:cubicBezTo>
                <a:cubicBezTo>
                  <a:pt x="2209480" y="51634"/>
                  <a:pt x="2308571" y="-12679"/>
                  <a:pt x="2411635" y="0"/>
                </a:cubicBezTo>
                <a:cubicBezTo>
                  <a:pt x="2473595" y="-17769"/>
                  <a:pt x="2889386" y="-12212"/>
                  <a:pt x="3196709" y="0"/>
                </a:cubicBezTo>
                <a:cubicBezTo>
                  <a:pt x="3461575" y="881"/>
                  <a:pt x="3432514" y="-8829"/>
                  <a:pt x="3572179" y="0"/>
                </a:cubicBezTo>
                <a:cubicBezTo>
                  <a:pt x="3706102" y="34231"/>
                  <a:pt x="3968763" y="78685"/>
                  <a:pt x="4357254" y="0"/>
                </a:cubicBezTo>
                <a:cubicBezTo>
                  <a:pt x="4708209" y="-17420"/>
                  <a:pt x="4837488" y="-11521"/>
                  <a:pt x="5039927" y="0"/>
                </a:cubicBezTo>
                <a:cubicBezTo>
                  <a:pt x="5248835" y="-8050"/>
                  <a:pt x="5468780" y="45090"/>
                  <a:pt x="5620199" y="0"/>
                </a:cubicBezTo>
                <a:cubicBezTo>
                  <a:pt x="5803520" y="-37491"/>
                  <a:pt x="6115761" y="41941"/>
                  <a:pt x="6302872" y="0"/>
                </a:cubicBezTo>
                <a:cubicBezTo>
                  <a:pt x="6456688" y="-26303"/>
                  <a:pt x="6728387" y="-10328"/>
                  <a:pt x="7087947" y="0"/>
                </a:cubicBezTo>
                <a:cubicBezTo>
                  <a:pt x="7482088" y="31841"/>
                  <a:pt x="7514234" y="-7996"/>
                  <a:pt x="7770620" y="0"/>
                </a:cubicBezTo>
                <a:cubicBezTo>
                  <a:pt x="8029695" y="12449"/>
                  <a:pt x="8050049" y="-25210"/>
                  <a:pt x="8248491" y="0"/>
                </a:cubicBezTo>
                <a:cubicBezTo>
                  <a:pt x="8441065" y="14453"/>
                  <a:pt x="8534137" y="3913"/>
                  <a:pt x="8726363" y="0"/>
                </a:cubicBezTo>
                <a:cubicBezTo>
                  <a:pt x="8913280" y="6208"/>
                  <a:pt x="9065908" y="8102"/>
                  <a:pt x="9204234" y="0"/>
                </a:cubicBezTo>
                <a:cubicBezTo>
                  <a:pt x="9334058" y="3082"/>
                  <a:pt x="9528679" y="47326"/>
                  <a:pt x="9682105" y="0"/>
                </a:cubicBezTo>
                <a:cubicBezTo>
                  <a:pt x="9927389" y="-58781"/>
                  <a:pt x="10528124" y="12479"/>
                  <a:pt x="10910917" y="0"/>
                </a:cubicBezTo>
                <a:cubicBezTo>
                  <a:pt x="11295663" y="19536"/>
                  <a:pt x="11570580" y="351564"/>
                  <a:pt x="11581735" y="670818"/>
                </a:cubicBezTo>
                <a:cubicBezTo>
                  <a:pt x="11581467" y="830082"/>
                  <a:pt x="11537099" y="1132101"/>
                  <a:pt x="11581735" y="1368447"/>
                </a:cubicBezTo>
                <a:cubicBezTo>
                  <a:pt x="11595573" y="1589002"/>
                  <a:pt x="11591485" y="1877630"/>
                  <a:pt x="11581735" y="2039245"/>
                </a:cubicBezTo>
                <a:cubicBezTo>
                  <a:pt x="11540732" y="2231213"/>
                  <a:pt x="11562938" y="2497159"/>
                  <a:pt x="11581735" y="2710042"/>
                </a:cubicBezTo>
                <a:cubicBezTo>
                  <a:pt x="11533638" y="2948833"/>
                  <a:pt x="11596814" y="3200164"/>
                  <a:pt x="11581735" y="3354008"/>
                </a:cubicBezTo>
                <a:cubicBezTo>
                  <a:pt x="11539897" y="3606873"/>
                  <a:pt x="11189699" y="4110428"/>
                  <a:pt x="10910917" y="4024826"/>
                </a:cubicBezTo>
                <a:cubicBezTo>
                  <a:pt x="10716484" y="4064888"/>
                  <a:pt x="10626047" y="4012120"/>
                  <a:pt x="10330645" y="4024826"/>
                </a:cubicBezTo>
                <a:cubicBezTo>
                  <a:pt x="10045458" y="4032117"/>
                  <a:pt x="10001781" y="4025334"/>
                  <a:pt x="9750372" y="4024826"/>
                </a:cubicBezTo>
                <a:cubicBezTo>
                  <a:pt x="9522426" y="4022146"/>
                  <a:pt x="9413027" y="4024573"/>
                  <a:pt x="9170100" y="4024826"/>
                </a:cubicBezTo>
                <a:cubicBezTo>
                  <a:pt x="8925547" y="4038534"/>
                  <a:pt x="8908795" y="4013767"/>
                  <a:pt x="8794630" y="4024826"/>
                </a:cubicBezTo>
                <a:cubicBezTo>
                  <a:pt x="8675612" y="4031845"/>
                  <a:pt x="8594637" y="4029105"/>
                  <a:pt x="8419160" y="4024826"/>
                </a:cubicBezTo>
                <a:cubicBezTo>
                  <a:pt x="8318703" y="4024592"/>
                  <a:pt x="8188459" y="4011323"/>
                  <a:pt x="8043689" y="4024826"/>
                </a:cubicBezTo>
                <a:cubicBezTo>
                  <a:pt x="7920885" y="3993719"/>
                  <a:pt x="7624641" y="3996426"/>
                  <a:pt x="7463417" y="4024826"/>
                </a:cubicBezTo>
                <a:cubicBezTo>
                  <a:pt x="7357457" y="4094053"/>
                  <a:pt x="7022969" y="4020801"/>
                  <a:pt x="6780744" y="4024826"/>
                </a:cubicBezTo>
                <a:cubicBezTo>
                  <a:pt x="6491462" y="4044042"/>
                  <a:pt x="6220870" y="4051561"/>
                  <a:pt x="5893268" y="4024826"/>
                </a:cubicBezTo>
                <a:cubicBezTo>
                  <a:pt x="5606430" y="4004673"/>
                  <a:pt x="5495551" y="4023086"/>
                  <a:pt x="5210595" y="4024826"/>
                </a:cubicBezTo>
                <a:cubicBezTo>
                  <a:pt x="4918154" y="4038362"/>
                  <a:pt x="4948500" y="4014558"/>
                  <a:pt x="4835125" y="4024826"/>
                </a:cubicBezTo>
                <a:cubicBezTo>
                  <a:pt x="4724896" y="4011519"/>
                  <a:pt x="4405879" y="4052675"/>
                  <a:pt x="4050051" y="4024826"/>
                </a:cubicBezTo>
                <a:cubicBezTo>
                  <a:pt x="3734479" y="4005748"/>
                  <a:pt x="3718193" y="4026845"/>
                  <a:pt x="3572179" y="4024826"/>
                </a:cubicBezTo>
                <a:cubicBezTo>
                  <a:pt x="3427397" y="4005440"/>
                  <a:pt x="2997281" y="4039185"/>
                  <a:pt x="2787105" y="4024826"/>
                </a:cubicBezTo>
                <a:cubicBezTo>
                  <a:pt x="2576357" y="4046974"/>
                  <a:pt x="2428406" y="4022449"/>
                  <a:pt x="2104432" y="4024826"/>
                </a:cubicBezTo>
                <a:cubicBezTo>
                  <a:pt x="1783642" y="4001765"/>
                  <a:pt x="1730454" y="3999931"/>
                  <a:pt x="1626561" y="4024826"/>
                </a:cubicBezTo>
                <a:cubicBezTo>
                  <a:pt x="1519810" y="4004174"/>
                  <a:pt x="875453" y="3972787"/>
                  <a:pt x="670818" y="4024826"/>
                </a:cubicBezTo>
                <a:cubicBezTo>
                  <a:pt x="196476" y="3974124"/>
                  <a:pt x="33403" y="3708519"/>
                  <a:pt x="0" y="3354008"/>
                </a:cubicBezTo>
                <a:cubicBezTo>
                  <a:pt x="24750" y="3145272"/>
                  <a:pt x="8998" y="2981514"/>
                  <a:pt x="0" y="2763706"/>
                </a:cubicBezTo>
                <a:cubicBezTo>
                  <a:pt x="17829" y="2531735"/>
                  <a:pt x="42747" y="2325623"/>
                  <a:pt x="0" y="2039245"/>
                </a:cubicBezTo>
                <a:cubicBezTo>
                  <a:pt x="-31864" y="1749738"/>
                  <a:pt x="18237" y="1690097"/>
                  <a:pt x="0" y="1448943"/>
                </a:cubicBezTo>
                <a:cubicBezTo>
                  <a:pt x="-5413" y="1243499"/>
                  <a:pt x="-4506" y="824544"/>
                  <a:pt x="0" y="670818"/>
                </a:cubicBezTo>
                <a:close/>
              </a:path>
              <a:path w="11581735" h="4024826" fill="none" stroke="0" extrusionOk="0">
                <a:moveTo>
                  <a:pt x="0" y="670818"/>
                </a:moveTo>
                <a:cubicBezTo>
                  <a:pt x="-121162" y="291090"/>
                  <a:pt x="273016" y="49453"/>
                  <a:pt x="670818" y="0"/>
                </a:cubicBezTo>
                <a:cubicBezTo>
                  <a:pt x="750571" y="-25875"/>
                  <a:pt x="919296" y="-28633"/>
                  <a:pt x="1046288" y="0"/>
                </a:cubicBezTo>
                <a:cubicBezTo>
                  <a:pt x="1172223" y="-5734"/>
                  <a:pt x="1450116" y="8898"/>
                  <a:pt x="1626561" y="0"/>
                </a:cubicBezTo>
                <a:cubicBezTo>
                  <a:pt x="1817094" y="-9027"/>
                  <a:pt x="1996838" y="32133"/>
                  <a:pt x="2104432" y="0"/>
                </a:cubicBezTo>
                <a:cubicBezTo>
                  <a:pt x="2225652" y="-13494"/>
                  <a:pt x="2700069" y="54602"/>
                  <a:pt x="2889506" y="0"/>
                </a:cubicBezTo>
                <a:cubicBezTo>
                  <a:pt x="3112393" y="-39072"/>
                  <a:pt x="3322116" y="-30663"/>
                  <a:pt x="3674580" y="0"/>
                </a:cubicBezTo>
                <a:cubicBezTo>
                  <a:pt x="4051720" y="67956"/>
                  <a:pt x="4158048" y="-22763"/>
                  <a:pt x="4459655" y="0"/>
                </a:cubicBezTo>
                <a:cubicBezTo>
                  <a:pt x="4746052" y="33646"/>
                  <a:pt x="4734727" y="15064"/>
                  <a:pt x="4835125" y="0"/>
                </a:cubicBezTo>
                <a:cubicBezTo>
                  <a:pt x="4937549" y="-10630"/>
                  <a:pt x="5080992" y="-11271"/>
                  <a:pt x="5210595" y="0"/>
                </a:cubicBezTo>
                <a:cubicBezTo>
                  <a:pt x="5340273" y="10320"/>
                  <a:pt x="5767516" y="14804"/>
                  <a:pt x="5893268" y="0"/>
                </a:cubicBezTo>
                <a:cubicBezTo>
                  <a:pt x="5996925" y="41474"/>
                  <a:pt x="6361184" y="-61616"/>
                  <a:pt x="6678343" y="0"/>
                </a:cubicBezTo>
                <a:cubicBezTo>
                  <a:pt x="7046728" y="44633"/>
                  <a:pt x="6875175" y="-8576"/>
                  <a:pt x="7053813" y="0"/>
                </a:cubicBezTo>
                <a:cubicBezTo>
                  <a:pt x="7165960" y="63194"/>
                  <a:pt x="7690615" y="24749"/>
                  <a:pt x="7941288" y="0"/>
                </a:cubicBezTo>
                <a:cubicBezTo>
                  <a:pt x="8189859" y="-19153"/>
                  <a:pt x="8382198" y="-3585"/>
                  <a:pt x="8521561" y="0"/>
                </a:cubicBezTo>
                <a:cubicBezTo>
                  <a:pt x="8730726" y="1126"/>
                  <a:pt x="8891411" y="-6607"/>
                  <a:pt x="9101833" y="0"/>
                </a:cubicBezTo>
                <a:cubicBezTo>
                  <a:pt x="9301963" y="8677"/>
                  <a:pt x="9347571" y="-13309"/>
                  <a:pt x="9477303" y="0"/>
                </a:cubicBezTo>
                <a:cubicBezTo>
                  <a:pt x="9591836" y="50613"/>
                  <a:pt x="9917034" y="31561"/>
                  <a:pt x="10262377" y="0"/>
                </a:cubicBezTo>
                <a:cubicBezTo>
                  <a:pt x="10623662" y="37501"/>
                  <a:pt x="10662848" y="706"/>
                  <a:pt x="10910917" y="0"/>
                </a:cubicBezTo>
                <a:cubicBezTo>
                  <a:pt x="11178284" y="-48956"/>
                  <a:pt x="11523774" y="320981"/>
                  <a:pt x="11581735" y="670818"/>
                </a:cubicBezTo>
                <a:cubicBezTo>
                  <a:pt x="11612184" y="984427"/>
                  <a:pt x="11554834" y="1105823"/>
                  <a:pt x="11581735" y="1368447"/>
                </a:cubicBezTo>
                <a:cubicBezTo>
                  <a:pt x="11614019" y="1625666"/>
                  <a:pt x="11589416" y="1909225"/>
                  <a:pt x="11581735" y="2039245"/>
                </a:cubicBezTo>
                <a:cubicBezTo>
                  <a:pt x="11566225" y="2163178"/>
                  <a:pt x="11637573" y="2489968"/>
                  <a:pt x="11581735" y="2629547"/>
                </a:cubicBezTo>
                <a:cubicBezTo>
                  <a:pt x="11586361" y="2851692"/>
                  <a:pt x="11645459" y="3032515"/>
                  <a:pt x="11581735" y="3354008"/>
                </a:cubicBezTo>
                <a:cubicBezTo>
                  <a:pt x="11576646" y="3685947"/>
                  <a:pt x="11254113" y="4019104"/>
                  <a:pt x="10910917" y="4024826"/>
                </a:cubicBezTo>
                <a:cubicBezTo>
                  <a:pt x="10700099" y="4056003"/>
                  <a:pt x="10453318" y="3995882"/>
                  <a:pt x="10330645" y="4024826"/>
                </a:cubicBezTo>
                <a:cubicBezTo>
                  <a:pt x="10242444" y="4012039"/>
                  <a:pt x="10009123" y="4074930"/>
                  <a:pt x="9750372" y="4024826"/>
                </a:cubicBezTo>
                <a:cubicBezTo>
                  <a:pt x="9493395" y="4014857"/>
                  <a:pt x="9294916" y="4015763"/>
                  <a:pt x="9067699" y="4024826"/>
                </a:cubicBezTo>
                <a:cubicBezTo>
                  <a:pt x="8846087" y="4029695"/>
                  <a:pt x="8716319" y="4032713"/>
                  <a:pt x="8589828" y="4024826"/>
                </a:cubicBezTo>
                <a:cubicBezTo>
                  <a:pt x="8443838" y="3996827"/>
                  <a:pt x="8304583" y="4014678"/>
                  <a:pt x="8111957" y="4024826"/>
                </a:cubicBezTo>
                <a:cubicBezTo>
                  <a:pt x="7914887" y="4034503"/>
                  <a:pt x="7913868" y="4014039"/>
                  <a:pt x="7736486" y="4024826"/>
                </a:cubicBezTo>
                <a:cubicBezTo>
                  <a:pt x="7549156" y="4027163"/>
                  <a:pt x="7389183" y="3990107"/>
                  <a:pt x="7156214" y="4024826"/>
                </a:cubicBezTo>
                <a:cubicBezTo>
                  <a:pt x="6925615" y="4076491"/>
                  <a:pt x="6593690" y="3998225"/>
                  <a:pt x="6371140" y="4024826"/>
                </a:cubicBezTo>
                <a:cubicBezTo>
                  <a:pt x="6141201" y="4050407"/>
                  <a:pt x="5926102" y="4004953"/>
                  <a:pt x="5688467" y="4024826"/>
                </a:cubicBezTo>
                <a:cubicBezTo>
                  <a:pt x="5475424" y="4024687"/>
                  <a:pt x="5409368" y="4051710"/>
                  <a:pt x="5210595" y="4024826"/>
                </a:cubicBezTo>
                <a:cubicBezTo>
                  <a:pt x="4983317" y="4012750"/>
                  <a:pt x="4924039" y="4020702"/>
                  <a:pt x="4835125" y="4024826"/>
                </a:cubicBezTo>
                <a:cubicBezTo>
                  <a:pt x="4753659" y="4038704"/>
                  <a:pt x="4182477" y="4009408"/>
                  <a:pt x="3947650" y="4024826"/>
                </a:cubicBezTo>
                <a:cubicBezTo>
                  <a:pt x="3744978" y="4037008"/>
                  <a:pt x="3541493" y="4042412"/>
                  <a:pt x="3367377" y="4024826"/>
                </a:cubicBezTo>
                <a:cubicBezTo>
                  <a:pt x="3223749" y="3969764"/>
                  <a:pt x="2915530" y="3994812"/>
                  <a:pt x="2582303" y="4024826"/>
                </a:cubicBezTo>
                <a:cubicBezTo>
                  <a:pt x="2220885" y="4060057"/>
                  <a:pt x="2392506" y="4000837"/>
                  <a:pt x="2206833" y="4024826"/>
                </a:cubicBezTo>
                <a:cubicBezTo>
                  <a:pt x="2022449" y="4008481"/>
                  <a:pt x="1904338" y="3987846"/>
                  <a:pt x="1728962" y="4024826"/>
                </a:cubicBezTo>
                <a:cubicBezTo>
                  <a:pt x="1519035" y="4047441"/>
                  <a:pt x="891419" y="3985355"/>
                  <a:pt x="670818" y="4024826"/>
                </a:cubicBezTo>
                <a:cubicBezTo>
                  <a:pt x="294688" y="4023114"/>
                  <a:pt x="-130654" y="3697128"/>
                  <a:pt x="0" y="3354008"/>
                </a:cubicBezTo>
                <a:cubicBezTo>
                  <a:pt x="-28090" y="3227820"/>
                  <a:pt x="-24933" y="2863223"/>
                  <a:pt x="0" y="2763706"/>
                </a:cubicBezTo>
                <a:cubicBezTo>
                  <a:pt x="47548" y="2614964"/>
                  <a:pt x="-62342" y="2340736"/>
                  <a:pt x="0" y="2119741"/>
                </a:cubicBezTo>
                <a:cubicBezTo>
                  <a:pt x="6406" y="1901579"/>
                  <a:pt x="43478" y="1673035"/>
                  <a:pt x="0" y="1422111"/>
                </a:cubicBezTo>
                <a:cubicBezTo>
                  <a:pt x="14952" y="1185111"/>
                  <a:pt x="12571" y="1051783"/>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670818 h 4024826"/>
                      <a:gd name="connsiteX1" fmla="*/ 670818 w 11581735"/>
                      <a:gd name="connsiteY1" fmla="*/ 0 h 4024826"/>
                      <a:gd name="connsiteX2" fmla="*/ 1046288 w 11581735"/>
                      <a:gd name="connsiteY2" fmla="*/ 0 h 4024826"/>
                      <a:gd name="connsiteX3" fmla="*/ 1626561 w 11581735"/>
                      <a:gd name="connsiteY3" fmla="*/ 0 h 4024826"/>
                      <a:gd name="connsiteX4" fmla="*/ 2104432 w 11581735"/>
                      <a:gd name="connsiteY4" fmla="*/ 0 h 4024826"/>
                      <a:gd name="connsiteX5" fmla="*/ 2889506 w 11581735"/>
                      <a:gd name="connsiteY5" fmla="*/ 0 h 4024826"/>
                      <a:gd name="connsiteX6" fmla="*/ 3674580 w 11581735"/>
                      <a:gd name="connsiteY6" fmla="*/ 0 h 4024826"/>
                      <a:gd name="connsiteX7" fmla="*/ 4459655 w 11581735"/>
                      <a:gd name="connsiteY7" fmla="*/ 0 h 4024826"/>
                      <a:gd name="connsiteX8" fmla="*/ 4835125 w 11581735"/>
                      <a:gd name="connsiteY8" fmla="*/ 0 h 4024826"/>
                      <a:gd name="connsiteX9" fmla="*/ 5210595 w 11581735"/>
                      <a:gd name="connsiteY9" fmla="*/ 0 h 4024826"/>
                      <a:gd name="connsiteX10" fmla="*/ 5893268 w 11581735"/>
                      <a:gd name="connsiteY10" fmla="*/ 0 h 4024826"/>
                      <a:gd name="connsiteX11" fmla="*/ 6678343 w 11581735"/>
                      <a:gd name="connsiteY11" fmla="*/ 0 h 4024826"/>
                      <a:gd name="connsiteX12" fmla="*/ 7053813 w 11581735"/>
                      <a:gd name="connsiteY12" fmla="*/ 0 h 4024826"/>
                      <a:gd name="connsiteX13" fmla="*/ 7941288 w 11581735"/>
                      <a:gd name="connsiteY13" fmla="*/ 0 h 4024826"/>
                      <a:gd name="connsiteX14" fmla="*/ 8521561 w 11581735"/>
                      <a:gd name="connsiteY14" fmla="*/ 0 h 4024826"/>
                      <a:gd name="connsiteX15" fmla="*/ 9101833 w 11581735"/>
                      <a:gd name="connsiteY15" fmla="*/ 0 h 4024826"/>
                      <a:gd name="connsiteX16" fmla="*/ 9477303 w 11581735"/>
                      <a:gd name="connsiteY16" fmla="*/ 0 h 4024826"/>
                      <a:gd name="connsiteX17" fmla="*/ 10262377 w 11581735"/>
                      <a:gd name="connsiteY17" fmla="*/ 0 h 4024826"/>
                      <a:gd name="connsiteX18" fmla="*/ 10910917 w 11581735"/>
                      <a:gd name="connsiteY18" fmla="*/ 0 h 4024826"/>
                      <a:gd name="connsiteX19" fmla="*/ 11581735 w 11581735"/>
                      <a:gd name="connsiteY19" fmla="*/ 670818 h 4024826"/>
                      <a:gd name="connsiteX20" fmla="*/ 11581735 w 11581735"/>
                      <a:gd name="connsiteY20" fmla="*/ 1368447 h 4024826"/>
                      <a:gd name="connsiteX21" fmla="*/ 11581735 w 11581735"/>
                      <a:gd name="connsiteY21" fmla="*/ 2039245 h 4024826"/>
                      <a:gd name="connsiteX22" fmla="*/ 11581735 w 11581735"/>
                      <a:gd name="connsiteY22" fmla="*/ 2629547 h 4024826"/>
                      <a:gd name="connsiteX23" fmla="*/ 11581735 w 11581735"/>
                      <a:gd name="connsiteY23" fmla="*/ 3354008 h 4024826"/>
                      <a:gd name="connsiteX24" fmla="*/ 10910917 w 11581735"/>
                      <a:gd name="connsiteY24" fmla="*/ 4024826 h 4024826"/>
                      <a:gd name="connsiteX25" fmla="*/ 10330645 w 11581735"/>
                      <a:gd name="connsiteY25" fmla="*/ 4024826 h 4024826"/>
                      <a:gd name="connsiteX26" fmla="*/ 9750372 w 11581735"/>
                      <a:gd name="connsiteY26" fmla="*/ 4024826 h 4024826"/>
                      <a:gd name="connsiteX27" fmla="*/ 9067699 w 11581735"/>
                      <a:gd name="connsiteY27" fmla="*/ 4024826 h 4024826"/>
                      <a:gd name="connsiteX28" fmla="*/ 8589828 w 11581735"/>
                      <a:gd name="connsiteY28" fmla="*/ 4024826 h 4024826"/>
                      <a:gd name="connsiteX29" fmla="*/ 8111957 w 11581735"/>
                      <a:gd name="connsiteY29" fmla="*/ 4024826 h 4024826"/>
                      <a:gd name="connsiteX30" fmla="*/ 7736486 w 11581735"/>
                      <a:gd name="connsiteY30" fmla="*/ 4024826 h 4024826"/>
                      <a:gd name="connsiteX31" fmla="*/ 7156214 w 11581735"/>
                      <a:gd name="connsiteY31" fmla="*/ 4024826 h 4024826"/>
                      <a:gd name="connsiteX32" fmla="*/ 6371140 w 11581735"/>
                      <a:gd name="connsiteY32" fmla="*/ 4024826 h 4024826"/>
                      <a:gd name="connsiteX33" fmla="*/ 5688467 w 11581735"/>
                      <a:gd name="connsiteY33" fmla="*/ 4024826 h 4024826"/>
                      <a:gd name="connsiteX34" fmla="*/ 5210595 w 11581735"/>
                      <a:gd name="connsiteY34" fmla="*/ 4024826 h 4024826"/>
                      <a:gd name="connsiteX35" fmla="*/ 4835125 w 11581735"/>
                      <a:gd name="connsiteY35" fmla="*/ 4024826 h 4024826"/>
                      <a:gd name="connsiteX36" fmla="*/ 3947650 w 11581735"/>
                      <a:gd name="connsiteY36" fmla="*/ 4024826 h 4024826"/>
                      <a:gd name="connsiteX37" fmla="*/ 3367377 w 11581735"/>
                      <a:gd name="connsiteY37" fmla="*/ 4024826 h 4024826"/>
                      <a:gd name="connsiteX38" fmla="*/ 2582303 w 11581735"/>
                      <a:gd name="connsiteY38" fmla="*/ 4024826 h 4024826"/>
                      <a:gd name="connsiteX39" fmla="*/ 2206833 w 11581735"/>
                      <a:gd name="connsiteY39" fmla="*/ 4024826 h 4024826"/>
                      <a:gd name="connsiteX40" fmla="*/ 1728962 w 11581735"/>
                      <a:gd name="connsiteY40" fmla="*/ 4024826 h 4024826"/>
                      <a:gd name="connsiteX41" fmla="*/ 670818 w 11581735"/>
                      <a:gd name="connsiteY41" fmla="*/ 4024826 h 4024826"/>
                      <a:gd name="connsiteX42" fmla="*/ 0 w 11581735"/>
                      <a:gd name="connsiteY42" fmla="*/ 3354008 h 4024826"/>
                      <a:gd name="connsiteX43" fmla="*/ 0 w 11581735"/>
                      <a:gd name="connsiteY43" fmla="*/ 2763706 h 4024826"/>
                      <a:gd name="connsiteX44" fmla="*/ 0 w 11581735"/>
                      <a:gd name="connsiteY44" fmla="*/ 2119741 h 4024826"/>
                      <a:gd name="connsiteX45" fmla="*/ 0 w 11581735"/>
                      <a:gd name="connsiteY45" fmla="*/ 1422111 h 4024826"/>
                      <a:gd name="connsiteX46" fmla="*/ 0 w 11581735"/>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4024826" fill="none" extrusionOk="0">
                        <a:moveTo>
                          <a:pt x="0" y="670818"/>
                        </a:moveTo>
                        <a:cubicBezTo>
                          <a:pt x="-54245" y="320098"/>
                          <a:pt x="271604" y="13270"/>
                          <a:pt x="670818" y="0"/>
                        </a:cubicBezTo>
                        <a:cubicBezTo>
                          <a:pt x="777130" y="-14506"/>
                          <a:pt x="908870" y="-8120"/>
                          <a:pt x="1046288" y="0"/>
                        </a:cubicBezTo>
                        <a:cubicBezTo>
                          <a:pt x="1183706" y="8120"/>
                          <a:pt x="1442015" y="19651"/>
                          <a:pt x="1626561" y="0"/>
                        </a:cubicBezTo>
                        <a:cubicBezTo>
                          <a:pt x="1811107" y="-19651"/>
                          <a:pt x="1984591" y="23248"/>
                          <a:pt x="2104432" y="0"/>
                        </a:cubicBezTo>
                        <a:cubicBezTo>
                          <a:pt x="2224273" y="-23248"/>
                          <a:pt x="2676299" y="9966"/>
                          <a:pt x="2889506" y="0"/>
                        </a:cubicBezTo>
                        <a:cubicBezTo>
                          <a:pt x="3102713" y="-9966"/>
                          <a:pt x="3322043" y="-38173"/>
                          <a:pt x="3674580" y="0"/>
                        </a:cubicBezTo>
                        <a:cubicBezTo>
                          <a:pt x="4027117" y="38173"/>
                          <a:pt x="4176958" y="-32501"/>
                          <a:pt x="4459655" y="0"/>
                        </a:cubicBezTo>
                        <a:cubicBezTo>
                          <a:pt x="4742352" y="32501"/>
                          <a:pt x="4734121" y="16690"/>
                          <a:pt x="4835125" y="0"/>
                        </a:cubicBezTo>
                        <a:cubicBezTo>
                          <a:pt x="4936129" y="-16690"/>
                          <a:pt x="5070042" y="-9707"/>
                          <a:pt x="5210595" y="0"/>
                        </a:cubicBezTo>
                        <a:cubicBezTo>
                          <a:pt x="5351148" y="9707"/>
                          <a:pt x="5755554" y="-14660"/>
                          <a:pt x="5893268" y="0"/>
                        </a:cubicBezTo>
                        <a:cubicBezTo>
                          <a:pt x="6030982" y="14660"/>
                          <a:pt x="6311502" y="-19594"/>
                          <a:pt x="6678343" y="0"/>
                        </a:cubicBezTo>
                        <a:cubicBezTo>
                          <a:pt x="7045184" y="19594"/>
                          <a:pt x="6904057" y="-16080"/>
                          <a:pt x="7053813" y="0"/>
                        </a:cubicBezTo>
                        <a:cubicBezTo>
                          <a:pt x="7203569" y="16080"/>
                          <a:pt x="7679923" y="8776"/>
                          <a:pt x="7941288" y="0"/>
                        </a:cubicBezTo>
                        <a:cubicBezTo>
                          <a:pt x="8202654" y="-8776"/>
                          <a:pt x="8351393" y="-8915"/>
                          <a:pt x="8521561" y="0"/>
                        </a:cubicBezTo>
                        <a:cubicBezTo>
                          <a:pt x="8691729" y="8915"/>
                          <a:pt x="8900624" y="-3431"/>
                          <a:pt x="9101833" y="0"/>
                        </a:cubicBezTo>
                        <a:cubicBezTo>
                          <a:pt x="9303042" y="3431"/>
                          <a:pt x="9345980" y="-9830"/>
                          <a:pt x="9477303" y="0"/>
                        </a:cubicBezTo>
                        <a:cubicBezTo>
                          <a:pt x="9608626" y="9830"/>
                          <a:pt x="9904960" y="-37858"/>
                          <a:pt x="10262377" y="0"/>
                        </a:cubicBezTo>
                        <a:cubicBezTo>
                          <a:pt x="10619794" y="37858"/>
                          <a:pt x="10654967" y="3846"/>
                          <a:pt x="10910917" y="0"/>
                        </a:cubicBezTo>
                        <a:cubicBezTo>
                          <a:pt x="11189754" y="-5191"/>
                          <a:pt x="11606308" y="296449"/>
                          <a:pt x="11581735" y="670818"/>
                        </a:cubicBezTo>
                        <a:cubicBezTo>
                          <a:pt x="11598191" y="993600"/>
                          <a:pt x="11549871" y="1114425"/>
                          <a:pt x="11581735" y="1368447"/>
                        </a:cubicBezTo>
                        <a:cubicBezTo>
                          <a:pt x="11613599" y="1622469"/>
                          <a:pt x="11596802" y="1901408"/>
                          <a:pt x="11581735" y="2039245"/>
                        </a:cubicBezTo>
                        <a:cubicBezTo>
                          <a:pt x="11566668" y="2177082"/>
                          <a:pt x="11606525" y="2460961"/>
                          <a:pt x="11581735" y="2629547"/>
                        </a:cubicBezTo>
                        <a:cubicBezTo>
                          <a:pt x="11556945" y="2798133"/>
                          <a:pt x="11616557" y="3042827"/>
                          <a:pt x="11581735" y="3354008"/>
                        </a:cubicBezTo>
                        <a:cubicBezTo>
                          <a:pt x="11536746" y="3668369"/>
                          <a:pt x="11214357" y="4029556"/>
                          <a:pt x="10910917" y="4024826"/>
                        </a:cubicBezTo>
                        <a:cubicBezTo>
                          <a:pt x="10685508" y="4049971"/>
                          <a:pt x="10451210" y="4014750"/>
                          <a:pt x="10330645" y="4024826"/>
                        </a:cubicBezTo>
                        <a:cubicBezTo>
                          <a:pt x="10210080" y="4034902"/>
                          <a:pt x="10009424" y="4045039"/>
                          <a:pt x="9750372" y="4024826"/>
                        </a:cubicBezTo>
                        <a:cubicBezTo>
                          <a:pt x="9491320" y="4004613"/>
                          <a:pt x="9296074" y="4022345"/>
                          <a:pt x="9067699" y="4024826"/>
                        </a:cubicBezTo>
                        <a:cubicBezTo>
                          <a:pt x="8839324" y="4027307"/>
                          <a:pt x="8718431" y="4026487"/>
                          <a:pt x="8589828" y="4024826"/>
                        </a:cubicBezTo>
                        <a:cubicBezTo>
                          <a:pt x="8461225" y="4023165"/>
                          <a:pt x="8308605" y="4014942"/>
                          <a:pt x="8111957" y="4024826"/>
                        </a:cubicBezTo>
                        <a:cubicBezTo>
                          <a:pt x="7915309" y="4034710"/>
                          <a:pt x="7914846" y="4014260"/>
                          <a:pt x="7736486" y="4024826"/>
                        </a:cubicBezTo>
                        <a:cubicBezTo>
                          <a:pt x="7558126" y="4035392"/>
                          <a:pt x="7410188" y="4016988"/>
                          <a:pt x="7156214" y="4024826"/>
                        </a:cubicBezTo>
                        <a:cubicBezTo>
                          <a:pt x="6902240" y="4032664"/>
                          <a:pt x="6595900" y="4003030"/>
                          <a:pt x="6371140" y="4024826"/>
                        </a:cubicBezTo>
                        <a:cubicBezTo>
                          <a:pt x="6146380" y="4046622"/>
                          <a:pt x="5884217" y="4023674"/>
                          <a:pt x="5688467" y="4024826"/>
                        </a:cubicBezTo>
                        <a:cubicBezTo>
                          <a:pt x="5492717" y="4025978"/>
                          <a:pt x="5424364" y="4048645"/>
                          <a:pt x="5210595" y="4024826"/>
                        </a:cubicBezTo>
                        <a:cubicBezTo>
                          <a:pt x="4996826" y="4001007"/>
                          <a:pt x="4922548" y="4022703"/>
                          <a:pt x="4835125" y="4024826"/>
                        </a:cubicBezTo>
                        <a:cubicBezTo>
                          <a:pt x="4747702" y="4026950"/>
                          <a:pt x="4177034" y="4009295"/>
                          <a:pt x="3947650" y="4024826"/>
                        </a:cubicBezTo>
                        <a:cubicBezTo>
                          <a:pt x="3718267" y="4040357"/>
                          <a:pt x="3512078" y="4034351"/>
                          <a:pt x="3367377" y="4024826"/>
                        </a:cubicBezTo>
                        <a:cubicBezTo>
                          <a:pt x="3222676" y="4015301"/>
                          <a:pt x="2962533" y="4005374"/>
                          <a:pt x="2582303" y="4024826"/>
                        </a:cubicBezTo>
                        <a:cubicBezTo>
                          <a:pt x="2202073" y="4044278"/>
                          <a:pt x="2384636" y="4029740"/>
                          <a:pt x="2206833" y="4024826"/>
                        </a:cubicBezTo>
                        <a:cubicBezTo>
                          <a:pt x="2029030" y="4019913"/>
                          <a:pt x="1916136" y="4005984"/>
                          <a:pt x="1728962" y="4024826"/>
                        </a:cubicBezTo>
                        <a:cubicBezTo>
                          <a:pt x="1541788" y="4043668"/>
                          <a:pt x="953557" y="400113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581735" h="4024826" stroke="0" extrusionOk="0">
                        <a:moveTo>
                          <a:pt x="0" y="670818"/>
                        </a:moveTo>
                        <a:cubicBezTo>
                          <a:pt x="-13322" y="294560"/>
                          <a:pt x="302316" y="50761"/>
                          <a:pt x="670818" y="0"/>
                        </a:cubicBezTo>
                        <a:cubicBezTo>
                          <a:pt x="839995" y="21092"/>
                          <a:pt x="976883" y="18585"/>
                          <a:pt x="1251090" y="0"/>
                        </a:cubicBezTo>
                        <a:cubicBezTo>
                          <a:pt x="1525297" y="-18585"/>
                          <a:pt x="1846781" y="-35437"/>
                          <a:pt x="2036165" y="0"/>
                        </a:cubicBezTo>
                        <a:cubicBezTo>
                          <a:pt x="2225550" y="35437"/>
                          <a:pt x="2303660" y="-12878"/>
                          <a:pt x="2411635" y="0"/>
                        </a:cubicBezTo>
                        <a:cubicBezTo>
                          <a:pt x="2519610" y="12878"/>
                          <a:pt x="2929897" y="288"/>
                          <a:pt x="3196709" y="0"/>
                        </a:cubicBezTo>
                        <a:cubicBezTo>
                          <a:pt x="3463521" y="-288"/>
                          <a:pt x="3429176" y="-16543"/>
                          <a:pt x="3572179" y="0"/>
                        </a:cubicBezTo>
                        <a:cubicBezTo>
                          <a:pt x="3715182" y="16543"/>
                          <a:pt x="4020009" y="27359"/>
                          <a:pt x="4357254" y="0"/>
                        </a:cubicBezTo>
                        <a:cubicBezTo>
                          <a:pt x="4694499" y="-27359"/>
                          <a:pt x="4842228" y="23550"/>
                          <a:pt x="5039927" y="0"/>
                        </a:cubicBezTo>
                        <a:cubicBezTo>
                          <a:pt x="5237626" y="-23550"/>
                          <a:pt x="5464780" y="21125"/>
                          <a:pt x="5620199" y="0"/>
                        </a:cubicBezTo>
                        <a:cubicBezTo>
                          <a:pt x="5775618" y="-21125"/>
                          <a:pt x="6145906" y="30867"/>
                          <a:pt x="6302872" y="0"/>
                        </a:cubicBezTo>
                        <a:cubicBezTo>
                          <a:pt x="6459838" y="-30867"/>
                          <a:pt x="6695725" y="-28745"/>
                          <a:pt x="7087947" y="0"/>
                        </a:cubicBezTo>
                        <a:cubicBezTo>
                          <a:pt x="7480169" y="28745"/>
                          <a:pt x="7507522" y="-14795"/>
                          <a:pt x="7770620" y="0"/>
                        </a:cubicBezTo>
                        <a:cubicBezTo>
                          <a:pt x="8033718" y="14795"/>
                          <a:pt x="8053552" y="-23345"/>
                          <a:pt x="8248491" y="0"/>
                        </a:cubicBezTo>
                        <a:cubicBezTo>
                          <a:pt x="8443430" y="23345"/>
                          <a:pt x="8526318" y="-15241"/>
                          <a:pt x="8726363" y="0"/>
                        </a:cubicBezTo>
                        <a:cubicBezTo>
                          <a:pt x="8926408" y="15241"/>
                          <a:pt x="9071770" y="9055"/>
                          <a:pt x="9204234" y="0"/>
                        </a:cubicBezTo>
                        <a:cubicBezTo>
                          <a:pt x="9336698" y="-9055"/>
                          <a:pt x="9507935" y="12062"/>
                          <a:pt x="9682105" y="0"/>
                        </a:cubicBezTo>
                        <a:cubicBezTo>
                          <a:pt x="9856275" y="-12062"/>
                          <a:pt x="10450963" y="-3525"/>
                          <a:pt x="10910917" y="0"/>
                        </a:cubicBezTo>
                        <a:cubicBezTo>
                          <a:pt x="11330214" y="8445"/>
                          <a:pt x="11615130" y="293665"/>
                          <a:pt x="11581735" y="670818"/>
                        </a:cubicBezTo>
                        <a:cubicBezTo>
                          <a:pt x="11604813" y="830361"/>
                          <a:pt x="11562993" y="1141390"/>
                          <a:pt x="11581735" y="1368447"/>
                        </a:cubicBezTo>
                        <a:cubicBezTo>
                          <a:pt x="11600477" y="1595504"/>
                          <a:pt x="11592643" y="1872793"/>
                          <a:pt x="11581735" y="2039245"/>
                        </a:cubicBezTo>
                        <a:cubicBezTo>
                          <a:pt x="11570827" y="2205697"/>
                          <a:pt x="11603828" y="2464984"/>
                          <a:pt x="11581735" y="2710042"/>
                        </a:cubicBezTo>
                        <a:cubicBezTo>
                          <a:pt x="11559642" y="2955100"/>
                          <a:pt x="11590371" y="3206315"/>
                          <a:pt x="11581735" y="3354008"/>
                        </a:cubicBezTo>
                        <a:cubicBezTo>
                          <a:pt x="11568293" y="3673202"/>
                          <a:pt x="11215586" y="4044388"/>
                          <a:pt x="10910917" y="4024826"/>
                        </a:cubicBezTo>
                        <a:cubicBezTo>
                          <a:pt x="10730642" y="4043963"/>
                          <a:pt x="10619783" y="4011002"/>
                          <a:pt x="10330645" y="4024826"/>
                        </a:cubicBezTo>
                        <a:cubicBezTo>
                          <a:pt x="10041507" y="4038650"/>
                          <a:pt x="10000356" y="4022561"/>
                          <a:pt x="9750372" y="4024826"/>
                        </a:cubicBezTo>
                        <a:cubicBezTo>
                          <a:pt x="9500388" y="4027091"/>
                          <a:pt x="9409594" y="4014963"/>
                          <a:pt x="9170100" y="4024826"/>
                        </a:cubicBezTo>
                        <a:cubicBezTo>
                          <a:pt x="8930606" y="4034689"/>
                          <a:pt x="8904362" y="4013479"/>
                          <a:pt x="8794630" y="4024826"/>
                        </a:cubicBezTo>
                        <a:cubicBezTo>
                          <a:pt x="8684898" y="4036174"/>
                          <a:pt x="8595346" y="4023818"/>
                          <a:pt x="8419160" y="4024826"/>
                        </a:cubicBezTo>
                        <a:cubicBezTo>
                          <a:pt x="8242974" y="4025835"/>
                          <a:pt x="8156320" y="4025964"/>
                          <a:pt x="8043689" y="4024826"/>
                        </a:cubicBezTo>
                        <a:cubicBezTo>
                          <a:pt x="7931058" y="4023688"/>
                          <a:pt x="7595144" y="4009659"/>
                          <a:pt x="7463417" y="4024826"/>
                        </a:cubicBezTo>
                        <a:cubicBezTo>
                          <a:pt x="7331690" y="4039993"/>
                          <a:pt x="7058404" y="4007910"/>
                          <a:pt x="6780744" y="4024826"/>
                        </a:cubicBezTo>
                        <a:cubicBezTo>
                          <a:pt x="6503084" y="4041742"/>
                          <a:pt x="6172318" y="4027160"/>
                          <a:pt x="5893268" y="4024826"/>
                        </a:cubicBezTo>
                        <a:cubicBezTo>
                          <a:pt x="5614218" y="4022492"/>
                          <a:pt x="5496490" y="4011621"/>
                          <a:pt x="5210595" y="4024826"/>
                        </a:cubicBezTo>
                        <a:cubicBezTo>
                          <a:pt x="4924700" y="4038031"/>
                          <a:pt x="4951718" y="4015592"/>
                          <a:pt x="4835125" y="4024826"/>
                        </a:cubicBezTo>
                        <a:cubicBezTo>
                          <a:pt x="4718532" y="4034061"/>
                          <a:pt x="4366203" y="4046411"/>
                          <a:pt x="4050051" y="4024826"/>
                        </a:cubicBezTo>
                        <a:cubicBezTo>
                          <a:pt x="3733899" y="4003241"/>
                          <a:pt x="3715642" y="4026060"/>
                          <a:pt x="3572179" y="4024826"/>
                        </a:cubicBezTo>
                        <a:cubicBezTo>
                          <a:pt x="3428716" y="4023592"/>
                          <a:pt x="3001438" y="4001074"/>
                          <a:pt x="2787105" y="4024826"/>
                        </a:cubicBezTo>
                        <a:cubicBezTo>
                          <a:pt x="2572772" y="4048578"/>
                          <a:pt x="2426903" y="4056905"/>
                          <a:pt x="2104432" y="4024826"/>
                        </a:cubicBezTo>
                        <a:cubicBezTo>
                          <a:pt x="1781961" y="3992747"/>
                          <a:pt x="1725639" y="4005708"/>
                          <a:pt x="1626561" y="4024826"/>
                        </a:cubicBezTo>
                        <a:cubicBezTo>
                          <a:pt x="1527483" y="4043944"/>
                          <a:pt x="868120" y="3979250"/>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488A07B2-91E0-6BD3-10CC-3B83F5263CEB}"/>
              </a:ext>
            </a:extLst>
          </p:cNvPr>
          <p:cNvCxnSpPr/>
          <p:nvPr/>
        </p:nvCxnSpPr>
        <p:spPr>
          <a:xfrm flipV="1">
            <a:off x="1055638" y="4723848"/>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4E7D0756-D02F-EF8D-9FA1-A2FAADE2C015}"/>
              </a:ext>
            </a:extLst>
          </p:cNvPr>
          <p:cNvCxnSpPr/>
          <p:nvPr/>
        </p:nvCxnSpPr>
        <p:spPr>
          <a:xfrm flipV="1">
            <a:off x="4752445" y="4716538"/>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5E8EE14E-82E1-9D42-6F5E-3C931A980B75}"/>
              </a:ext>
            </a:extLst>
          </p:cNvPr>
          <p:cNvCxnSpPr/>
          <p:nvPr/>
        </p:nvCxnSpPr>
        <p:spPr>
          <a:xfrm flipV="1">
            <a:off x="10065401" y="4752423"/>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9D55C081-A11F-4BC4-4879-D99C11694F63}"/>
              </a:ext>
            </a:extLst>
          </p:cNvPr>
          <p:cNvCxnSpPr/>
          <p:nvPr/>
        </p:nvCxnSpPr>
        <p:spPr>
          <a:xfrm flipV="1">
            <a:off x="3319929" y="5178168"/>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707F902-8171-3E33-DE49-E960F9E22F6A}"/>
              </a:ext>
            </a:extLst>
          </p:cNvPr>
          <p:cNvCxnSpPr/>
          <p:nvPr/>
        </p:nvCxnSpPr>
        <p:spPr>
          <a:xfrm flipV="1">
            <a:off x="3415622" y="5188800"/>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spid="1031" name="TextBox1" r:id="rId2" imgW="5283360" imgH="1784520"/>
        </mc:Choice>
        <mc:Fallback>
          <p:control name="TextBox1" r:id="rId2" imgW="5283360" imgH="178452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1376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3503388"/>
          </a:xfrm>
          <a:custGeom>
            <a:avLst/>
            <a:gdLst>
              <a:gd name="connsiteX0" fmla="*/ 0 w 11600119"/>
              <a:gd name="connsiteY0" fmla="*/ 583910 h 3503388"/>
              <a:gd name="connsiteX1" fmla="*/ 583910 w 11600119"/>
              <a:gd name="connsiteY1" fmla="*/ 0 h 3503388"/>
              <a:gd name="connsiteX2" fmla="*/ 966428 w 11600119"/>
              <a:gd name="connsiteY2" fmla="*/ 0 h 3503388"/>
              <a:gd name="connsiteX3" fmla="*/ 1557591 w 11600119"/>
              <a:gd name="connsiteY3" fmla="*/ 0 h 3503388"/>
              <a:gd name="connsiteX4" fmla="*/ 2044432 w 11600119"/>
              <a:gd name="connsiteY4" fmla="*/ 0 h 3503388"/>
              <a:gd name="connsiteX5" fmla="*/ 2844241 w 11600119"/>
              <a:gd name="connsiteY5" fmla="*/ 0 h 3503388"/>
              <a:gd name="connsiteX6" fmla="*/ 3644051 w 11600119"/>
              <a:gd name="connsiteY6" fmla="*/ 0 h 3503388"/>
              <a:gd name="connsiteX7" fmla="*/ 4443861 w 11600119"/>
              <a:gd name="connsiteY7" fmla="*/ 0 h 3503388"/>
              <a:gd name="connsiteX8" fmla="*/ 4826378 w 11600119"/>
              <a:gd name="connsiteY8" fmla="*/ 0 h 3503388"/>
              <a:gd name="connsiteX9" fmla="*/ 5208896 w 11600119"/>
              <a:gd name="connsiteY9" fmla="*/ 0 h 3503388"/>
              <a:gd name="connsiteX10" fmla="*/ 5904382 w 11600119"/>
              <a:gd name="connsiteY10" fmla="*/ 0 h 3503388"/>
              <a:gd name="connsiteX11" fmla="*/ 6704192 w 11600119"/>
              <a:gd name="connsiteY11" fmla="*/ 0 h 3503388"/>
              <a:gd name="connsiteX12" fmla="*/ 7086710 w 11600119"/>
              <a:gd name="connsiteY12" fmla="*/ 0 h 3503388"/>
              <a:gd name="connsiteX13" fmla="*/ 7990842 w 11600119"/>
              <a:gd name="connsiteY13" fmla="*/ 0 h 3503388"/>
              <a:gd name="connsiteX14" fmla="*/ 8582006 w 11600119"/>
              <a:gd name="connsiteY14" fmla="*/ 0 h 3503388"/>
              <a:gd name="connsiteX15" fmla="*/ 9173170 w 11600119"/>
              <a:gd name="connsiteY15" fmla="*/ 0 h 3503388"/>
              <a:gd name="connsiteX16" fmla="*/ 9555687 w 11600119"/>
              <a:gd name="connsiteY16" fmla="*/ 0 h 3503388"/>
              <a:gd name="connsiteX17" fmla="*/ 10355497 w 11600119"/>
              <a:gd name="connsiteY17" fmla="*/ 0 h 3503388"/>
              <a:gd name="connsiteX18" fmla="*/ 11016209 w 11600119"/>
              <a:gd name="connsiteY18" fmla="*/ 0 h 3503388"/>
              <a:gd name="connsiteX19" fmla="*/ 11600119 w 11600119"/>
              <a:gd name="connsiteY19" fmla="*/ 583910 h 3503388"/>
              <a:gd name="connsiteX20" fmla="*/ 11600119 w 11600119"/>
              <a:gd name="connsiteY20" fmla="*/ 1191158 h 3503388"/>
              <a:gd name="connsiteX21" fmla="*/ 11600119 w 11600119"/>
              <a:gd name="connsiteY21" fmla="*/ 1775050 h 3503388"/>
              <a:gd name="connsiteX22" fmla="*/ 11600119 w 11600119"/>
              <a:gd name="connsiteY22" fmla="*/ 2288875 h 3503388"/>
              <a:gd name="connsiteX23" fmla="*/ 11600119 w 11600119"/>
              <a:gd name="connsiteY23" fmla="*/ 2919478 h 3503388"/>
              <a:gd name="connsiteX24" fmla="*/ 11016209 w 11600119"/>
              <a:gd name="connsiteY24" fmla="*/ 3503388 h 3503388"/>
              <a:gd name="connsiteX25" fmla="*/ 10425045 w 11600119"/>
              <a:gd name="connsiteY25" fmla="*/ 3503388 h 3503388"/>
              <a:gd name="connsiteX26" fmla="*/ 9833882 w 11600119"/>
              <a:gd name="connsiteY26" fmla="*/ 3503388 h 3503388"/>
              <a:gd name="connsiteX27" fmla="*/ 9138395 w 11600119"/>
              <a:gd name="connsiteY27" fmla="*/ 3503388 h 3503388"/>
              <a:gd name="connsiteX28" fmla="*/ 8651555 w 11600119"/>
              <a:gd name="connsiteY28" fmla="*/ 3503388 h 3503388"/>
              <a:gd name="connsiteX29" fmla="*/ 8164714 w 11600119"/>
              <a:gd name="connsiteY29" fmla="*/ 3503388 h 3503388"/>
              <a:gd name="connsiteX30" fmla="*/ 7782196 w 11600119"/>
              <a:gd name="connsiteY30" fmla="*/ 3503388 h 3503388"/>
              <a:gd name="connsiteX31" fmla="*/ 7191033 w 11600119"/>
              <a:gd name="connsiteY31" fmla="*/ 3503388 h 3503388"/>
              <a:gd name="connsiteX32" fmla="*/ 6391223 w 11600119"/>
              <a:gd name="connsiteY32" fmla="*/ 3503388 h 3503388"/>
              <a:gd name="connsiteX33" fmla="*/ 5695737 w 11600119"/>
              <a:gd name="connsiteY33" fmla="*/ 3503388 h 3503388"/>
              <a:gd name="connsiteX34" fmla="*/ 5208896 w 11600119"/>
              <a:gd name="connsiteY34" fmla="*/ 3503388 h 3503388"/>
              <a:gd name="connsiteX35" fmla="*/ 4826378 w 11600119"/>
              <a:gd name="connsiteY35" fmla="*/ 3503388 h 3503388"/>
              <a:gd name="connsiteX36" fmla="*/ 3922246 w 11600119"/>
              <a:gd name="connsiteY36" fmla="*/ 3503388 h 3503388"/>
              <a:gd name="connsiteX37" fmla="*/ 3331082 w 11600119"/>
              <a:gd name="connsiteY37" fmla="*/ 3503388 h 3503388"/>
              <a:gd name="connsiteX38" fmla="*/ 2531272 w 11600119"/>
              <a:gd name="connsiteY38" fmla="*/ 3503388 h 3503388"/>
              <a:gd name="connsiteX39" fmla="*/ 2148755 w 11600119"/>
              <a:gd name="connsiteY39" fmla="*/ 3503388 h 3503388"/>
              <a:gd name="connsiteX40" fmla="*/ 1661914 w 11600119"/>
              <a:gd name="connsiteY40" fmla="*/ 3503388 h 3503388"/>
              <a:gd name="connsiteX41" fmla="*/ 583910 w 11600119"/>
              <a:gd name="connsiteY41" fmla="*/ 3503388 h 3503388"/>
              <a:gd name="connsiteX42" fmla="*/ 0 w 11600119"/>
              <a:gd name="connsiteY42" fmla="*/ 2919478 h 3503388"/>
              <a:gd name="connsiteX43" fmla="*/ 0 w 11600119"/>
              <a:gd name="connsiteY43" fmla="*/ 2405653 h 3503388"/>
              <a:gd name="connsiteX44" fmla="*/ 0 w 11600119"/>
              <a:gd name="connsiteY44" fmla="*/ 1845117 h 3503388"/>
              <a:gd name="connsiteX45" fmla="*/ 0 w 11600119"/>
              <a:gd name="connsiteY45" fmla="*/ 1237869 h 3503388"/>
              <a:gd name="connsiteX46" fmla="*/ 0 w 11600119"/>
              <a:gd name="connsiteY46" fmla="*/ 583910 h 3503388"/>
              <a:gd name="connsiteX0" fmla="*/ 0 w 11600119"/>
              <a:gd name="connsiteY0" fmla="*/ 583910 h 3503388"/>
              <a:gd name="connsiteX1" fmla="*/ 583910 w 11600119"/>
              <a:gd name="connsiteY1" fmla="*/ 0 h 3503388"/>
              <a:gd name="connsiteX2" fmla="*/ 1175074 w 11600119"/>
              <a:gd name="connsiteY2" fmla="*/ 0 h 3503388"/>
              <a:gd name="connsiteX3" fmla="*/ 1974883 w 11600119"/>
              <a:gd name="connsiteY3" fmla="*/ 0 h 3503388"/>
              <a:gd name="connsiteX4" fmla="*/ 2357401 w 11600119"/>
              <a:gd name="connsiteY4" fmla="*/ 0 h 3503388"/>
              <a:gd name="connsiteX5" fmla="*/ 3157210 w 11600119"/>
              <a:gd name="connsiteY5" fmla="*/ 0 h 3503388"/>
              <a:gd name="connsiteX6" fmla="*/ 3539728 w 11600119"/>
              <a:gd name="connsiteY6" fmla="*/ 0 h 3503388"/>
              <a:gd name="connsiteX7" fmla="*/ 4339538 w 11600119"/>
              <a:gd name="connsiteY7" fmla="*/ 0 h 3503388"/>
              <a:gd name="connsiteX8" fmla="*/ 5035024 w 11600119"/>
              <a:gd name="connsiteY8" fmla="*/ 0 h 3503388"/>
              <a:gd name="connsiteX9" fmla="*/ 5626188 w 11600119"/>
              <a:gd name="connsiteY9" fmla="*/ 0 h 3503388"/>
              <a:gd name="connsiteX10" fmla="*/ 6321674 w 11600119"/>
              <a:gd name="connsiteY10" fmla="*/ 0 h 3503388"/>
              <a:gd name="connsiteX11" fmla="*/ 7121484 w 11600119"/>
              <a:gd name="connsiteY11" fmla="*/ 0 h 3503388"/>
              <a:gd name="connsiteX12" fmla="*/ 7816971 w 11600119"/>
              <a:gd name="connsiteY12" fmla="*/ 0 h 3503388"/>
              <a:gd name="connsiteX13" fmla="*/ 8303811 w 11600119"/>
              <a:gd name="connsiteY13" fmla="*/ 0 h 3503388"/>
              <a:gd name="connsiteX14" fmla="*/ 8790652 w 11600119"/>
              <a:gd name="connsiteY14" fmla="*/ 0 h 3503388"/>
              <a:gd name="connsiteX15" fmla="*/ 9277492 w 11600119"/>
              <a:gd name="connsiteY15" fmla="*/ 0 h 3503388"/>
              <a:gd name="connsiteX16" fmla="*/ 9764333 w 11600119"/>
              <a:gd name="connsiteY16" fmla="*/ 0 h 3503388"/>
              <a:gd name="connsiteX17" fmla="*/ 11016209 w 11600119"/>
              <a:gd name="connsiteY17" fmla="*/ 0 h 3503388"/>
              <a:gd name="connsiteX18" fmla="*/ 11600119 w 11600119"/>
              <a:gd name="connsiteY18" fmla="*/ 583910 h 3503388"/>
              <a:gd name="connsiteX19" fmla="*/ 11600119 w 11600119"/>
              <a:gd name="connsiteY19" fmla="*/ 1191158 h 3503388"/>
              <a:gd name="connsiteX20" fmla="*/ 11600119 w 11600119"/>
              <a:gd name="connsiteY20" fmla="*/ 1775050 h 3503388"/>
              <a:gd name="connsiteX21" fmla="*/ 11600119 w 11600119"/>
              <a:gd name="connsiteY21" fmla="*/ 2358942 h 3503388"/>
              <a:gd name="connsiteX22" fmla="*/ 11600119 w 11600119"/>
              <a:gd name="connsiteY22" fmla="*/ 2919478 h 3503388"/>
              <a:gd name="connsiteX23" fmla="*/ 11016209 w 11600119"/>
              <a:gd name="connsiteY23" fmla="*/ 3503388 h 3503388"/>
              <a:gd name="connsiteX24" fmla="*/ 10425045 w 11600119"/>
              <a:gd name="connsiteY24" fmla="*/ 3503388 h 3503388"/>
              <a:gd name="connsiteX25" fmla="*/ 9833882 w 11600119"/>
              <a:gd name="connsiteY25" fmla="*/ 3503388 h 3503388"/>
              <a:gd name="connsiteX26" fmla="*/ 9242718 w 11600119"/>
              <a:gd name="connsiteY26" fmla="*/ 3503388 h 3503388"/>
              <a:gd name="connsiteX27" fmla="*/ 8860201 w 11600119"/>
              <a:gd name="connsiteY27" fmla="*/ 3503388 h 3503388"/>
              <a:gd name="connsiteX28" fmla="*/ 8477683 w 11600119"/>
              <a:gd name="connsiteY28" fmla="*/ 3503388 h 3503388"/>
              <a:gd name="connsiteX29" fmla="*/ 8095165 w 11600119"/>
              <a:gd name="connsiteY29" fmla="*/ 3503388 h 3503388"/>
              <a:gd name="connsiteX30" fmla="*/ 7504002 w 11600119"/>
              <a:gd name="connsiteY30" fmla="*/ 3503388 h 3503388"/>
              <a:gd name="connsiteX31" fmla="*/ 6808515 w 11600119"/>
              <a:gd name="connsiteY31" fmla="*/ 3503388 h 3503388"/>
              <a:gd name="connsiteX32" fmla="*/ 5904382 w 11600119"/>
              <a:gd name="connsiteY32" fmla="*/ 3503388 h 3503388"/>
              <a:gd name="connsiteX33" fmla="*/ 5208896 w 11600119"/>
              <a:gd name="connsiteY33" fmla="*/ 3503388 h 3503388"/>
              <a:gd name="connsiteX34" fmla="*/ 4826378 w 11600119"/>
              <a:gd name="connsiteY34" fmla="*/ 3503388 h 3503388"/>
              <a:gd name="connsiteX35" fmla="*/ 4026569 w 11600119"/>
              <a:gd name="connsiteY35" fmla="*/ 3503388 h 3503388"/>
              <a:gd name="connsiteX36" fmla="*/ 3539728 w 11600119"/>
              <a:gd name="connsiteY36" fmla="*/ 3503388 h 3503388"/>
              <a:gd name="connsiteX37" fmla="*/ 2739918 w 11600119"/>
              <a:gd name="connsiteY37" fmla="*/ 3503388 h 3503388"/>
              <a:gd name="connsiteX38" fmla="*/ 2044432 w 11600119"/>
              <a:gd name="connsiteY38" fmla="*/ 3503388 h 3503388"/>
              <a:gd name="connsiteX39" fmla="*/ 1557591 w 11600119"/>
              <a:gd name="connsiteY39" fmla="*/ 3503388 h 3503388"/>
              <a:gd name="connsiteX40" fmla="*/ 583910 w 11600119"/>
              <a:gd name="connsiteY40" fmla="*/ 3503388 h 3503388"/>
              <a:gd name="connsiteX41" fmla="*/ 0 w 11600119"/>
              <a:gd name="connsiteY41" fmla="*/ 2919478 h 3503388"/>
              <a:gd name="connsiteX42" fmla="*/ 0 w 11600119"/>
              <a:gd name="connsiteY42" fmla="*/ 2405653 h 3503388"/>
              <a:gd name="connsiteX43" fmla="*/ 0 w 11600119"/>
              <a:gd name="connsiteY43" fmla="*/ 1775050 h 3503388"/>
              <a:gd name="connsiteX44" fmla="*/ 0 w 11600119"/>
              <a:gd name="connsiteY44" fmla="*/ 1261225 h 3503388"/>
              <a:gd name="connsiteX45" fmla="*/ 0 w 11600119"/>
              <a:gd name="connsiteY45" fmla="*/ 583910 h 35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00119" h="3503388" fill="none" extrusionOk="0">
                <a:moveTo>
                  <a:pt x="0" y="583910"/>
                </a:moveTo>
                <a:cubicBezTo>
                  <a:pt x="2055" y="236649"/>
                  <a:pt x="204942" y="-686"/>
                  <a:pt x="583910" y="0"/>
                </a:cubicBezTo>
                <a:cubicBezTo>
                  <a:pt x="672020" y="-8639"/>
                  <a:pt x="780921" y="4385"/>
                  <a:pt x="966428" y="0"/>
                </a:cubicBezTo>
                <a:cubicBezTo>
                  <a:pt x="1140100" y="45480"/>
                  <a:pt x="1407631" y="-34056"/>
                  <a:pt x="1557591" y="0"/>
                </a:cubicBezTo>
                <a:cubicBezTo>
                  <a:pt x="1710624" y="30089"/>
                  <a:pt x="1927409" y="27630"/>
                  <a:pt x="2044432" y="0"/>
                </a:cubicBezTo>
                <a:cubicBezTo>
                  <a:pt x="2154565" y="-14854"/>
                  <a:pt x="2672366" y="-52608"/>
                  <a:pt x="2844241" y="0"/>
                </a:cubicBezTo>
                <a:cubicBezTo>
                  <a:pt x="3000061" y="19750"/>
                  <a:pt x="3491259" y="-6866"/>
                  <a:pt x="3644051" y="0"/>
                </a:cubicBezTo>
                <a:cubicBezTo>
                  <a:pt x="3840613" y="61461"/>
                  <a:pt x="4134036" y="66437"/>
                  <a:pt x="4443861" y="0"/>
                </a:cubicBezTo>
                <a:cubicBezTo>
                  <a:pt x="4770410" y="-14496"/>
                  <a:pt x="4710767" y="18722"/>
                  <a:pt x="4826378" y="0"/>
                </a:cubicBezTo>
                <a:cubicBezTo>
                  <a:pt x="4941613" y="4547"/>
                  <a:pt x="5052437" y="1073"/>
                  <a:pt x="5208896" y="0"/>
                </a:cubicBezTo>
                <a:cubicBezTo>
                  <a:pt x="5336436" y="-9721"/>
                  <a:pt x="5658300" y="-2734"/>
                  <a:pt x="5904382" y="0"/>
                </a:cubicBezTo>
                <a:cubicBezTo>
                  <a:pt x="6116782" y="-9898"/>
                  <a:pt x="6424513" y="8024"/>
                  <a:pt x="6704192" y="0"/>
                </a:cubicBezTo>
                <a:cubicBezTo>
                  <a:pt x="6951338" y="-2997"/>
                  <a:pt x="7001369" y="-6963"/>
                  <a:pt x="7086710" y="0"/>
                </a:cubicBezTo>
                <a:cubicBezTo>
                  <a:pt x="7267346" y="22051"/>
                  <a:pt x="7490257" y="33487"/>
                  <a:pt x="7990842" y="0"/>
                </a:cubicBezTo>
                <a:cubicBezTo>
                  <a:pt x="8413022" y="-36862"/>
                  <a:pt x="8419191" y="-24438"/>
                  <a:pt x="8582006" y="0"/>
                </a:cubicBezTo>
                <a:cubicBezTo>
                  <a:pt x="8753182" y="28372"/>
                  <a:pt x="8892463" y="-14418"/>
                  <a:pt x="9173170" y="0"/>
                </a:cubicBezTo>
                <a:cubicBezTo>
                  <a:pt x="9460138" y="21276"/>
                  <a:pt x="9384807" y="6830"/>
                  <a:pt x="9555687" y="0"/>
                </a:cubicBezTo>
                <a:cubicBezTo>
                  <a:pt x="9755415" y="12287"/>
                  <a:pt x="9995446" y="-55455"/>
                  <a:pt x="10355497" y="0"/>
                </a:cubicBezTo>
                <a:cubicBezTo>
                  <a:pt x="10765694" y="28290"/>
                  <a:pt x="10874145" y="13790"/>
                  <a:pt x="11016209" y="0"/>
                </a:cubicBezTo>
                <a:cubicBezTo>
                  <a:pt x="11285987" y="-3303"/>
                  <a:pt x="11739875" y="233045"/>
                  <a:pt x="11600119" y="583910"/>
                </a:cubicBezTo>
                <a:cubicBezTo>
                  <a:pt x="11586702" y="859428"/>
                  <a:pt x="11620126" y="923762"/>
                  <a:pt x="11600119" y="1191158"/>
                </a:cubicBezTo>
                <a:cubicBezTo>
                  <a:pt x="11583041" y="1443323"/>
                  <a:pt x="11633521" y="1537528"/>
                  <a:pt x="11600119" y="1775050"/>
                </a:cubicBezTo>
                <a:cubicBezTo>
                  <a:pt x="11568285" y="2017591"/>
                  <a:pt x="11575244" y="2101034"/>
                  <a:pt x="11600119" y="2288875"/>
                </a:cubicBezTo>
                <a:cubicBezTo>
                  <a:pt x="11625588" y="2450935"/>
                  <a:pt x="11589549" y="2782455"/>
                  <a:pt x="11600119" y="2919478"/>
                </a:cubicBezTo>
                <a:cubicBezTo>
                  <a:pt x="11599235" y="3223203"/>
                  <a:pt x="11258529" y="3491710"/>
                  <a:pt x="11016209" y="3503388"/>
                </a:cubicBezTo>
                <a:cubicBezTo>
                  <a:pt x="10866003" y="3521742"/>
                  <a:pt x="10682942" y="3529509"/>
                  <a:pt x="10425045" y="3503388"/>
                </a:cubicBezTo>
                <a:cubicBezTo>
                  <a:pt x="10188722" y="3490183"/>
                  <a:pt x="9972658" y="3505341"/>
                  <a:pt x="9833882" y="3503388"/>
                </a:cubicBezTo>
                <a:cubicBezTo>
                  <a:pt x="9680726" y="3451723"/>
                  <a:pt x="9402105" y="3582252"/>
                  <a:pt x="9138395" y="3503388"/>
                </a:cubicBezTo>
                <a:cubicBezTo>
                  <a:pt x="8872280" y="3479513"/>
                  <a:pt x="8826321" y="3488914"/>
                  <a:pt x="8651555" y="3503388"/>
                </a:cubicBezTo>
                <a:cubicBezTo>
                  <a:pt x="8498432" y="3528503"/>
                  <a:pt x="8301294" y="3505591"/>
                  <a:pt x="8164714" y="3503388"/>
                </a:cubicBezTo>
                <a:cubicBezTo>
                  <a:pt x="8034263" y="3465055"/>
                  <a:pt x="7912805" y="3493275"/>
                  <a:pt x="7782196" y="3503388"/>
                </a:cubicBezTo>
                <a:cubicBezTo>
                  <a:pt x="7653302" y="3497410"/>
                  <a:pt x="7320095" y="3483405"/>
                  <a:pt x="7191033" y="3503388"/>
                </a:cubicBezTo>
                <a:cubicBezTo>
                  <a:pt x="7075654" y="3507612"/>
                  <a:pt x="6602827" y="3458957"/>
                  <a:pt x="6391223" y="3503388"/>
                </a:cubicBezTo>
                <a:cubicBezTo>
                  <a:pt x="6195223" y="3576035"/>
                  <a:pt x="5952106" y="3577419"/>
                  <a:pt x="5695737" y="3503388"/>
                </a:cubicBezTo>
                <a:cubicBezTo>
                  <a:pt x="5421358" y="3484372"/>
                  <a:pt x="5376775" y="3508413"/>
                  <a:pt x="5208896" y="3503388"/>
                </a:cubicBezTo>
                <a:cubicBezTo>
                  <a:pt x="5042584" y="3495437"/>
                  <a:pt x="4925648" y="3517616"/>
                  <a:pt x="4826378" y="3503388"/>
                </a:cubicBezTo>
                <a:cubicBezTo>
                  <a:pt x="4722652" y="3505862"/>
                  <a:pt x="4346731" y="3465354"/>
                  <a:pt x="3922246" y="3503388"/>
                </a:cubicBezTo>
                <a:cubicBezTo>
                  <a:pt x="3467057" y="3466173"/>
                  <a:pt x="3562913" y="3496230"/>
                  <a:pt x="3331082" y="3503388"/>
                </a:cubicBezTo>
                <a:cubicBezTo>
                  <a:pt x="3128558" y="3513243"/>
                  <a:pt x="2748816" y="3482253"/>
                  <a:pt x="2531272" y="3503388"/>
                </a:cubicBezTo>
                <a:cubicBezTo>
                  <a:pt x="2309608" y="3475205"/>
                  <a:pt x="2253857" y="3507935"/>
                  <a:pt x="2148755" y="3503388"/>
                </a:cubicBezTo>
                <a:cubicBezTo>
                  <a:pt x="2049910" y="3504611"/>
                  <a:pt x="1844927" y="3510134"/>
                  <a:pt x="1661914" y="3503388"/>
                </a:cubicBezTo>
                <a:cubicBezTo>
                  <a:pt x="1472906" y="3594909"/>
                  <a:pt x="913243" y="3562668"/>
                  <a:pt x="583910" y="3503388"/>
                </a:cubicBezTo>
                <a:cubicBezTo>
                  <a:pt x="225286" y="3401922"/>
                  <a:pt x="52553" y="3259819"/>
                  <a:pt x="0" y="2919478"/>
                </a:cubicBezTo>
                <a:cubicBezTo>
                  <a:pt x="3827" y="2692161"/>
                  <a:pt x="11794" y="2632610"/>
                  <a:pt x="0" y="2405653"/>
                </a:cubicBezTo>
                <a:cubicBezTo>
                  <a:pt x="3218" y="2173148"/>
                  <a:pt x="-21531" y="2054409"/>
                  <a:pt x="0" y="1845117"/>
                </a:cubicBezTo>
                <a:cubicBezTo>
                  <a:pt x="28656" y="1627093"/>
                  <a:pt x="-27186" y="1517126"/>
                  <a:pt x="0" y="1237869"/>
                </a:cubicBezTo>
                <a:cubicBezTo>
                  <a:pt x="31698" y="975411"/>
                  <a:pt x="1643" y="845122"/>
                  <a:pt x="0" y="583910"/>
                </a:cubicBezTo>
                <a:close/>
              </a:path>
              <a:path w="11600119" h="3503388" stroke="0" extrusionOk="0">
                <a:moveTo>
                  <a:pt x="0" y="583910"/>
                </a:moveTo>
                <a:cubicBezTo>
                  <a:pt x="-40940" y="264693"/>
                  <a:pt x="268070" y="20732"/>
                  <a:pt x="583910" y="0"/>
                </a:cubicBezTo>
                <a:cubicBezTo>
                  <a:pt x="769905" y="-9635"/>
                  <a:pt x="1043396" y="-16029"/>
                  <a:pt x="1175074" y="0"/>
                </a:cubicBezTo>
                <a:cubicBezTo>
                  <a:pt x="1329436" y="-47280"/>
                  <a:pt x="1651026" y="7344"/>
                  <a:pt x="1974883" y="0"/>
                </a:cubicBezTo>
                <a:cubicBezTo>
                  <a:pt x="2329505" y="42590"/>
                  <a:pt x="2286739" y="-4321"/>
                  <a:pt x="2357401" y="0"/>
                </a:cubicBezTo>
                <a:cubicBezTo>
                  <a:pt x="2408654" y="-17547"/>
                  <a:pt x="2697955" y="-1811"/>
                  <a:pt x="3157210" y="0"/>
                </a:cubicBezTo>
                <a:cubicBezTo>
                  <a:pt x="3536923" y="-13136"/>
                  <a:pt x="3377614" y="1575"/>
                  <a:pt x="3539728" y="0"/>
                </a:cubicBezTo>
                <a:cubicBezTo>
                  <a:pt x="3693428" y="22988"/>
                  <a:pt x="4073876" y="2115"/>
                  <a:pt x="4339538" y="0"/>
                </a:cubicBezTo>
                <a:cubicBezTo>
                  <a:pt x="4593752" y="50421"/>
                  <a:pt x="4753434" y="-42610"/>
                  <a:pt x="5035024" y="0"/>
                </a:cubicBezTo>
                <a:cubicBezTo>
                  <a:pt x="5319916" y="38164"/>
                  <a:pt x="5505752" y="12873"/>
                  <a:pt x="5626188" y="0"/>
                </a:cubicBezTo>
                <a:cubicBezTo>
                  <a:pt x="5757759" y="-14236"/>
                  <a:pt x="6126082" y="36442"/>
                  <a:pt x="6321674" y="0"/>
                </a:cubicBezTo>
                <a:cubicBezTo>
                  <a:pt x="6481094" y="-13380"/>
                  <a:pt x="6970369" y="7502"/>
                  <a:pt x="7121484" y="0"/>
                </a:cubicBezTo>
                <a:cubicBezTo>
                  <a:pt x="7295007" y="14100"/>
                  <a:pt x="7661587" y="48587"/>
                  <a:pt x="7816971" y="0"/>
                </a:cubicBezTo>
                <a:cubicBezTo>
                  <a:pt x="7969341" y="-39161"/>
                  <a:pt x="8131338" y="3808"/>
                  <a:pt x="8303811" y="0"/>
                </a:cubicBezTo>
                <a:cubicBezTo>
                  <a:pt x="8444489" y="-27555"/>
                  <a:pt x="8689655" y="16048"/>
                  <a:pt x="8790652" y="0"/>
                </a:cubicBezTo>
                <a:cubicBezTo>
                  <a:pt x="8885128" y="-16321"/>
                  <a:pt x="9160950" y="-21457"/>
                  <a:pt x="9277492" y="0"/>
                </a:cubicBezTo>
                <a:cubicBezTo>
                  <a:pt x="9372840" y="37787"/>
                  <a:pt x="9560599" y="34505"/>
                  <a:pt x="9764333" y="0"/>
                </a:cubicBezTo>
                <a:cubicBezTo>
                  <a:pt x="10044023" y="-62667"/>
                  <a:pt x="10641654" y="-19089"/>
                  <a:pt x="11016209" y="0"/>
                </a:cubicBezTo>
                <a:cubicBezTo>
                  <a:pt x="11348952" y="20606"/>
                  <a:pt x="11584896" y="317340"/>
                  <a:pt x="11600119" y="583910"/>
                </a:cubicBezTo>
                <a:cubicBezTo>
                  <a:pt x="11617355" y="857838"/>
                  <a:pt x="11580381" y="1018975"/>
                  <a:pt x="11600119" y="1191158"/>
                </a:cubicBezTo>
                <a:cubicBezTo>
                  <a:pt x="11578737" y="1340981"/>
                  <a:pt x="11608319" y="1581849"/>
                  <a:pt x="11600119" y="1775050"/>
                </a:cubicBezTo>
                <a:cubicBezTo>
                  <a:pt x="11570847" y="1995840"/>
                  <a:pt x="11567245" y="2092608"/>
                  <a:pt x="11600119" y="2358942"/>
                </a:cubicBezTo>
                <a:cubicBezTo>
                  <a:pt x="11616781" y="2636011"/>
                  <a:pt x="11628677" y="2673025"/>
                  <a:pt x="11600119" y="2919478"/>
                </a:cubicBezTo>
                <a:cubicBezTo>
                  <a:pt x="11574878" y="3172551"/>
                  <a:pt x="11316690" y="3522887"/>
                  <a:pt x="11016209" y="3503388"/>
                </a:cubicBezTo>
                <a:cubicBezTo>
                  <a:pt x="10799030" y="3495089"/>
                  <a:pt x="10723251" y="3501765"/>
                  <a:pt x="10425045" y="3503388"/>
                </a:cubicBezTo>
                <a:cubicBezTo>
                  <a:pt x="10146587" y="3501901"/>
                  <a:pt x="10046268" y="3518900"/>
                  <a:pt x="9833882" y="3503388"/>
                </a:cubicBezTo>
                <a:cubicBezTo>
                  <a:pt x="9689984" y="3482757"/>
                  <a:pt x="9477161" y="3484414"/>
                  <a:pt x="9242718" y="3503388"/>
                </a:cubicBezTo>
                <a:cubicBezTo>
                  <a:pt x="9036126" y="3515868"/>
                  <a:pt x="8951021" y="3523270"/>
                  <a:pt x="8860201" y="3503388"/>
                </a:cubicBezTo>
                <a:cubicBezTo>
                  <a:pt x="8758579" y="3501425"/>
                  <a:pt x="8611659" y="3494755"/>
                  <a:pt x="8477683" y="3503388"/>
                </a:cubicBezTo>
                <a:cubicBezTo>
                  <a:pt x="8338443" y="3494751"/>
                  <a:pt x="8251303" y="3520807"/>
                  <a:pt x="8095165" y="3503388"/>
                </a:cubicBezTo>
                <a:cubicBezTo>
                  <a:pt x="7936162" y="3460083"/>
                  <a:pt x="7807545" y="3519738"/>
                  <a:pt x="7504002" y="3503388"/>
                </a:cubicBezTo>
                <a:cubicBezTo>
                  <a:pt x="7219473" y="3505120"/>
                  <a:pt x="6960414" y="3501074"/>
                  <a:pt x="6808515" y="3503388"/>
                </a:cubicBezTo>
                <a:cubicBezTo>
                  <a:pt x="6605816" y="3520162"/>
                  <a:pt x="6309643" y="3496289"/>
                  <a:pt x="5904382" y="3503388"/>
                </a:cubicBezTo>
                <a:cubicBezTo>
                  <a:pt x="5503750" y="3507418"/>
                  <a:pt x="5416379" y="3538841"/>
                  <a:pt x="5208896" y="3503388"/>
                </a:cubicBezTo>
                <a:cubicBezTo>
                  <a:pt x="4995713" y="3477115"/>
                  <a:pt x="4937297" y="3492556"/>
                  <a:pt x="4826378" y="3503388"/>
                </a:cubicBezTo>
                <a:cubicBezTo>
                  <a:pt x="4726905" y="3456617"/>
                  <a:pt x="4402862" y="3507421"/>
                  <a:pt x="4026569" y="3503388"/>
                </a:cubicBezTo>
                <a:cubicBezTo>
                  <a:pt x="3909976" y="3513562"/>
                  <a:pt x="3719689" y="3499572"/>
                  <a:pt x="3539728" y="3503388"/>
                </a:cubicBezTo>
                <a:cubicBezTo>
                  <a:pt x="3435732" y="3525775"/>
                  <a:pt x="3018921" y="3467976"/>
                  <a:pt x="2739918" y="3503388"/>
                </a:cubicBezTo>
                <a:cubicBezTo>
                  <a:pt x="2522367" y="3504225"/>
                  <a:pt x="2369074" y="3505149"/>
                  <a:pt x="2044432" y="3503388"/>
                </a:cubicBezTo>
                <a:cubicBezTo>
                  <a:pt x="1730537" y="3490598"/>
                  <a:pt x="1765596" y="3525018"/>
                  <a:pt x="1557591" y="3503388"/>
                </a:cubicBezTo>
                <a:cubicBezTo>
                  <a:pt x="1360188" y="3467445"/>
                  <a:pt x="787895" y="3507952"/>
                  <a:pt x="583910" y="3503388"/>
                </a:cubicBezTo>
                <a:cubicBezTo>
                  <a:pt x="270102" y="3526496"/>
                  <a:pt x="5993" y="3302703"/>
                  <a:pt x="0" y="2919478"/>
                </a:cubicBezTo>
                <a:cubicBezTo>
                  <a:pt x="-6984" y="2787027"/>
                  <a:pt x="31598" y="2652956"/>
                  <a:pt x="0" y="2405653"/>
                </a:cubicBezTo>
                <a:cubicBezTo>
                  <a:pt x="24403" y="2140817"/>
                  <a:pt x="41385" y="2018128"/>
                  <a:pt x="0" y="1775050"/>
                </a:cubicBezTo>
                <a:cubicBezTo>
                  <a:pt x="-13577" y="1565996"/>
                  <a:pt x="-37602" y="1441999"/>
                  <a:pt x="0" y="1261225"/>
                </a:cubicBezTo>
                <a:cubicBezTo>
                  <a:pt x="-17726" y="1097336"/>
                  <a:pt x="-42302" y="848331"/>
                  <a:pt x="0" y="583910"/>
                </a:cubicBezTo>
                <a:close/>
              </a:path>
              <a:path w="11600119" h="3503388" fill="none" stroke="0" extrusionOk="0">
                <a:moveTo>
                  <a:pt x="0" y="583910"/>
                </a:moveTo>
                <a:cubicBezTo>
                  <a:pt x="-44142" y="251434"/>
                  <a:pt x="196838" y="63678"/>
                  <a:pt x="583910" y="0"/>
                </a:cubicBezTo>
                <a:cubicBezTo>
                  <a:pt x="660021" y="-5543"/>
                  <a:pt x="788092" y="-36166"/>
                  <a:pt x="966428" y="0"/>
                </a:cubicBezTo>
                <a:cubicBezTo>
                  <a:pt x="1145842" y="5771"/>
                  <a:pt x="1407807" y="-44394"/>
                  <a:pt x="1557591" y="0"/>
                </a:cubicBezTo>
                <a:cubicBezTo>
                  <a:pt x="1732417" y="37809"/>
                  <a:pt x="1950614" y="29187"/>
                  <a:pt x="2044432" y="0"/>
                </a:cubicBezTo>
                <a:cubicBezTo>
                  <a:pt x="2161580" y="6794"/>
                  <a:pt x="2688946" y="-5303"/>
                  <a:pt x="2844241" y="0"/>
                </a:cubicBezTo>
                <a:cubicBezTo>
                  <a:pt x="3016751" y="-7790"/>
                  <a:pt x="3458224" y="36815"/>
                  <a:pt x="3644051" y="0"/>
                </a:cubicBezTo>
                <a:cubicBezTo>
                  <a:pt x="3862183" y="40237"/>
                  <a:pt x="4117670" y="20676"/>
                  <a:pt x="4443861" y="0"/>
                </a:cubicBezTo>
                <a:cubicBezTo>
                  <a:pt x="4765002" y="-14759"/>
                  <a:pt x="4712924" y="1774"/>
                  <a:pt x="4826378" y="0"/>
                </a:cubicBezTo>
                <a:cubicBezTo>
                  <a:pt x="4946157" y="-812"/>
                  <a:pt x="5060909" y="3835"/>
                  <a:pt x="5208896" y="0"/>
                </a:cubicBezTo>
                <a:cubicBezTo>
                  <a:pt x="5366127" y="-5936"/>
                  <a:pt x="5686148" y="52017"/>
                  <a:pt x="5904382" y="0"/>
                </a:cubicBezTo>
                <a:cubicBezTo>
                  <a:pt x="6125419" y="-718"/>
                  <a:pt x="6469266" y="-3749"/>
                  <a:pt x="6704192" y="0"/>
                </a:cubicBezTo>
                <a:cubicBezTo>
                  <a:pt x="6948155" y="160"/>
                  <a:pt x="6986983" y="-9911"/>
                  <a:pt x="7086710" y="0"/>
                </a:cubicBezTo>
                <a:cubicBezTo>
                  <a:pt x="7165319" y="24108"/>
                  <a:pt x="7582211" y="59901"/>
                  <a:pt x="7990842" y="0"/>
                </a:cubicBezTo>
                <a:cubicBezTo>
                  <a:pt x="8413905" y="-37646"/>
                  <a:pt x="8419338" y="-23474"/>
                  <a:pt x="8582006" y="0"/>
                </a:cubicBezTo>
                <a:cubicBezTo>
                  <a:pt x="8768384" y="18907"/>
                  <a:pt x="8885754" y="-12769"/>
                  <a:pt x="9173170" y="0"/>
                </a:cubicBezTo>
                <a:cubicBezTo>
                  <a:pt x="9448265" y="25207"/>
                  <a:pt x="9380816" y="1670"/>
                  <a:pt x="9555687" y="0"/>
                </a:cubicBezTo>
                <a:cubicBezTo>
                  <a:pt x="9728379" y="4241"/>
                  <a:pt x="9964833" y="-8231"/>
                  <a:pt x="10355497" y="0"/>
                </a:cubicBezTo>
                <a:cubicBezTo>
                  <a:pt x="10767223" y="25624"/>
                  <a:pt x="10908576" y="5307"/>
                  <a:pt x="11016209" y="0"/>
                </a:cubicBezTo>
                <a:cubicBezTo>
                  <a:pt x="11295022" y="-67047"/>
                  <a:pt x="11604854" y="271066"/>
                  <a:pt x="11600119" y="583910"/>
                </a:cubicBezTo>
                <a:cubicBezTo>
                  <a:pt x="11602863" y="850596"/>
                  <a:pt x="11625349" y="911663"/>
                  <a:pt x="11600119" y="1191158"/>
                </a:cubicBezTo>
                <a:cubicBezTo>
                  <a:pt x="11583934" y="1481545"/>
                  <a:pt x="11609553" y="1555985"/>
                  <a:pt x="11600119" y="1775050"/>
                </a:cubicBezTo>
                <a:cubicBezTo>
                  <a:pt x="11577525" y="1990587"/>
                  <a:pt x="11597221" y="2126619"/>
                  <a:pt x="11600119" y="2288875"/>
                </a:cubicBezTo>
                <a:cubicBezTo>
                  <a:pt x="11622617" y="2477764"/>
                  <a:pt x="11615833" y="2777734"/>
                  <a:pt x="11600119" y="2919478"/>
                </a:cubicBezTo>
                <a:cubicBezTo>
                  <a:pt x="11632693" y="3244470"/>
                  <a:pt x="11314017" y="3497781"/>
                  <a:pt x="11016209" y="3503388"/>
                </a:cubicBezTo>
                <a:cubicBezTo>
                  <a:pt x="10895637" y="3513518"/>
                  <a:pt x="10655937" y="3479896"/>
                  <a:pt x="10425045" y="3503388"/>
                </a:cubicBezTo>
                <a:cubicBezTo>
                  <a:pt x="10226583" y="3477452"/>
                  <a:pt x="9978951" y="3543452"/>
                  <a:pt x="9833882" y="3503388"/>
                </a:cubicBezTo>
                <a:cubicBezTo>
                  <a:pt x="9691815" y="3512243"/>
                  <a:pt x="9409578" y="3523756"/>
                  <a:pt x="9138395" y="3503388"/>
                </a:cubicBezTo>
                <a:cubicBezTo>
                  <a:pt x="8868112" y="3473157"/>
                  <a:pt x="8814450" y="3498285"/>
                  <a:pt x="8651555" y="3503388"/>
                </a:cubicBezTo>
                <a:cubicBezTo>
                  <a:pt x="8480062" y="3501866"/>
                  <a:pt x="8280543" y="3517875"/>
                  <a:pt x="8164714" y="3503388"/>
                </a:cubicBezTo>
                <a:cubicBezTo>
                  <a:pt x="8020512" y="3482664"/>
                  <a:pt x="7913118" y="3497651"/>
                  <a:pt x="7782196" y="3503388"/>
                </a:cubicBezTo>
                <a:cubicBezTo>
                  <a:pt x="7639106" y="3501535"/>
                  <a:pt x="7316222" y="3493947"/>
                  <a:pt x="7191033" y="3503388"/>
                </a:cubicBezTo>
                <a:cubicBezTo>
                  <a:pt x="7084899" y="3550051"/>
                  <a:pt x="6595472" y="3455437"/>
                  <a:pt x="6391223" y="3503388"/>
                </a:cubicBezTo>
                <a:cubicBezTo>
                  <a:pt x="6140555" y="3560160"/>
                  <a:pt x="6008872" y="3508153"/>
                  <a:pt x="5695737" y="3503388"/>
                </a:cubicBezTo>
                <a:cubicBezTo>
                  <a:pt x="5426776" y="3476036"/>
                  <a:pt x="5364555" y="3510737"/>
                  <a:pt x="5208896" y="3503388"/>
                </a:cubicBezTo>
                <a:cubicBezTo>
                  <a:pt x="5039973" y="3500723"/>
                  <a:pt x="4926502" y="3501700"/>
                  <a:pt x="4826378" y="3503388"/>
                </a:cubicBezTo>
                <a:cubicBezTo>
                  <a:pt x="4742991" y="3518846"/>
                  <a:pt x="4401583" y="3548004"/>
                  <a:pt x="3922246" y="3503388"/>
                </a:cubicBezTo>
                <a:cubicBezTo>
                  <a:pt x="3481731" y="3458122"/>
                  <a:pt x="3553041" y="3501938"/>
                  <a:pt x="3331082" y="3503388"/>
                </a:cubicBezTo>
                <a:cubicBezTo>
                  <a:pt x="3118482" y="3471991"/>
                  <a:pt x="2709577" y="3516296"/>
                  <a:pt x="2531272" y="3503388"/>
                </a:cubicBezTo>
                <a:cubicBezTo>
                  <a:pt x="2320350" y="3486543"/>
                  <a:pt x="2253440" y="3497482"/>
                  <a:pt x="2148755" y="3503388"/>
                </a:cubicBezTo>
                <a:cubicBezTo>
                  <a:pt x="2031715" y="3477546"/>
                  <a:pt x="1842741" y="3451543"/>
                  <a:pt x="1661914" y="3503388"/>
                </a:cubicBezTo>
                <a:cubicBezTo>
                  <a:pt x="1455535" y="3528994"/>
                  <a:pt x="874221" y="3472351"/>
                  <a:pt x="583910" y="3503388"/>
                </a:cubicBezTo>
                <a:cubicBezTo>
                  <a:pt x="259115" y="3472172"/>
                  <a:pt x="-20194" y="3232177"/>
                  <a:pt x="0" y="2919478"/>
                </a:cubicBezTo>
                <a:cubicBezTo>
                  <a:pt x="-1201" y="2697941"/>
                  <a:pt x="2225" y="2627692"/>
                  <a:pt x="0" y="2405653"/>
                </a:cubicBezTo>
                <a:cubicBezTo>
                  <a:pt x="-4988" y="2168738"/>
                  <a:pt x="-38814" y="2069481"/>
                  <a:pt x="0" y="1845117"/>
                </a:cubicBezTo>
                <a:cubicBezTo>
                  <a:pt x="18004" y="1619726"/>
                  <a:pt x="5666" y="1515603"/>
                  <a:pt x="0" y="1237869"/>
                </a:cubicBezTo>
                <a:cubicBezTo>
                  <a:pt x="39913" y="975054"/>
                  <a:pt x="4533" y="839677"/>
                  <a:pt x="0" y="58391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00119"/>
                      <a:gd name="connsiteY0" fmla="*/ 583910 h 3503388"/>
                      <a:gd name="connsiteX1" fmla="*/ 583910 w 11600119"/>
                      <a:gd name="connsiteY1" fmla="*/ 0 h 3503388"/>
                      <a:gd name="connsiteX2" fmla="*/ 966428 w 11600119"/>
                      <a:gd name="connsiteY2" fmla="*/ 0 h 3503388"/>
                      <a:gd name="connsiteX3" fmla="*/ 1557591 w 11600119"/>
                      <a:gd name="connsiteY3" fmla="*/ 0 h 3503388"/>
                      <a:gd name="connsiteX4" fmla="*/ 2044432 w 11600119"/>
                      <a:gd name="connsiteY4" fmla="*/ 0 h 3503388"/>
                      <a:gd name="connsiteX5" fmla="*/ 2844241 w 11600119"/>
                      <a:gd name="connsiteY5" fmla="*/ 0 h 3503388"/>
                      <a:gd name="connsiteX6" fmla="*/ 3644051 w 11600119"/>
                      <a:gd name="connsiteY6" fmla="*/ 0 h 3503388"/>
                      <a:gd name="connsiteX7" fmla="*/ 4443861 w 11600119"/>
                      <a:gd name="connsiteY7" fmla="*/ 0 h 3503388"/>
                      <a:gd name="connsiteX8" fmla="*/ 4826378 w 11600119"/>
                      <a:gd name="connsiteY8" fmla="*/ 0 h 3503388"/>
                      <a:gd name="connsiteX9" fmla="*/ 5208896 w 11600119"/>
                      <a:gd name="connsiteY9" fmla="*/ 0 h 3503388"/>
                      <a:gd name="connsiteX10" fmla="*/ 5904382 w 11600119"/>
                      <a:gd name="connsiteY10" fmla="*/ 0 h 3503388"/>
                      <a:gd name="connsiteX11" fmla="*/ 6704192 w 11600119"/>
                      <a:gd name="connsiteY11" fmla="*/ 0 h 3503388"/>
                      <a:gd name="connsiteX12" fmla="*/ 7086710 w 11600119"/>
                      <a:gd name="connsiteY12" fmla="*/ 0 h 3503388"/>
                      <a:gd name="connsiteX13" fmla="*/ 7990842 w 11600119"/>
                      <a:gd name="connsiteY13" fmla="*/ 0 h 3503388"/>
                      <a:gd name="connsiteX14" fmla="*/ 8582006 w 11600119"/>
                      <a:gd name="connsiteY14" fmla="*/ 0 h 3503388"/>
                      <a:gd name="connsiteX15" fmla="*/ 9173170 w 11600119"/>
                      <a:gd name="connsiteY15" fmla="*/ 0 h 3503388"/>
                      <a:gd name="connsiteX16" fmla="*/ 9555687 w 11600119"/>
                      <a:gd name="connsiteY16" fmla="*/ 0 h 3503388"/>
                      <a:gd name="connsiteX17" fmla="*/ 10355497 w 11600119"/>
                      <a:gd name="connsiteY17" fmla="*/ 0 h 3503388"/>
                      <a:gd name="connsiteX18" fmla="*/ 11016209 w 11600119"/>
                      <a:gd name="connsiteY18" fmla="*/ 0 h 3503388"/>
                      <a:gd name="connsiteX19" fmla="*/ 11600119 w 11600119"/>
                      <a:gd name="connsiteY19" fmla="*/ 583910 h 3503388"/>
                      <a:gd name="connsiteX20" fmla="*/ 11600119 w 11600119"/>
                      <a:gd name="connsiteY20" fmla="*/ 1191158 h 3503388"/>
                      <a:gd name="connsiteX21" fmla="*/ 11600119 w 11600119"/>
                      <a:gd name="connsiteY21" fmla="*/ 1775050 h 3503388"/>
                      <a:gd name="connsiteX22" fmla="*/ 11600119 w 11600119"/>
                      <a:gd name="connsiteY22" fmla="*/ 2288875 h 3503388"/>
                      <a:gd name="connsiteX23" fmla="*/ 11600119 w 11600119"/>
                      <a:gd name="connsiteY23" fmla="*/ 2919478 h 3503388"/>
                      <a:gd name="connsiteX24" fmla="*/ 11016209 w 11600119"/>
                      <a:gd name="connsiteY24" fmla="*/ 3503388 h 3503388"/>
                      <a:gd name="connsiteX25" fmla="*/ 10425045 w 11600119"/>
                      <a:gd name="connsiteY25" fmla="*/ 3503388 h 3503388"/>
                      <a:gd name="connsiteX26" fmla="*/ 9833882 w 11600119"/>
                      <a:gd name="connsiteY26" fmla="*/ 3503388 h 3503388"/>
                      <a:gd name="connsiteX27" fmla="*/ 9138395 w 11600119"/>
                      <a:gd name="connsiteY27" fmla="*/ 3503388 h 3503388"/>
                      <a:gd name="connsiteX28" fmla="*/ 8651555 w 11600119"/>
                      <a:gd name="connsiteY28" fmla="*/ 3503388 h 3503388"/>
                      <a:gd name="connsiteX29" fmla="*/ 8164714 w 11600119"/>
                      <a:gd name="connsiteY29" fmla="*/ 3503388 h 3503388"/>
                      <a:gd name="connsiteX30" fmla="*/ 7782196 w 11600119"/>
                      <a:gd name="connsiteY30" fmla="*/ 3503388 h 3503388"/>
                      <a:gd name="connsiteX31" fmla="*/ 7191033 w 11600119"/>
                      <a:gd name="connsiteY31" fmla="*/ 3503388 h 3503388"/>
                      <a:gd name="connsiteX32" fmla="*/ 6391223 w 11600119"/>
                      <a:gd name="connsiteY32" fmla="*/ 3503388 h 3503388"/>
                      <a:gd name="connsiteX33" fmla="*/ 5695737 w 11600119"/>
                      <a:gd name="connsiteY33" fmla="*/ 3503388 h 3503388"/>
                      <a:gd name="connsiteX34" fmla="*/ 5208896 w 11600119"/>
                      <a:gd name="connsiteY34" fmla="*/ 3503388 h 3503388"/>
                      <a:gd name="connsiteX35" fmla="*/ 4826378 w 11600119"/>
                      <a:gd name="connsiteY35" fmla="*/ 3503388 h 3503388"/>
                      <a:gd name="connsiteX36" fmla="*/ 3922246 w 11600119"/>
                      <a:gd name="connsiteY36" fmla="*/ 3503388 h 3503388"/>
                      <a:gd name="connsiteX37" fmla="*/ 3331082 w 11600119"/>
                      <a:gd name="connsiteY37" fmla="*/ 3503388 h 3503388"/>
                      <a:gd name="connsiteX38" fmla="*/ 2531272 w 11600119"/>
                      <a:gd name="connsiteY38" fmla="*/ 3503388 h 3503388"/>
                      <a:gd name="connsiteX39" fmla="*/ 2148755 w 11600119"/>
                      <a:gd name="connsiteY39" fmla="*/ 3503388 h 3503388"/>
                      <a:gd name="connsiteX40" fmla="*/ 1661914 w 11600119"/>
                      <a:gd name="connsiteY40" fmla="*/ 3503388 h 3503388"/>
                      <a:gd name="connsiteX41" fmla="*/ 583910 w 11600119"/>
                      <a:gd name="connsiteY41" fmla="*/ 3503388 h 3503388"/>
                      <a:gd name="connsiteX42" fmla="*/ 0 w 11600119"/>
                      <a:gd name="connsiteY42" fmla="*/ 2919478 h 3503388"/>
                      <a:gd name="connsiteX43" fmla="*/ 0 w 11600119"/>
                      <a:gd name="connsiteY43" fmla="*/ 2405653 h 3503388"/>
                      <a:gd name="connsiteX44" fmla="*/ 0 w 11600119"/>
                      <a:gd name="connsiteY44" fmla="*/ 1845117 h 3503388"/>
                      <a:gd name="connsiteX45" fmla="*/ 0 w 11600119"/>
                      <a:gd name="connsiteY45" fmla="*/ 1237869 h 3503388"/>
                      <a:gd name="connsiteX46" fmla="*/ 0 w 11600119"/>
                      <a:gd name="connsiteY46" fmla="*/ 583910 h 35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503388" fill="none" extrusionOk="0">
                        <a:moveTo>
                          <a:pt x="0" y="583910"/>
                        </a:moveTo>
                        <a:cubicBezTo>
                          <a:pt x="-11461" y="265601"/>
                          <a:pt x="195541" y="30430"/>
                          <a:pt x="583910" y="0"/>
                        </a:cubicBezTo>
                        <a:cubicBezTo>
                          <a:pt x="672141" y="-355"/>
                          <a:pt x="778106" y="-16518"/>
                          <a:pt x="966428" y="0"/>
                        </a:cubicBezTo>
                        <a:cubicBezTo>
                          <a:pt x="1154750" y="16518"/>
                          <a:pt x="1391358" y="-22560"/>
                          <a:pt x="1557591" y="0"/>
                        </a:cubicBezTo>
                        <a:cubicBezTo>
                          <a:pt x="1723824" y="22560"/>
                          <a:pt x="1930286" y="14439"/>
                          <a:pt x="2044432" y="0"/>
                        </a:cubicBezTo>
                        <a:cubicBezTo>
                          <a:pt x="2158578" y="-14439"/>
                          <a:pt x="2681029" y="-20169"/>
                          <a:pt x="2844241" y="0"/>
                        </a:cubicBezTo>
                        <a:cubicBezTo>
                          <a:pt x="3007453" y="20169"/>
                          <a:pt x="3457850" y="-1583"/>
                          <a:pt x="3644051" y="0"/>
                        </a:cubicBezTo>
                        <a:cubicBezTo>
                          <a:pt x="3830252" y="1583"/>
                          <a:pt x="4126743" y="16004"/>
                          <a:pt x="4443861" y="0"/>
                        </a:cubicBezTo>
                        <a:cubicBezTo>
                          <a:pt x="4760979" y="-16004"/>
                          <a:pt x="4709180" y="11822"/>
                          <a:pt x="4826378" y="0"/>
                        </a:cubicBezTo>
                        <a:cubicBezTo>
                          <a:pt x="4943576" y="-11822"/>
                          <a:pt x="5042634" y="6445"/>
                          <a:pt x="5208896" y="0"/>
                        </a:cubicBezTo>
                        <a:cubicBezTo>
                          <a:pt x="5375158" y="-6445"/>
                          <a:pt x="5669687" y="11471"/>
                          <a:pt x="5904382" y="0"/>
                        </a:cubicBezTo>
                        <a:cubicBezTo>
                          <a:pt x="6139077" y="-11471"/>
                          <a:pt x="6460467" y="3693"/>
                          <a:pt x="6704192" y="0"/>
                        </a:cubicBezTo>
                        <a:cubicBezTo>
                          <a:pt x="6947917" y="-3693"/>
                          <a:pt x="6999329" y="-13119"/>
                          <a:pt x="7086710" y="0"/>
                        </a:cubicBezTo>
                        <a:cubicBezTo>
                          <a:pt x="7174091" y="13119"/>
                          <a:pt x="7566760" y="36820"/>
                          <a:pt x="7990842" y="0"/>
                        </a:cubicBezTo>
                        <a:cubicBezTo>
                          <a:pt x="8414924" y="-36820"/>
                          <a:pt x="8418885" y="-23552"/>
                          <a:pt x="8582006" y="0"/>
                        </a:cubicBezTo>
                        <a:cubicBezTo>
                          <a:pt x="8745127" y="23552"/>
                          <a:pt x="8894870" y="-9626"/>
                          <a:pt x="9173170" y="0"/>
                        </a:cubicBezTo>
                        <a:cubicBezTo>
                          <a:pt x="9451470" y="9626"/>
                          <a:pt x="9378271" y="7235"/>
                          <a:pt x="9555687" y="0"/>
                        </a:cubicBezTo>
                        <a:cubicBezTo>
                          <a:pt x="9733103" y="-7235"/>
                          <a:pt x="9961523" y="-27262"/>
                          <a:pt x="10355497" y="0"/>
                        </a:cubicBezTo>
                        <a:cubicBezTo>
                          <a:pt x="10749471" y="27262"/>
                          <a:pt x="10883544" y="15281"/>
                          <a:pt x="11016209" y="0"/>
                        </a:cubicBezTo>
                        <a:cubicBezTo>
                          <a:pt x="11312200" y="-1501"/>
                          <a:pt x="11679554" y="248863"/>
                          <a:pt x="11600119" y="583910"/>
                        </a:cubicBezTo>
                        <a:cubicBezTo>
                          <a:pt x="11594527" y="856061"/>
                          <a:pt x="11619145" y="922415"/>
                          <a:pt x="11600119" y="1191158"/>
                        </a:cubicBezTo>
                        <a:cubicBezTo>
                          <a:pt x="11581093" y="1459901"/>
                          <a:pt x="11622175" y="1542627"/>
                          <a:pt x="11600119" y="1775050"/>
                        </a:cubicBezTo>
                        <a:cubicBezTo>
                          <a:pt x="11578063" y="2007473"/>
                          <a:pt x="11587007" y="2117077"/>
                          <a:pt x="11600119" y="2288875"/>
                        </a:cubicBezTo>
                        <a:cubicBezTo>
                          <a:pt x="11613231" y="2460673"/>
                          <a:pt x="11586819" y="2788086"/>
                          <a:pt x="11600119" y="2919478"/>
                        </a:cubicBezTo>
                        <a:cubicBezTo>
                          <a:pt x="11585441" y="3223653"/>
                          <a:pt x="11275820" y="3507823"/>
                          <a:pt x="11016209" y="3503388"/>
                        </a:cubicBezTo>
                        <a:cubicBezTo>
                          <a:pt x="10862439" y="3499795"/>
                          <a:pt x="10652721" y="3508686"/>
                          <a:pt x="10425045" y="3503388"/>
                        </a:cubicBezTo>
                        <a:cubicBezTo>
                          <a:pt x="10197369" y="3498090"/>
                          <a:pt x="9979278" y="3510969"/>
                          <a:pt x="9833882" y="3503388"/>
                        </a:cubicBezTo>
                        <a:cubicBezTo>
                          <a:pt x="9688486" y="3495807"/>
                          <a:pt x="9411488" y="3534611"/>
                          <a:pt x="9138395" y="3503388"/>
                        </a:cubicBezTo>
                        <a:cubicBezTo>
                          <a:pt x="8865302" y="3472165"/>
                          <a:pt x="8815884" y="3494058"/>
                          <a:pt x="8651555" y="3503388"/>
                        </a:cubicBezTo>
                        <a:cubicBezTo>
                          <a:pt x="8487226" y="3512718"/>
                          <a:pt x="8298629" y="3519062"/>
                          <a:pt x="8164714" y="3503388"/>
                        </a:cubicBezTo>
                        <a:cubicBezTo>
                          <a:pt x="8030799" y="3487714"/>
                          <a:pt x="7918289" y="3498822"/>
                          <a:pt x="7782196" y="3503388"/>
                        </a:cubicBezTo>
                        <a:cubicBezTo>
                          <a:pt x="7646103" y="3507954"/>
                          <a:pt x="7318734" y="3497162"/>
                          <a:pt x="7191033" y="3503388"/>
                        </a:cubicBezTo>
                        <a:cubicBezTo>
                          <a:pt x="7063332" y="3509614"/>
                          <a:pt x="6604114" y="3474226"/>
                          <a:pt x="6391223" y="3503388"/>
                        </a:cubicBezTo>
                        <a:cubicBezTo>
                          <a:pt x="6178332" y="3532551"/>
                          <a:pt x="5959248" y="3530333"/>
                          <a:pt x="5695737" y="3503388"/>
                        </a:cubicBezTo>
                        <a:cubicBezTo>
                          <a:pt x="5432226" y="3476443"/>
                          <a:pt x="5374853" y="3508632"/>
                          <a:pt x="5208896" y="3503388"/>
                        </a:cubicBezTo>
                        <a:cubicBezTo>
                          <a:pt x="5042939" y="3498144"/>
                          <a:pt x="4920693" y="3509494"/>
                          <a:pt x="4826378" y="3503388"/>
                        </a:cubicBezTo>
                        <a:cubicBezTo>
                          <a:pt x="4732063" y="3497282"/>
                          <a:pt x="4372715" y="3547406"/>
                          <a:pt x="3922246" y="3503388"/>
                        </a:cubicBezTo>
                        <a:cubicBezTo>
                          <a:pt x="3471777" y="3459370"/>
                          <a:pt x="3544511" y="3499601"/>
                          <a:pt x="3331082" y="3503388"/>
                        </a:cubicBezTo>
                        <a:cubicBezTo>
                          <a:pt x="3117653" y="3507175"/>
                          <a:pt x="2747718" y="3524867"/>
                          <a:pt x="2531272" y="3503388"/>
                        </a:cubicBezTo>
                        <a:cubicBezTo>
                          <a:pt x="2314826" y="3481910"/>
                          <a:pt x="2251539" y="3504463"/>
                          <a:pt x="2148755" y="3503388"/>
                        </a:cubicBezTo>
                        <a:cubicBezTo>
                          <a:pt x="2045971" y="3502313"/>
                          <a:pt x="1860634" y="3479052"/>
                          <a:pt x="1661914" y="3503388"/>
                        </a:cubicBezTo>
                        <a:cubicBezTo>
                          <a:pt x="1463194" y="3527724"/>
                          <a:pt x="927661" y="3485919"/>
                          <a:pt x="583910" y="3503388"/>
                        </a:cubicBezTo>
                        <a:cubicBezTo>
                          <a:pt x="282468" y="3456280"/>
                          <a:pt x="-6134" y="3246596"/>
                          <a:pt x="0" y="2919478"/>
                        </a:cubicBezTo>
                        <a:cubicBezTo>
                          <a:pt x="3072" y="2696713"/>
                          <a:pt x="7343" y="2640195"/>
                          <a:pt x="0" y="2405653"/>
                        </a:cubicBezTo>
                        <a:cubicBezTo>
                          <a:pt x="-7343" y="2171111"/>
                          <a:pt x="-25026" y="2063612"/>
                          <a:pt x="0" y="1845117"/>
                        </a:cubicBezTo>
                        <a:cubicBezTo>
                          <a:pt x="25026" y="1626622"/>
                          <a:pt x="-23099" y="1515000"/>
                          <a:pt x="0" y="1237869"/>
                        </a:cubicBezTo>
                        <a:cubicBezTo>
                          <a:pt x="23099" y="960738"/>
                          <a:pt x="-28948" y="827090"/>
                          <a:pt x="0" y="583910"/>
                        </a:cubicBezTo>
                        <a:close/>
                      </a:path>
                      <a:path w="11600119" h="3503388" stroke="0" extrusionOk="0">
                        <a:moveTo>
                          <a:pt x="0" y="583910"/>
                        </a:moveTo>
                        <a:cubicBezTo>
                          <a:pt x="-73265" y="229665"/>
                          <a:pt x="262766" y="34372"/>
                          <a:pt x="583910" y="0"/>
                        </a:cubicBezTo>
                        <a:cubicBezTo>
                          <a:pt x="769662" y="-20635"/>
                          <a:pt x="1055306" y="-4312"/>
                          <a:pt x="1175074" y="0"/>
                        </a:cubicBezTo>
                        <a:cubicBezTo>
                          <a:pt x="1294842" y="4312"/>
                          <a:pt x="1606466" y="-28686"/>
                          <a:pt x="1974883" y="0"/>
                        </a:cubicBezTo>
                        <a:cubicBezTo>
                          <a:pt x="2343300" y="28686"/>
                          <a:pt x="2272444" y="-4901"/>
                          <a:pt x="2357401" y="0"/>
                        </a:cubicBezTo>
                        <a:cubicBezTo>
                          <a:pt x="2442358" y="4901"/>
                          <a:pt x="2766941" y="19475"/>
                          <a:pt x="3157210" y="0"/>
                        </a:cubicBezTo>
                        <a:cubicBezTo>
                          <a:pt x="3547479" y="-19475"/>
                          <a:pt x="3375695" y="-2860"/>
                          <a:pt x="3539728" y="0"/>
                        </a:cubicBezTo>
                        <a:cubicBezTo>
                          <a:pt x="3703761" y="2860"/>
                          <a:pt x="4109112" y="-33176"/>
                          <a:pt x="4339538" y="0"/>
                        </a:cubicBezTo>
                        <a:cubicBezTo>
                          <a:pt x="4569964" y="33176"/>
                          <a:pt x="4754932" y="-31526"/>
                          <a:pt x="5035024" y="0"/>
                        </a:cubicBezTo>
                        <a:cubicBezTo>
                          <a:pt x="5315116" y="31526"/>
                          <a:pt x="5504966" y="8166"/>
                          <a:pt x="5626188" y="0"/>
                        </a:cubicBezTo>
                        <a:cubicBezTo>
                          <a:pt x="5747410" y="-8166"/>
                          <a:pt x="6153215" y="26475"/>
                          <a:pt x="6321674" y="0"/>
                        </a:cubicBezTo>
                        <a:cubicBezTo>
                          <a:pt x="6490133" y="-26475"/>
                          <a:pt x="6956505" y="-316"/>
                          <a:pt x="7121484" y="0"/>
                        </a:cubicBezTo>
                        <a:cubicBezTo>
                          <a:pt x="7286463" y="316"/>
                          <a:pt x="7635562" y="22223"/>
                          <a:pt x="7816971" y="0"/>
                        </a:cubicBezTo>
                        <a:cubicBezTo>
                          <a:pt x="7998380" y="-22223"/>
                          <a:pt x="8161018" y="19606"/>
                          <a:pt x="8303811" y="0"/>
                        </a:cubicBezTo>
                        <a:cubicBezTo>
                          <a:pt x="8446604" y="-19606"/>
                          <a:pt x="8687263" y="10188"/>
                          <a:pt x="8790652" y="0"/>
                        </a:cubicBezTo>
                        <a:cubicBezTo>
                          <a:pt x="8894041" y="-10188"/>
                          <a:pt x="9177990" y="-18688"/>
                          <a:pt x="9277492" y="0"/>
                        </a:cubicBezTo>
                        <a:cubicBezTo>
                          <a:pt x="9376994" y="18688"/>
                          <a:pt x="9551376" y="18826"/>
                          <a:pt x="9764333" y="0"/>
                        </a:cubicBezTo>
                        <a:cubicBezTo>
                          <a:pt x="9977290" y="-18826"/>
                          <a:pt x="10617261" y="-24148"/>
                          <a:pt x="11016209" y="0"/>
                        </a:cubicBezTo>
                        <a:cubicBezTo>
                          <a:pt x="11387072" y="8370"/>
                          <a:pt x="11632968" y="254864"/>
                          <a:pt x="11600119" y="583910"/>
                        </a:cubicBezTo>
                        <a:cubicBezTo>
                          <a:pt x="11627653" y="857961"/>
                          <a:pt x="11613631" y="1030902"/>
                          <a:pt x="11600119" y="1191158"/>
                        </a:cubicBezTo>
                        <a:cubicBezTo>
                          <a:pt x="11586607" y="1351414"/>
                          <a:pt x="11611241" y="1569648"/>
                          <a:pt x="11600119" y="1775050"/>
                        </a:cubicBezTo>
                        <a:cubicBezTo>
                          <a:pt x="11588997" y="1980452"/>
                          <a:pt x="11581490" y="2081399"/>
                          <a:pt x="11600119" y="2358942"/>
                        </a:cubicBezTo>
                        <a:cubicBezTo>
                          <a:pt x="11618748" y="2636485"/>
                          <a:pt x="11626026" y="2675556"/>
                          <a:pt x="11600119" y="2919478"/>
                        </a:cubicBezTo>
                        <a:cubicBezTo>
                          <a:pt x="11593055" y="3215010"/>
                          <a:pt x="11322440" y="3508219"/>
                          <a:pt x="11016209" y="3503388"/>
                        </a:cubicBezTo>
                        <a:cubicBezTo>
                          <a:pt x="10804573" y="3486896"/>
                          <a:pt x="10707124" y="3498887"/>
                          <a:pt x="10425045" y="3503388"/>
                        </a:cubicBezTo>
                        <a:cubicBezTo>
                          <a:pt x="10142966" y="3507889"/>
                          <a:pt x="10037296" y="3501446"/>
                          <a:pt x="9833882" y="3503388"/>
                        </a:cubicBezTo>
                        <a:cubicBezTo>
                          <a:pt x="9630468" y="3505330"/>
                          <a:pt x="9453557" y="3501280"/>
                          <a:pt x="9242718" y="3503388"/>
                        </a:cubicBezTo>
                        <a:cubicBezTo>
                          <a:pt x="9031879" y="3505496"/>
                          <a:pt x="8956574" y="3511524"/>
                          <a:pt x="8860201" y="3503388"/>
                        </a:cubicBezTo>
                        <a:cubicBezTo>
                          <a:pt x="8763828" y="3495252"/>
                          <a:pt x="8629954" y="3503120"/>
                          <a:pt x="8477683" y="3503388"/>
                        </a:cubicBezTo>
                        <a:cubicBezTo>
                          <a:pt x="8325412" y="3503656"/>
                          <a:pt x="8242815" y="3513250"/>
                          <a:pt x="8095165" y="3503388"/>
                        </a:cubicBezTo>
                        <a:cubicBezTo>
                          <a:pt x="7947515" y="3493526"/>
                          <a:pt x="7798981" y="3523580"/>
                          <a:pt x="7504002" y="3503388"/>
                        </a:cubicBezTo>
                        <a:cubicBezTo>
                          <a:pt x="7209023" y="3483196"/>
                          <a:pt x="6986978" y="3491410"/>
                          <a:pt x="6808515" y="3503388"/>
                        </a:cubicBezTo>
                        <a:cubicBezTo>
                          <a:pt x="6630052" y="3515366"/>
                          <a:pt x="6301992" y="3492444"/>
                          <a:pt x="5904382" y="3503388"/>
                        </a:cubicBezTo>
                        <a:cubicBezTo>
                          <a:pt x="5506772" y="3514332"/>
                          <a:pt x="5417111" y="3529912"/>
                          <a:pt x="5208896" y="3503388"/>
                        </a:cubicBezTo>
                        <a:cubicBezTo>
                          <a:pt x="5000681" y="3476864"/>
                          <a:pt x="4941712" y="3493975"/>
                          <a:pt x="4826378" y="3503388"/>
                        </a:cubicBezTo>
                        <a:cubicBezTo>
                          <a:pt x="4711044" y="3512801"/>
                          <a:pt x="4385186" y="3504631"/>
                          <a:pt x="4026569" y="3503388"/>
                        </a:cubicBezTo>
                        <a:cubicBezTo>
                          <a:pt x="3667952" y="3502145"/>
                          <a:pt x="3682898" y="3505698"/>
                          <a:pt x="3539728" y="3503388"/>
                        </a:cubicBezTo>
                        <a:cubicBezTo>
                          <a:pt x="3396558" y="3501078"/>
                          <a:pt x="2984593" y="3492141"/>
                          <a:pt x="2739918" y="3503388"/>
                        </a:cubicBezTo>
                        <a:cubicBezTo>
                          <a:pt x="2495243" y="3514636"/>
                          <a:pt x="2358867" y="3517369"/>
                          <a:pt x="2044432" y="3503388"/>
                        </a:cubicBezTo>
                        <a:cubicBezTo>
                          <a:pt x="1729997" y="3489407"/>
                          <a:pt x="1765209" y="3523609"/>
                          <a:pt x="1557591" y="3503388"/>
                        </a:cubicBezTo>
                        <a:cubicBezTo>
                          <a:pt x="1349973" y="3483167"/>
                          <a:pt x="832357" y="3518597"/>
                          <a:pt x="583910" y="3503388"/>
                        </a:cubicBezTo>
                        <a:cubicBezTo>
                          <a:pt x="248299" y="3473347"/>
                          <a:pt x="12090" y="3269252"/>
                          <a:pt x="0" y="2919478"/>
                        </a:cubicBezTo>
                        <a:cubicBezTo>
                          <a:pt x="-3698" y="2782634"/>
                          <a:pt x="628" y="2640679"/>
                          <a:pt x="0" y="2405653"/>
                        </a:cubicBezTo>
                        <a:cubicBezTo>
                          <a:pt x="-628" y="2170628"/>
                          <a:pt x="30241" y="1981142"/>
                          <a:pt x="0" y="1775050"/>
                        </a:cubicBezTo>
                        <a:cubicBezTo>
                          <a:pt x="-30241" y="1568958"/>
                          <a:pt x="-20139" y="1433515"/>
                          <a:pt x="0" y="1261225"/>
                        </a:cubicBezTo>
                        <a:cubicBezTo>
                          <a:pt x="20139" y="1088935"/>
                          <a:pt x="-26650" y="825013"/>
                          <a:pt x="0" y="58391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85035526-AB2A-0AE4-DB36-8721F941CDB8}"/>
              </a:ext>
            </a:extLst>
          </p:cNvPr>
          <p:cNvCxnSpPr/>
          <p:nvPr/>
        </p:nvCxnSpPr>
        <p:spPr>
          <a:xfrm flipV="1">
            <a:off x="8686049" y="4726063"/>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D6CE3F31-B967-1DEF-94F8-3B5C20C52858}"/>
              </a:ext>
            </a:extLst>
          </p:cNvPr>
          <p:cNvCxnSpPr/>
          <p:nvPr/>
        </p:nvCxnSpPr>
        <p:spPr>
          <a:xfrm flipV="1">
            <a:off x="1554039" y="5177060"/>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01BB6929-D4D7-C459-0A7E-930AC163A887}"/>
              </a:ext>
            </a:extLst>
          </p:cNvPr>
          <p:cNvCxnSpPr/>
          <p:nvPr/>
        </p:nvCxnSpPr>
        <p:spPr>
          <a:xfrm flipV="1">
            <a:off x="3929530" y="5170857"/>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B861F192-1F77-01F1-38AF-D0D562958142}"/>
              </a:ext>
            </a:extLst>
          </p:cNvPr>
          <p:cNvCxnSpPr/>
          <p:nvPr/>
        </p:nvCxnSpPr>
        <p:spPr>
          <a:xfrm flipV="1">
            <a:off x="11547315" y="5142282"/>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180FB027-5007-1FCA-8755-28031B0D5835}"/>
              </a:ext>
            </a:extLst>
          </p:cNvPr>
          <p:cNvCxnSpPr/>
          <p:nvPr/>
        </p:nvCxnSpPr>
        <p:spPr>
          <a:xfrm flipV="1">
            <a:off x="11632376" y="5142282"/>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spid="2055" name="TextBox1" r:id="rId2" imgW="5283360" imgH="1784520"/>
        </mc:Choice>
        <mc:Fallback>
          <p:control name="TextBox1" r:id="rId2" imgW="5283360" imgH="178452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21254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9" name="TextBox1" r:id="rId2" imgW="5283360" imgH="1784520"/>
        </mc:Choice>
        <mc:Fallback>
          <p:control name="TextBox1" r:id="rId2" imgW="5283360" imgH="178452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73569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3" name="Group 22">
            <a:extLst>
              <a:ext uri="{FF2B5EF4-FFF2-40B4-BE49-F238E27FC236}">
                <a16:creationId xmlns:a16="http://schemas.microsoft.com/office/drawing/2014/main" id="{4613419C-0DBB-9965-95A1-62647AFF583C}"/>
              </a:ext>
            </a:extLst>
          </p:cNvPr>
          <p:cNvGrpSpPr/>
          <p:nvPr/>
        </p:nvGrpSpPr>
        <p:grpSpPr>
          <a:xfrm>
            <a:off x="89479" y="3783333"/>
            <a:ext cx="5918971" cy="2737417"/>
            <a:chOff x="390828" y="2447967"/>
            <a:chExt cx="5918971" cy="2737417"/>
          </a:xfrm>
        </p:grpSpPr>
        <p:sp>
          <p:nvSpPr>
            <p:cNvPr id="24" name="Rectangle: Rounded Corners 23">
              <a:extLst>
                <a:ext uri="{FF2B5EF4-FFF2-40B4-BE49-F238E27FC236}">
                  <a16:creationId xmlns:a16="http://schemas.microsoft.com/office/drawing/2014/main" id="{A685826F-75C6-EAD9-9768-36DB8D760D78}"/>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930A7788-D50F-0ECE-6962-D7C13BCA9CBB}"/>
                </a:ext>
              </a:extLst>
            </p:cNvPr>
            <p:cNvGrpSpPr/>
            <p:nvPr/>
          </p:nvGrpSpPr>
          <p:grpSpPr>
            <a:xfrm>
              <a:off x="390828" y="2447967"/>
              <a:ext cx="5852829" cy="2580903"/>
              <a:chOff x="390828" y="2447967"/>
              <a:chExt cx="5852829" cy="2580903"/>
            </a:xfrm>
          </p:grpSpPr>
          <p:grpSp>
            <p:nvGrpSpPr>
              <p:cNvPr id="27" name="Group 26">
                <a:extLst>
                  <a:ext uri="{FF2B5EF4-FFF2-40B4-BE49-F238E27FC236}">
                    <a16:creationId xmlns:a16="http://schemas.microsoft.com/office/drawing/2014/main" id="{339D1710-DF9A-9E7B-FE15-17777DF58348}"/>
                  </a:ext>
                </a:extLst>
              </p:cNvPr>
              <p:cNvGrpSpPr/>
              <p:nvPr/>
            </p:nvGrpSpPr>
            <p:grpSpPr>
              <a:xfrm>
                <a:off x="490202" y="2447967"/>
                <a:ext cx="1194847" cy="1194847"/>
                <a:chOff x="1145146" y="2405567"/>
                <a:chExt cx="1194847" cy="1194847"/>
              </a:xfrm>
            </p:grpSpPr>
            <p:sp>
              <p:nvSpPr>
                <p:cNvPr id="35" name="Rectangle: Rounded Corners 34">
                  <a:extLst>
                    <a:ext uri="{FF2B5EF4-FFF2-40B4-BE49-F238E27FC236}">
                      <a16:creationId xmlns:a16="http://schemas.microsoft.com/office/drawing/2014/main" id="{A498A58E-347E-8B5D-290E-25617F600EF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1FBD0EDD-15A4-4545-8724-C51DE9025E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5D010047-29E0-254A-DB3D-14AEB5EA2D0B}"/>
                  </a:ext>
                </a:extLst>
              </p:cNvPr>
              <p:cNvGrpSpPr/>
              <p:nvPr/>
            </p:nvGrpSpPr>
            <p:grpSpPr>
              <a:xfrm>
                <a:off x="390828" y="3135667"/>
                <a:ext cx="1194847" cy="1194847"/>
                <a:chOff x="1104774" y="2410136"/>
                <a:chExt cx="1194847" cy="1194847"/>
              </a:xfrm>
            </p:grpSpPr>
            <p:sp>
              <p:nvSpPr>
                <p:cNvPr id="33" name="Rectangle: Rounded Corners 32">
                  <a:extLst>
                    <a:ext uri="{FF2B5EF4-FFF2-40B4-BE49-F238E27FC236}">
                      <a16:creationId xmlns:a16="http://schemas.microsoft.com/office/drawing/2014/main" id="{04032B62-D007-BE41-1192-B721EE0882A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4" name="Picture 2" descr="Sticker of Green Check Mark for Indicate Right Choice with Contour Stock  Vector - Illustration of checkmark, decorative: 103229668">
                  <a:extLst>
                    <a:ext uri="{FF2B5EF4-FFF2-40B4-BE49-F238E27FC236}">
                      <a16:creationId xmlns:a16="http://schemas.microsoft.com/office/drawing/2014/main" id="{C137F829-A3D8-7603-CAE9-27BA6534CF7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237FD1F-6194-993B-84DC-BF03916ACA0C}"/>
                  </a:ext>
                </a:extLst>
              </p:cNvPr>
              <p:cNvGrpSpPr/>
              <p:nvPr/>
            </p:nvGrpSpPr>
            <p:grpSpPr>
              <a:xfrm>
                <a:off x="431200" y="3834023"/>
                <a:ext cx="1194847" cy="1194847"/>
                <a:chOff x="1145146" y="2405567"/>
                <a:chExt cx="1194847" cy="1194847"/>
              </a:xfrm>
            </p:grpSpPr>
            <p:sp>
              <p:nvSpPr>
                <p:cNvPr id="31" name="Rectangle: Rounded Corners 30">
                  <a:extLst>
                    <a:ext uri="{FF2B5EF4-FFF2-40B4-BE49-F238E27FC236}">
                      <a16:creationId xmlns:a16="http://schemas.microsoft.com/office/drawing/2014/main" id="{953F5A47-FAFB-1161-8DB4-832DF2316DE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2" name="Picture 2" descr="Sticker of Green Check Mark for Indicate Right Choice with Contour Stock  Vector - Illustration of checkmark, decorative: 103229668">
                  <a:extLst>
                    <a:ext uri="{FF2B5EF4-FFF2-40B4-BE49-F238E27FC236}">
                      <a16:creationId xmlns:a16="http://schemas.microsoft.com/office/drawing/2014/main" id="{741FB637-0CD4-A25E-5BD5-8B0D1FB6ABD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2959EEEF-FB3F-6F84-660E-B747B83E6BF4}"/>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43" name="Group 42">
            <a:extLst>
              <a:ext uri="{FF2B5EF4-FFF2-40B4-BE49-F238E27FC236}">
                <a16:creationId xmlns:a16="http://schemas.microsoft.com/office/drawing/2014/main" id="{916E182E-BF7D-6E50-5148-DB2D8EFD6221}"/>
              </a:ext>
            </a:extLst>
          </p:cNvPr>
          <p:cNvGrpSpPr/>
          <p:nvPr/>
        </p:nvGrpSpPr>
        <p:grpSpPr>
          <a:xfrm>
            <a:off x="6221593" y="3871812"/>
            <a:ext cx="5779743" cy="2614107"/>
            <a:chOff x="6290338" y="3972555"/>
            <a:chExt cx="5779742" cy="2468885"/>
          </a:xfrm>
        </p:grpSpPr>
        <p:sp>
          <p:nvSpPr>
            <p:cNvPr id="45" name="Rectangle: Rounded Corners 44">
              <a:extLst>
                <a:ext uri="{FF2B5EF4-FFF2-40B4-BE49-F238E27FC236}">
                  <a16:creationId xmlns:a16="http://schemas.microsoft.com/office/drawing/2014/main" id="{1C151791-A70F-516F-2E6F-8A5CDDACF3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47" name="Picture 46">
              <a:extLst>
                <a:ext uri="{FF2B5EF4-FFF2-40B4-BE49-F238E27FC236}">
                  <a16:creationId xmlns:a16="http://schemas.microsoft.com/office/drawing/2014/main" id="{A25A090B-C257-ED71-8169-B52D0D8A4924}"/>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54" name="Group 53">
            <a:extLst>
              <a:ext uri="{FF2B5EF4-FFF2-40B4-BE49-F238E27FC236}">
                <a16:creationId xmlns:a16="http://schemas.microsoft.com/office/drawing/2014/main" id="{185B059F-816F-4CF0-E050-0CE441AD2A9E}"/>
              </a:ext>
            </a:extLst>
          </p:cNvPr>
          <p:cNvGrpSpPr/>
          <p:nvPr/>
        </p:nvGrpSpPr>
        <p:grpSpPr>
          <a:xfrm>
            <a:off x="813321" y="2503101"/>
            <a:ext cx="2774671" cy="1733087"/>
            <a:chOff x="2736079" y="2345147"/>
            <a:chExt cx="4360623" cy="1811388"/>
          </a:xfrm>
        </p:grpSpPr>
        <p:pic>
          <p:nvPicPr>
            <p:cNvPr id="55" name="图片 24">
              <a:extLst>
                <a:ext uri="{FF2B5EF4-FFF2-40B4-BE49-F238E27FC236}">
                  <a16:creationId xmlns:a16="http://schemas.microsoft.com/office/drawing/2014/main" id="{D0F36A45-0362-3483-4A01-3C9469D4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56" name="TextBox 55">
              <a:extLst>
                <a:ext uri="{FF2B5EF4-FFF2-40B4-BE49-F238E27FC236}">
                  <a16:creationId xmlns:a16="http://schemas.microsoft.com/office/drawing/2014/main" id="{F9291A65-8A68-3DF1-8FBB-4A6AD398602E}"/>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id="{42DDF948-5044-56FB-F847-DDE4EB2F0C07}"/>
              </a:ext>
            </a:extLst>
          </p:cNvPr>
          <p:cNvGrpSpPr/>
          <p:nvPr/>
        </p:nvGrpSpPr>
        <p:grpSpPr>
          <a:xfrm>
            <a:off x="8604013" y="2251070"/>
            <a:ext cx="3314535" cy="1862880"/>
            <a:chOff x="2689219" y="2345147"/>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18" name="Picture 2" descr="Girl kid jumping and smiles cartoon art illustration">
            <a:extLst>
              <a:ext uri="{FF2B5EF4-FFF2-40B4-BE49-F238E27FC236}">
                <a16:creationId xmlns:a16="http://schemas.microsoft.com/office/drawing/2014/main" id="{A891369C-7623-4B38-AB3E-2AC18C4EDF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76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57" name="Group 56">
            <a:extLst>
              <a:ext uri="{FF2B5EF4-FFF2-40B4-BE49-F238E27FC236}">
                <a16:creationId xmlns:a16="http://schemas.microsoft.com/office/drawing/2014/main" id="{42DDF948-5044-56FB-F847-DDE4EB2F0C07}"/>
              </a:ext>
            </a:extLst>
          </p:cNvPr>
          <p:cNvGrpSpPr/>
          <p:nvPr/>
        </p:nvGrpSpPr>
        <p:grpSpPr>
          <a:xfrm>
            <a:off x="110419" y="1858268"/>
            <a:ext cx="3314535" cy="1862881"/>
            <a:chOff x="2074577" y="2348488"/>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10242" name="Picture 2" descr="Cute girl smiling welcoming posture character cartoon logo hand drawn art illustration">
            <a:extLst>
              <a:ext uri="{FF2B5EF4-FFF2-40B4-BE49-F238E27FC236}">
                <a16:creationId xmlns:a16="http://schemas.microsoft.com/office/drawing/2014/main" id="{57A8814E-79C5-4B00-A8DC-926DBB4339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B889F54-BFEC-4E4E-A3D5-3A6B7FD07A6C}"/>
              </a:ext>
            </a:extLst>
          </p:cNvPr>
          <p:cNvGrpSpPr/>
          <p:nvPr/>
        </p:nvGrpSpPr>
        <p:grpSpPr>
          <a:xfrm>
            <a:off x="6063470" y="3018372"/>
            <a:ext cx="5779743" cy="2614107"/>
            <a:chOff x="6290338" y="3972555"/>
            <a:chExt cx="5779742" cy="2468885"/>
          </a:xfrm>
        </p:grpSpPr>
        <p:sp>
          <p:nvSpPr>
            <p:cNvPr id="38" name="Rectangle: Rounded Corners 44">
              <a:extLst>
                <a:ext uri="{FF2B5EF4-FFF2-40B4-BE49-F238E27FC236}">
                  <a16:creationId xmlns:a16="http://schemas.microsoft.com/office/drawing/2014/main" id="{EC1B5F2A-12CF-4752-B620-43ACBED24F8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9" name="Picture 38">
              <a:extLst>
                <a:ext uri="{FF2B5EF4-FFF2-40B4-BE49-F238E27FC236}">
                  <a16:creationId xmlns:a16="http://schemas.microsoft.com/office/drawing/2014/main" id="{D00381E6-2A39-4545-B9CD-767542A4F720}"/>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403409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68000">
                                          <p:cBhvr additive="base">
                                            <p:cTn id="19"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a16="http://schemas.microsoft.com/office/drawing/2014/main"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24191" y="141732"/>
            <a:ext cx="12192000" cy="6858000"/>
          </a:xfrm>
          <a:prstGeom prst="rect">
            <a:avLst/>
          </a:prstGeom>
        </p:spPr>
      </p:pic>
      <p:grpSp>
        <p:nvGrpSpPr>
          <p:cNvPr id="3" name="Group 2">
            <a:extLst>
              <a:ext uri="{FF2B5EF4-FFF2-40B4-BE49-F238E27FC236}">
                <a16:creationId xmlns:a16="http://schemas.microsoft.com/office/drawing/2014/main" id="{54191F86-01DB-4E2C-A9D8-6F951AC8AC0F}"/>
              </a:ext>
            </a:extLst>
          </p:cNvPr>
          <p:cNvGrpSpPr/>
          <p:nvPr/>
        </p:nvGrpSpPr>
        <p:grpSpPr>
          <a:xfrm>
            <a:off x="-1" y="-66486"/>
            <a:ext cx="12167809" cy="1876278"/>
            <a:chOff x="-1" y="-49865"/>
            <a:chExt cx="9125857" cy="1407210"/>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 y="-49865"/>
              <a:ext cx="9107715" cy="1254158"/>
            </a:xfrm>
            <a:custGeom>
              <a:avLst/>
              <a:gdLst>
                <a:gd name="connsiteX0" fmla="*/ 0 w 12143620"/>
                <a:gd name="connsiteY0" fmla="*/ 101152 h 1672209"/>
                <a:gd name="connsiteX1" fmla="*/ 101152 w 12143620"/>
                <a:gd name="connsiteY1" fmla="*/ 0 h 1672209"/>
                <a:gd name="connsiteX2" fmla="*/ 645145 w 12143620"/>
                <a:gd name="connsiteY2" fmla="*/ 0 h 1672209"/>
                <a:gd name="connsiteX3" fmla="*/ 1308552 w 12143620"/>
                <a:gd name="connsiteY3" fmla="*/ 0 h 1672209"/>
                <a:gd name="connsiteX4" fmla="*/ 1852545 w 12143620"/>
                <a:gd name="connsiteY4" fmla="*/ 0 h 1672209"/>
                <a:gd name="connsiteX5" fmla="*/ 2635365 w 12143620"/>
                <a:gd name="connsiteY5" fmla="*/ 0 h 1672209"/>
                <a:gd name="connsiteX6" fmla="*/ 3298771 w 12143620"/>
                <a:gd name="connsiteY6" fmla="*/ 0 h 1672209"/>
                <a:gd name="connsiteX7" fmla="*/ 3842764 w 12143620"/>
                <a:gd name="connsiteY7" fmla="*/ 0 h 1672209"/>
                <a:gd name="connsiteX8" fmla="*/ 4147931 w 12143620"/>
                <a:gd name="connsiteY8" fmla="*/ 0 h 1672209"/>
                <a:gd name="connsiteX9" fmla="*/ 4691925 w 12143620"/>
                <a:gd name="connsiteY9" fmla="*/ 0 h 1672209"/>
                <a:gd name="connsiteX10" fmla="*/ 5235918 w 12143620"/>
                <a:gd name="connsiteY10" fmla="*/ 0 h 1672209"/>
                <a:gd name="connsiteX11" fmla="*/ 5541085 w 12143620"/>
                <a:gd name="connsiteY11" fmla="*/ 0 h 1672209"/>
                <a:gd name="connsiteX12" fmla="*/ 5965665 w 12143620"/>
                <a:gd name="connsiteY12" fmla="*/ 0 h 1672209"/>
                <a:gd name="connsiteX13" fmla="*/ 6270832 w 12143620"/>
                <a:gd name="connsiteY13" fmla="*/ 0 h 1672209"/>
                <a:gd name="connsiteX14" fmla="*/ 7173065 w 12143620"/>
                <a:gd name="connsiteY14" fmla="*/ 0 h 1672209"/>
                <a:gd name="connsiteX15" fmla="*/ 7597645 w 12143620"/>
                <a:gd name="connsiteY15" fmla="*/ 0 h 1672209"/>
                <a:gd name="connsiteX16" fmla="*/ 8022225 w 12143620"/>
                <a:gd name="connsiteY16" fmla="*/ 0 h 1672209"/>
                <a:gd name="connsiteX17" fmla="*/ 8924458 w 12143620"/>
                <a:gd name="connsiteY17" fmla="*/ 0 h 1672209"/>
                <a:gd name="connsiteX18" fmla="*/ 9229625 w 12143620"/>
                <a:gd name="connsiteY18" fmla="*/ 0 h 1672209"/>
                <a:gd name="connsiteX19" fmla="*/ 10012444 w 12143620"/>
                <a:gd name="connsiteY19" fmla="*/ 0 h 1672209"/>
                <a:gd name="connsiteX20" fmla="*/ 10675851 w 12143620"/>
                <a:gd name="connsiteY20" fmla="*/ 0 h 1672209"/>
                <a:gd name="connsiteX21" fmla="*/ 11458670 w 12143620"/>
                <a:gd name="connsiteY21" fmla="*/ 0 h 1672209"/>
                <a:gd name="connsiteX22" fmla="*/ 12042468 w 12143620"/>
                <a:gd name="connsiteY22" fmla="*/ 0 h 1672209"/>
                <a:gd name="connsiteX23" fmla="*/ 12143620 w 12143620"/>
                <a:gd name="connsiteY23" fmla="*/ 101152 h 1672209"/>
                <a:gd name="connsiteX24" fmla="*/ 12143620 w 12143620"/>
                <a:gd name="connsiteY24" fmla="*/ 561722 h 1672209"/>
                <a:gd name="connsiteX25" fmla="*/ 12143620 w 12143620"/>
                <a:gd name="connsiteY25" fmla="*/ 1036992 h 1672209"/>
                <a:gd name="connsiteX26" fmla="*/ 12143620 w 12143620"/>
                <a:gd name="connsiteY26" fmla="*/ 1571057 h 1672209"/>
                <a:gd name="connsiteX27" fmla="*/ 12042468 w 12143620"/>
                <a:gd name="connsiteY27" fmla="*/ 1672209 h 1672209"/>
                <a:gd name="connsiteX28" fmla="*/ 11737301 w 12143620"/>
                <a:gd name="connsiteY28" fmla="*/ 1672209 h 1672209"/>
                <a:gd name="connsiteX29" fmla="*/ 11073895 w 12143620"/>
                <a:gd name="connsiteY29" fmla="*/ 1672209 h 1672209"/>
                <a:gd name="connsiteX30" fmla="*/ 10529901 w 12143620"/>
                <a:gd name="connsiteY30" fmla="*/ 1672209 h 1672209"/>
                <a:gd name="connsiteX31" fmla="*/ 9866495 w 12143620"/>
                <a:gd name="connsiteY31" fmla="*/ 1672209 h 1672209"/>
                <a:gd name="connsiteX32" fmla="*/ 9083675 w 12143620"/>
                <a:gd name="connsiteY32" fmla="*/ 1672209 h 1672209"/>
                <a:gd name="connsiteX33" fmla="*/ 8539682 w 12143620"/>
                <a:gd name="connsiteY33" fmla="*/ 1672209 h 1672209"/>
                <a:gd name="connsiteX34" fmla="*/ 7637449 w 12143620"/>
                <a:gd name="connsiteY34" fmla="*/ 1672209 h 1672209"/>
                <a:gd name="connsiteX35" fmla="*/ 6974043 w 12143620"/>
                <a:gd name="connsiteY35" fmla="*/ 1672209 h 1672209"/>
                <a:gd name="connsiteX36" fmla="*/ 6549463 w 12143620"/>
                <a:gd name="connsiteY36" fmla="*/ 1672209 h 1672209"/>
                <a:gd name="connsiteX37" fmla="*/ 5647230 w 12143620"/>
                <a:gd name="connsiteY37" fmla="*/ 1672209 h 1672209"/>
                <a:gd name="connsiteX38" fmla="*/ 4744997 w 12143620"/>
                <a:gd name="connsiteY38" fmla="*/ 1672209 h 1672209"/>
                <a:gd name="connsiteX39" fmla="*/ 4320417 w 12143620"/>
                <a:gd name="connsiteY39" fmla="*/ 1672209 h 1672209"/>
                <a:gd name="connsiteX40" fmla="*/ 3776424 w 12143620"/>
                <a:gd name="connsiteY40" fmla="*/ 1672209 h 1672209"/>
                <a:gd name="connsiteX41" fmla="*/ 2993604 w 12143620"/>
                <a:gd name="connsiteY41" fmla="*/ 1672209 h 1672209"/>
                <a:gd name="connsiteX42" fmla="*/ 2210784 w 12143620"/>
                <a:gd name="connsiteY42" fmla="*/ 1672209 h 1672209"/>
                <a:gd name="connsiteX43" fmla="*/ 1308552 w 12143620"/>
                <a:gd name="connsiteY43" fmla="*/ 1672209 h 1672209"/>
                <a:gd name="connsiteX44" fmla="*/ 1003385 w 12143620"/>
                <a:gd name="connsiteY44" fmla="*/ 1672209 h 1672209"/>
                <a:gd name="connsiteX45" fmla="*/ 101152 w 12143620"/>
                <a:gd name="connsiteY45" fmla="*/ 1672209 h 1672209"/>
                <a:gd name="connsiteX46" fmla="*/ 0 w 12143620"/>
                <a:gd name="connsiteY46" fmla="*/ 1571057 h 1672209"/>
                <a:gd name="connsiteX47" fmla="*/ 0 w 12143620"/>
                <a:gd name="connsiteY47" fmla="*/ 1125186 h 1672209"/>
                <a:gd name="connsiteX48" fmla="*/ 0 w 12143620"/>
                <a:gd name="connsiteY48" fmla="*/ 664616 h 1672209"/>
                <a:gd name="connsiteX49" fmla="*/ 0 w 12143620"/>
                <a:gd name="connsiteY49" fmla="*/ 101152 h 16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43620" h="1672209" fill="none" extrusionOk="0">
                  <a:moveTo>
                    <a:pt x="0" y="101152"/>
                  </a:moveTo>
                  <a:cubicBezTo>
                    <a:pt x="-8847" y="49294"/>
                    <a:pt x="46294" y="-1205"/>
                    <a:pt x="101152" y="0"/>
                  </a:cubicBezTo>
                  <a:cubicBezTo>
                    <a:pt x="286329" y="-17685"/>
                    <a:pt x="374187" y="-2960"/>
                    <a:pt x="645145" y="0"/>
                  </a:cubicBezTo>
                  <a:cubicBezTo>
                    <a:pt x="916103" y="2960"/>
                    <a:pt x="1119414" y="21081"/>
                    <a:pt x="1308552" y="0"/>
                  </a:cubicBezTo>
                  <a:cubicBezTo>
                    <a:pt x="1497690" y="-21081"/>
                    <a:pt x="1585287" y="16192"/>
                    <a:pt x="1852545" y="0"/>
                  </a:cubicBezTo>
                  <a:cubicBezTo>
                    <a:pt x="2119803" y="-16192"/>
                    <a:pt x="2374468" y="13024"/>
                    <a:pt x="2635365" y="0"/>
                  </a:cubicBezTo>
                  <a:cubicBezTo>
                    <a:pt x="2896262" y="-13024"/>
                    <a:pt x="3051780" y="3605"/>
                    <a:pt x="3298771" y="0"/>
                  </a:cubicBezTo>
                  <a:cubicBezTo>
                    <a:pt x="3545762" y="-3605"/>
                    <a:pt x="3632775" y="-2106"/>
                    <a:pt x="3842764" y="0"/>
                  </a:cubicBezTo>
                  <a:cubicBezTo>
                    <a:pt x="4052753" y="2106"/>
                    <a:pt x="4005127" y="4049"/>
                    <a:pt x="4147931" y="0"/>
                  </a:cubicBezTo>
                  <a:cubicBezTo>
                    <a:pt x="4290735" y="-4049"/>
                    <a:pt x="4463788" y="2724"/>
                    <a:pt x="4691925" y="0"/>
                  </a:cubicBezTo>
                  <a:cubicBezTo>
                    <a:pt x="4920062" y="-2724"/>
                    <a:pt x="5006345" y="-3751"/>
                    <a:pt x="5235918" y="0"/>
                  </a:cubicBezTo>
                  <a:cubicBezTo>
                    <a:pt x="5465491" y="3751"/>
                    <a:pt x="5435005" y="-12191"/>
                    <a:pt x="5541085" y="0"/>
                  </a:cubicBezTo>
                  <a:cubicBezTo>
                    <a:pt x="5647165" y="12191"/>
                    <a:pt x="5844912" y="-17880"/>
                    <a:pt x="5965665" y="0"/>
                  </a:cubicBezTo>
                  <a:cubicBezTo>
                    <a:pt x="6086418" y="17880"/>
                    <a:pt x="6200575" y="7540"/>
                    <a:pt x="6270832" y="0"/>
                  </a:cubicBezTo>
                  <a:cubicBezTo>
                    <a:pt x="6341089" y="-7540"/>
                    <a:pt x="6872102" y="13930"/>
                    <a:pt x="7173065" y="0"/>
                  </a:cubicBezTo>
                  <a:cubicBezTo>
                    <a:pt x="7474028" y="-13930"/>
                    <a:pt x="7487014" y="17089"/>
                    <a:pt x="7597645" y="0"/>
                  </a:cubicBezTo>
                  <a:cubicBezTo>
                    <a:pt x="7708276" y="-17089"/>
                    <a:pt x="7931794" y="-1322"/>
                    <a:pt x="8022225" y="0"/>
                  </a:cubicBezTo>
                  <a:cubicBezTo>
                    <a:pt x="8112656" y="1322"/>
                    <a:pt x="8584467" y="32374"/>
                    <a:pt x="8924458" y="0"/>
                  </a:cubicBezTo>
                  <a:cubicBezTo>
                    <a:pt x="9264449" y="-32374"/>
                    <a:pt x="9114696" y="-2323"/>
                    <a:pt x="9229625" y="0"/>
                  </a:cubicBezTo>
                  <a:cubicBezTo>
                    <a:pt x="9344554" y="2323"/>
                    <a:pt x="9852842" y="-15312"/>
                    <a:pt x="10012444" y="0"/>
                  </a:cubicBezTo>
                  <a:cubicBezTo>
                    <a:pt x="10172046" y="15312"/>
                    <a:pt x="10363927" y="6464"/>
                    <a:pt x="10675851" y="0"/>
                  </a:cubicBezTo>
                  <a:cubicBezTo>
                    <a:pt x="10987775" y="-6464"/>
                    <a:pt x="11133869" y="1048"/>
                    <a:pt x="11458670" y="0"/>
                  </a:cubicBezTo>
                  <a:cubicBezTo>
                    <a:pt x="11783471" y="-1048"/>
                    <a:pt x="11813819" y="-3408"/>
                    <a:pt x="12042468" y="0"/>
                  </a:cubicBezTo>
                  <a:cubicBezTo>
                    <a:pt x="12099983" y="11752"/>
                    <a:pt x="12136036" y="44076"/>
                    <a:pt x="12143620" y="101152"/>
                  </a:cubicBezTo>
                  <a:cubicBezTo>
                    <a:pt x="12160872" y="200259"/>
                    <a:pt x="12160464" y="398223"/>
                    <a:pt x="12143620" y="561722"/>
                  </a:cubicBezTo>
                  <a:cubicBezTo>
                    <a:pt x="12126777" y="725221"/>
                    <a:pt x="12146136" y="831685"/>
                    <a:pt x="12143620" y="1036992"/>
                  </a:cubicBezTo>
                  <a:cubicBezTo>
                    <a:pt x="12141105" y="1242299"/>
                    <a:pt x="12126188" y="1449562"/>
                    <a:pt x="12143620" y="1571057"/>
                  </a:cubicBezTo>
                  <a:cubicBezTo>
                    <a:pt x="12142790" y="1623531"/>
                    <a:pt x="12089683" y="1674436"/>
                    <a:pt x="12042468" y="1672209"/>
                  </a:cubicBezTo>
                  <a:cubicBezTo>
                    <a:pt x="11963120" y="1685676"/>
                    <a:pt x="11837849" y="1671299"/>
                    <a:pt x="11737301" y="1672209"/>
                  </a:cubicBezTo>
                  <a:cubicBezTo>
                    <a:pt x="11636753" y="1673119"/>
                    <a:pt x="11215509" y="1695020"/>
                    <a:pt x="11073895" y="1672209"/>
                  </a:cubicBezTo>
                  <a:cubicBezTo>
                    <a:pt x="10932281" y="1649398"/>
                    <a:pt x="10710214" y="1698881"/>
                    <a:pt x="10529901" y="1672209"/>
                  </a:cubicBezTo>
                  <a:cubicBezTo>
                    <a:pt x="10349588" y="1645537"/>
                    <a:pt x="10193224" y="1658818"/>
                    <a:pt x="9866495" y="1672209"/>
                  </a:cubicBezTo>
                  <a:cubicBezTo>
                    <a:pt x="9539766" y="1685600"/>
                    <a:pt x="9466381" y="1663999"/>
                    <a:pt x="9083675" y="1672209"/>
                  </a:cubicBezTo>
                  <a:cubicBezTo>
                    <a:pt x="8700969" y="1680419"/>
                    <a:pt x="8785033" y="1676882"/>
                    <a:pt x="8539682" y="1672209"/>
                  </a:cubicBezTo>
                  <a:cubicBezTo>
                    <a:pt x="8294331" y="1667536"/>
                    <a:pt x="8008365" y="1677661"/>
                    <a:pt x="7637449" y="1672209"/>
                  </a:cubicBezTo>
                  <a:cubicBezTo>
                    <a:pt x="7266533" y="1666757"/>
                    <a:pt x="7125266" y="1695169"/>
                    <a:pt x="6974043" y="1672209"/>
                  </a:cubicBezTo>
                  <a:cubicBezTo>
                    <a:pt x="6822820" y="1649249"/>
                    <a:pt x="6693762" y="1670664"/>
                    <a:pt x="6549463" y="1672209"/>
                  </a:cubicBezTo>
                  <a:cubicBezTo>
                    <a:pt x="6405164" y="1673754"/>
                    <a:pt x="5858233" y="1642020"/>
                    <a:pt x="5647230" y="1672209"/>
                  </a:cubicBezTo>
                  <a:cubicBezTo>
                    <a:pt x="5436227" y="1702398"/>
                    <a:pt x="5195588" y="1699188"/>
                    <a:pt x="4744997" y="1672209"/>
                  </a:cubicBezTo>
                  <a:cubicBezTo>
                    <a:pt x="4294406" y="1645230"/>
                    <a:pt x="4452411" y="1654898"/>
                    <a:pt x="4320417" y="1672209"/>
                  </a:cubicBezTo>
                  <a:cubicBezTo>
                    <a:pt x="4188423" y="1689520"/>
                    <a:pt x="3886473" y="1645465"/>
                    <a:pt x="3776424" y="1672209"/>
                  </a:cubicBezTo>
                  <a:cubicBezTo>
                    <a:pt x="3666375" y="1698953"/>
                    <a:pt x="3281667" y="1633703"/>
                    <a:pt x="2993604" y="1672209"/>
                  </a:cubicBezTo>
                  <a:cubicBezTo>
                    <a:pt x="2705541" y="1710715"/>
                    <a:pt x="2510910" y="1700246"/>
                    <a:pt x="2210784" y="1672209"/>
                  </a:cubicBezTo>
                  <a:cubicBezTo>
                    <a:pt x="1910658" y="1644172"/>
                    <a:pt x="1550223" y="1628905"/>
                    <a:pt x="1308552" y="1672209"/>
                  </a:cubicBezTo>
                  <a:cubicBezTo>
                    <a:pt x="1066881" y="1715513"/>
                    <a:pt x="1118033" y="1684322"/>
                    <a:pt x="1003385" y="1672209"/>
                  </a:cubicBezTo>
                  <a:cubicBezTo>
                    <a:pt x="888737" y="1660096"/>
                    <a:pt x="385231" y="1707209"/>
                    <a:pt x="101152" y="1672209"/>
                  </a:cubicBezTo>
                  <a:cubicBezTo>
                    <a:pt x="45517" y="1676663"/>
                    <a:pt x="-3429" y="1631519"/>
                    <a:pt x="0" y="1571057"/>
                  </a:cubicBezTo>
                  <a:cubicBezTo>
                    <a:pt x="14904" y="1426301"/>
                    <a:pt x="-16058" y="1230946"/>
                    <a:pt x="0" y="1125186"/>
                  </a:cubicBezTo>
                  <a:cubicBezTo>
                    <a:pt x="16058" y="1019426"/>
                    <a:pt x="-8985" y="878418"/>
                    <a:pt x="0" y="664616"/>
                  </a:cubicBezTo>
                  <a:cubicBezTo>
                    <a:pt x="8985" y="450814"/>
                    <a:pt x="2512" y="308401"/>
                    <a:pt x="0" y="101152"/>
                  </a:cubicBezTo>
                  <a:close/>
                </a:path>
                <a:path w="12143620" h="1672209" stroke="0" extrusionOk="0">
                  <a:moveTo>
                    <a:pt x="0" y="101152"/>
                  </a:moveTo>
                  <a:cubicBezTo>
                    <a:pt x="248" y="52861"/>
                    <a:pt x="46609" y="2363"/>
                    <a:pt x="101152" y="0"/>
                  </a:cubicBezTo>
                  <a:cubicBezTo>
                    <a:pt x="330113" y="-7560"/>
                    <a:pt x="513579" y="36021"/>
                    <a:pt x="883972" y="0"/>
                  </a:cubicBezTo>
                  <a:cubicBezTo>
                    <a:pt x="1254365" y="-36021"/>
                    <a:pt x="1222108" y="7484"/>
                    <a:pt x="1308552" y="0"/>
                  </a:cubicBezTo>
                  <a:cubicBezTo>
                    <a:pt x="1394996" y="-7484"/>
                    <a:pt x="1576554" y="5480"/>
                    <a:pt x="1733132" y="0"/>
                  </a:cubicBezTo>
                  <a:cubicBezTo>
                    <a:pt x="1889710" y="-5480"/>
                    <a:pt x="2162217" y="5021"/>
                    <a:pt x="2515951" y="0"/>
                  </a:cubicBezTo>
                  <a:cubicBezTo>
                    <a:pt x="2869685" y="-5021"/>
                    <a:pt x="2849526" y="6442"/>
                    <a:pt x="3059945" y="0"/>
                  </a:cubicBezTo>
                  <a:cubicBezTo>
                    <a:pt x="3270364" y="-6442"/>
                    <a:pt x="3593306" y="-36172"/>
                    <a:pt x="3962178" y="0"/>
                  </a:cubicBezTo>
                  <a:cubicBezTo>
                    <a:pt x="4331050" y="36172"/>
                    <a:pt x="4472654" y="-36154"/>
                    <a:pt x="4864410" y="0"/>
                  </a:cubicBezTo>
                  <a:cubicBezTo>
                    <a:pt x="5256166" y="36154"/>
                    <a:pt x="5439992" y="-29089"/>
                    <a:pt x="5647230" y="0"/>
                  </a:cubicBezTo>
                  <a:cubicBezTo>
                    <a:pt x="5854468" y="29089"/>
                    <a:pt x="5974492" y="-19873"/>
                    <a:pt x="6071810" y="0"/>
                  </a:cubicBezTo>
                  <a:cubicBezTo>
                    <a:pt x="6169128" y="19873"/>
                    <a:pt x="6285390" y="12250"/>
                    <a:pt x="6376977" y="0"/>
                  </a:cubicBezTo>
                  <a:cubicBezTo>
                    <a:pt x="6468564" y="-12250"/>
                    <a:pt x="6923013" y="11408"/>
                    <a:pt x="7279210" y="0"/>
                  </a:cubicBezTo>
                  <a:cubicBezTo>
                    <a:pt x="7635407" y="-11408"/>
                    <a:pt x="7660287" y="-2027"/>
                    <a:pt x="7942616" y="0"/>
                  </a:cubicBezTo>
                  <a:cubicBezTo>
                    <a:pt x="8224945" y="2027"/>
                    <a:pt x="8430761" y="-4019"/>
                    <a:pt x="8606023" y="0"/>
                  </a:cubicBezTo>
                  <a:cubicBezTo>
                    <a:pt x="8781285" y="4019"/>
                    <a:pt x="8852030" y="19216"/>
                    <a:pt x="9030603" y="0"/>
                  </a:cubicBezTo>
                  <a:cubicBezTo>
                    <a:pt x="9209176" y="-19216"/>
                    <a:pt x="9602378" y="10824"/>
                    <a:pt x="9813422" y="0"/>
                  </a:cubicBezTo>
                  <a:cubicBezTo>
                    <a:pt x="10024466" y="-10824"/>
                    <a:pt x="10365943" y="40879"/>
                    <a:pt x="10715655" y="0"/>
                  </a:cubicBezTo>
                  <a:cubicBezTo>
                    <a:pt x="11065367" y="-40879"/>
                    <a:pt x="11051590" y="4261"/>
                    <a:pt x="11259648" y="0"/>
                  </a:cubicBezTo>
                  <a:cubicBezTo>
                    <a:pt x="11467706" y="-4261"/>
                    <a:pt x="11697210" y="27836"/>
                    <a:pt x="12042468" y="0"/>
                  </a:cubicBezTo>
                  <a:cubicBezTo>
                    <a:pt x="12091539" y="4262"/>
                    <a:pt x="12143882" y="41887"/>
                    <a:pt x="12143620" y="101152"/>
                  </a:cubicBezTo>
                  <a:cubicBezTo>
                    <a:pt x="12130893" y="287603"/>
                    <a:pt x="12133581" y="399099"/>
                    <a:pt x="12143620" y="591120"/>
                  </a:cubicBezTo>
                  <a:cubicBezTo>
                    <a:pt x="12153659" y="783141"/>
                    <a:pt x="12161234" y="882414"/>
                    <a:pt x="12143620" y="1051691"/>
                  </a:cubicBezTo>
                  <a:cubicBezTo>
                    <a:pt x="12126006" y="1220968"/>
                    <a:pt x="12122677" y="1358637"/>
                    <a:pt x="12143620" y="1571057"/>
                  </a:cubicBezTo>
                  <a:cubicBezTo>
                    <a:pt x="12146415" y="1623763"/>
                    <a:pt x="12096025" y="1678739"/>
                    <a:pt x="12042468" y="1672209"/>
                  </a:cubicBezTo>
                  <a:cubicBezTo>
                    <a:pt x="11835803" y="1628587"/>
                    <a:pt x="11474545" y="1679818"/>
                    <a:pt x="11140235" y="1672209"/>
                  </a:cubicBezTo>
                  <a:cubicBezTo>
                    <a:pt x="10805925" y="1664600"/>
                    <a:pt x="10650428" y="1685669"/>
                    <a:pt x="10238002" y="1672209"/>
                  </a:cubicBezTo>
                  <a:cubicBezTo>
                    <a:pt x="9825576" y="1658749"/>
                    <a:pt x="9927664" y="1650207"/>
                    <a:pt x="9694009" y="1672209"/>
                  </a:cubicBezTo>
                  <a:cubicBezTo>
                    <a:pt x="9460354" y="1694211"/>
                    <a:pt x="9462932" y="1682692"/>
                    <a:pt x="9388842" y="1672209"/>
                  </a:cubicBezTo>
                  <a:cubicBezTo>
                    <a:pt x="9314752" y="1661726"/>
                    <a:pt x="9089054" y="1660211"/>
                    <a:pt x="8964262" y="1672209"/>
                  </a:cubicBezTo>
                  <a:cubicBezTo>
                    <a:pt x="8839470" y="1684207"/>
                    <a:pt x="8628855" y="1683369"/>
                    <a:pt x="8539682" y="1672209"/>
                  </a:cubicBezTo>
                  <a:cubicBezTo>
                    <a:pt x="8450509" y="1661049"/>
                    <a:pt x="8038819" y="1637927"/>
                    <a:pt x="7756862" y="1672209"/>
                  </a:cubicBezTo>
                  <a:cubicBezTo>
                    <a:pt x="7474905" y="1706491"/>
                    <a:pt x="7541613" y="1678748"/>
                    <a:pt x="7451695" y="1672209"/>
                  </a:cubicBezTo>
                  <a:cubicBezTo>
                    <a:pt x="7361777" y="1665670"/>
                    <a:pt x="7217222" y="1686167"/>
                    <a:pt x="7027115" y="1672209"/>
                  </a:cubicBezTo>
                  <a:cubicBezTo>
                    <a:pt x="6837008" y="1658251"/>
                    <a:pt x="6507617" y="1690140"/>
                    <a:pt x="6124883" y="1672209"/>
                  </a:cubicBezTo>
                  <a:cubicBezTo>
                    <a:pt x="5742149" y="1654278"/>
                    <a:pt x="5917071" y="1685640"/>
                    <a:pt x="5819716" y="1672209"/>
                  </a:cubicBezTo>
                  <a:cubicBezTo>
                    <a:pt x="5722361" y="1658778"/>
                    <a:pt x="5587934" y="1665748"/>
                    <a:pt x="5514549" y="1672209"/>
                  </a:cubicBezTo>
                  <a:cubicBezTo>
                    <a:pt x="5441164" y="1678670"/>
                    <a:pt x="5339355" y="1665516"/>
                    <a:pt x="5209382" y="1672209"/>
                  </a:cubicBezTo>
                  <a:cubicBezTo>
                    <a:pt x="5079409" y="1678902"/>
                    <a:pt x="4864180" y="1674066"/>
                    <a:pt x="4545975" y="1672209"/>
                  </a:cubicBezTo>
                  <a:cubicBezTo>
                    <a:pt x="4227770" y="1670352"/>
                    <a:pt x="4126012" y="1670342"/>
                    <a:pt x="3882569" y="1672209"/>
                  </a:cubicBezTo>
                  <a:cubicBezTo>
                    <a:pt x="3639126" y="1674076"/>
                    <a:pt x="3484225" y="1675784"/>
                    <a:pt x="3219162" y="1672209"/>
                  </a:cubicBezTo>
                  <a:cubicBezTo>
                    <a:pt x="2954099" y="1668634"/>
                    <a:pt x="2564519" y="1669550"/>
                    <a:pt x="2316930" y="1672209"/>
                  </a:cubicBezTo>
                  <a:cubicBezTo>
                    <a:pt x="2069341" y="1674868"/>
                    <a:pt x="1870697" y="1654589"/>
                    <a:pt x="1653523" y="1672209"/>
                  </a:cubicBezTo>
                  <a:cubicBezTo>
                    <a:pt x="1436349" y="1689829"/>
                    <a:pt x="1275587" y="1639243"/>
                    <a:pt x="990117" y="1672209"/>
                  </a:cubicBezTo>
                  <a:cubicBezTo>
                    <a:pt x="704647" y="1705175"/>
                    <a:pt x="510254" y="1703060"/>
                    <a:pt x="101152" y="1672209"/>
                  </a:cubicBezTo>
                  <a:cubicBezTo>
                    <a:pt x="44133" y="1685729"/>
                    <a:pt x="-718" y="1618668"/>
                    <a:pt x="0" y="1571057"/>
                  </a:cubicBezTo>
                  <a:cubicBezTo>
                    <a:pt x="8759" y="1355817"/>
                    <a:pt x="10270" y="1322122"/>
                    <a:pt x="0" y="1095788"/>
                  </a:cubicBezTo>
                  <a:cubicBezTo>
                    <a:pt x="-10270" y="869454"/>
                    <a:pt x="-18884" y="779244"/>
                    <a:pt x="0" y="649917"/>
                  </a:cubicBezTo>
                  <a:cubicBezTo>
                    <a:pt x="18884" y="520590"/>
                    <a:pt x="-12824" y="251914"/>
                    <a:pt x="0" y="1011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386705" y="18516"/>
              <a:ext cx="8739151" cy="1338829"/>
            </a:xfrm>
            <a:prstGeom prst="rect">
              <a:avLst/>
            </a:prstGeom>
            <a:noFill/>
          </p:spPr>
          <p:txBody>
            <a:bodyPr wrap="square" lIns="121920" tIns="60960" rIns="121920" bIns="60960">
              <a:spAutoFit/>
            </a:bodyPr>
            <a:lstStyle/>
            <a:p>
              <a:pPr algn="ctr" defTabSz="1219170">
                <a:buClr>
                  <a:srgbClr val="000000"/>
                </a:buClr>
              </a:pPr>
              <a:r>
                <a:rPr lang="vi-VN" sz="5400" b="1" i="0" dirty="0">
                  <a:solidFill>
                    <a:srgbClr val="000000"/>
                  </a:solidFill>
                  <a:effectLst/>
                  <a:latin typeface="Calibri" panose="020F0502020204030204" pitchFamily="34" charset="0"/>
                  <a:cs typeface="Calibri" panose="020F0502020204030204" pitchFamily="34" charset="0"/>
                </a:rPr>
                <a:t>Điều lạ mà cô bé Ma-ri-a quan sát được khi gia nhân bưng trà lên là gì?</a:t>
              </a:r>
              <a:endParaRPr lang="en-US" sz="5400" b="1" kern="0" dirty="0">
                <a:ln w="0"/>
                <a:solidFill>
                  <a:srgbClr val="FF0000"/>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1" y="41770"/>
              <a:ext cx="381505" cy="580868"/>
            </a:xfrm>
            <a:prstGeom prst="rect">
              <a:avLst/>
            </a:prstGeom>
          </p:spPr>
        </p:pic>
      </p:grpSp>
      <p:grpSp>
        <p:nvGrpSpPr>
          <p:cNvPr id="89" name="Group 88">
            <a:extLst>
              <a:ext uri="{FF2B5EF4-FFF2-40B4-BE49-F238E27FC236}">
                <a16:creationId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libri" panose="020F0502020204030204" pitchFamily="34"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10">
            <a:extLst>
              <a:ext uri="{FF2B5EF4-FFF2-40B4-BE49-F238E27FC236}">
                <a16:creationId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2" name="Rectangle: Rounded Corners 11">
            <a:extLst>
              <a:ext uri="{FF2B5EF4-FFF2-40B4-BE49-F238E27FC236}">
                <a16:creationId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3" name="Rectangle: Rounded Corners 12">
            <a:extLst>
              <a:ext uri="{FF2B5EF4-FFF2-40B4-BE49-F238E27FC236}">
                <a16:creationId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15" name="Group 14">
            <a:extLst>
              <a:ext uri="{FF2B5EF4-FFF2-40B4-BE49-F238E27FC236}">
                <a16:creationId xmlns:a16="http://schemas.microsoft.com/office/drawing/2014/main" id="{30D9FB03-DA26-007A-89B3-94D33E97F2AC}"/>
              </a:ext>
            </a:extLst>
          </p:cNvPr>
          <p:cNvGrpSpPr/>
          <p:nvPr/>
        </p:nvGrpSpPr>
        <p:grpSpPr>
          <a:xfrm>
            <a:off x="-28259" y="1705339"/>
            <a:ext cx="12282866" cy="5632311"/>
            <a:chOff x="124808" y="1572011"/>
            <a:chExt cx="8807018" cy="4473882"/>
          </a:xfrm>
          <a:solidFill>
            <a:schemeClr val="tx2">
              <a:lumMod val="20000"/>
              <a:lumOff val="80000"/>
            </a:schemeClr>
          </a:solidFill>
        </p:grpSpPr>
        <p:sp>
          <p:nvSpPr>
            <p:cNvPr id="16" name="Rectangle 15">
              <a:extLst>
                <a:ext uri="{FF2B5EF4-FFF2-40B4-BE49-F238E27FC236}">
                  <a16:creationId xmlns:a16="http://schemas.microsoft.com/office/drawing/2014/main" id="{B2B4E6D9-43F0-3B56-520D-6C58FED95FCF}"/>
                </a:ext>
              </a:extLst>
            </p:cNvPr>
            <p:cNvSpPr/>
            <p:nvPr/>
          </p:nvSpPr>
          <p:spPr>
            <a:xfrm>
              <a:off x="124808" y="1572011"/>
              <a:ext cx="8807018" cy="447388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a:extLst>
                <a:ext uri="{FF2B5EF4-FFF2-40B4-BE49-F238E27FC236}">
                  <a16:creationId xmlns:a16="http://schemas.microsoft.com/office/drawing/2014/main" id="{5A2C1742-9616-5DC6-F067-094FD3F62C3A}"/>
                </a:ext>
              </a:extLst>
            </p:cNvPr>
            <p:cNvSpPr txBox="1"/>
            <p:nvPr/>
          </p:nvSpPr>
          <p:spPr>
            <a:xfrm>
              <a:off x="321076" y="1622776"/>
              <a:ext cx="8150736" cy="4033828"/>
            </a:xfrm>
            <a:prstGeom prst="rect">
              <a:avLst/>
            </a:prstGeom>
            <a:noFill/>
            <a:ln w="38100">
              <a:noFill/>
            </a:ln>
          </p:spPr>
          <p:txBody>
            <a:bodyPr wrap="square" rtlCol="0">
              <a:spAutoFit/>
            </a:bodyPr>
            <a:lstStyle/>
            <a:p>
              <a:pPr defTabSz="1219170">
                <a:buClr>
                  <a:srgbClr val="000000"/>
                </a:buClr>
              </a:pPr>
              <a:r>
                <a:rPr lang="vi-VN" sz="5400" b="1" dirty="0">
                  <a:solidFill>
                    <a:srgbClr val="0000FF"/>
                  </a:solidFill>
                  <a:latin typeface="Calibri" panose="020F0502020204030204" pitchFamily="34" charset="0"/>
                  <a:cs typeface="Calibri" panose="020F0502020204030204" pitchFamily="34" charset="0"/>
                </a:rPr>
                <a:t>Điều lạ mà cô bé Ma-ri-a quan sát được khi gia nhân bưng trà lên là: tách đựng trà thoạt đầu trượt trong đĩa. Nhưng khi nước tr</a:t>
              </a:r>
              <a:r>
                <a:rPr lang="en-US" sz="5400" b="1" dirty="0">
                  <a:solidFill>
                    <a:srgbClr val="0000FF"/>
                  </a:solidFill>
                  <a:latin typeface="Calibri" panose="020F0502020204030204" pitchFamily="34" charset="0"/>
                  <a:cs typeface="Calibri" panose="020F0502020204030204" pitchFamily="34" charset="0"/>
                </a:rPr>
                <a:t>à </a:t>
              </a:r>
              <a:r>
                <a:rPr lang="en-US" sz="5400" b="1" dirty="0" err="1">
                  <a:solidFill>
                    <a:srgbClr val="0000FF"/>
                  </a:solidFill>
                  <a:latin typeface="Calibri" panose="020F0502020204030204" pitchFamily="34" charset="0"/>
                  <a:cs typeface="Calibri" panose="020F0502020204030204" pitchFamily="34" charset="0"/>
                </a:rPr>
                <a:t>rót</a:t>
              </a:r>
              <a:r>
                <a:rPr lang="en-US" sz="5400" b="1" dirty="0">
                  <a:solidFill>
                    <a:srgbClr val="0000FF"/>
                  </a:solidFill>
                  <a:latin typeface="Calibri" panose="020F0502020204030204" pitchFamily="34" charset="0"/>
                  <a:cs typeface="Calibri" panose="020F0502020204030204" pitchFamily="34" charset="0"/>
                </a:rPr>
                <a:t> </a:t>
              </a:r>
              <a:r>
                <a:rPr lang="vi-VN" sz="5400" b="1" dirty="0">
                  <a:solidFill>
                    <a:srgbClr val="0000FF"/>
                  </a:solidFill>
                  <a:latin typeface="Calibri" panose="020F0502020204030204" pitchFamily="34" charset="0"/>
                  <a:cs typeface="Calibri" panose="020F0502020204030204" pitchFamily="34" charset="0"/>
                </a:rPr>
                <a:t>ra đĩa thì những tách trà đó bỗng nhiên dừng chuyển động.</a:t>
              </a:r>
              <a:endParaRPr lang="en-US" sz="5400" b="1" kern="0" dirty="0">
                <a:solidFill>
                  <a:srgbClr val="0000FF"/>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90" name="Rectangle 89">
            <a:extLst>
              <a:ext uri="{FF2B5EF4-FFF2-40B4-BE49-F238E27FC236}">
                <a16:creationId xmlns:a16="http://schemas.microsoft.com/office/drawing/2014/main" id="{77E8815B-AF05-41A1-A665-82E28CD3CF7E}"/>
              </a:ext>
            </a:extLst>
          </p:cNvPr>
          <p:cNvSpPr/>
          <p:nvPr/>
        </p:nvSpPr>
        <p:spPr>
          <a:xfrm>
            <a:off x="0" y="2200319"/>
            <a:ext cx="12192000" cy="465768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 name="Group 1">
            <a:extLst>
              <a:ext uri="{FF2B5EF4-FFF2-40B4-BE49-F238E27FC236}">
                <a16:creationId xmlns:a16="http://schemas.microsoft.com/office/drawing/2014/main"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id="{4390E03F-A351-E611-D8C8-422CED9E3768}"/>
              </a:ext>
            </a:extLst>
          </p:cNvPr>
          <p:cNvPicPr>
            <a:picLocks noChangeAspect="1"/>
          </p:cNvPicPr>
          <p:nvPr/>
        </p:nvPicPr>
        <p:blipFill>
          <a:blip r:embed="rId5"/>
          <a:stretch>
            <a:fillRect/>
          </a:stretch>
        </p:blipFill>
        <p:spPr>
          <a:xfrm>
            <a:off x="2869462" y="1400218"/>
            <a:ext cx="6115050" cy="800100"/>
          </a:xfrm>
          <a:prstGeom prst="rect">
            <a:avLst/>
          </a:prstGeom>
        </p:spPr>
      </p:pic>
      <p:graphicFrame>
        <p:nvGraphicFramePr>
          <p:cNvPr id="5" name="Table 4">
            <a:extLst>
              <a:ext uri="{FF2B5EF4-FFF2-40B4-BE49-F238E27FC236}">
                <a16:creationId xmlns:a16="http://schemas.microsoft.com/office/drawing/2014/main" id="{CE6B7D9E-0A12-898C-EB44-8CF5CDECBABB}"/>
              </a:ext>
            </a:extLst>
          </p:cNvPr>
          <p:cNvGraphicFramePr>
            <a:graphicFrameLocks noGrp="1"/>
          </p:cNvGraphicFramePr>
          <p:nvPr>
            <p:extLst>
              <p:ext uri="{D42A27DB-BD31-4B8C-83A1-F6EECF244321}">
                <p14:modId xmlns:p14="http://schemas.microsoft.com/office/powerpoint/2010/main" val="1500454913"/>
              </p:ext>
            </p:extLst>
          </p:nvPr>
        </p:nvGraphicFramePr>
        <p:xfrm>
          <a:off x="0" y="2246960"/>
          <a:ext cx="12191999" cy="4562270"/>
        </p:xfrm>
        <a:graphic>
          <a:graphicData uri="http://schemas.openxmlformats.org/drawingml/2006/table">
            <a:tbl>
              <a:tblPr firstRow="1" firstCol="1" bandRow="1">
                <a:tableStyleId>{5C22544A-7EE6-4342-B048-85BDC9FD1C3A}</a:tableStyleId>
              </a:tblPr>
              <a:tblGrid>
                <a:gridCol w="1167565">
                  <a:extLst>
                    <a:ext uri="{9D8B030D-6E8A-4147-A177-3AD203B41FA5}">
                      <a16:colId xmlns:a16="http://schemas.microsoft.com/office/drawing/2014/main" val="3889684713"/>
                    </a:ext>
                  </a:extLst>
                </a:gridCol>
                <a:gridCol w="11024434">
                  <a:extLst>
                    <a:ext uri="{9D8B030D-6E8A-4147-A177-3AD203B41FA5}">
                      <a16:colId xmlns:a16="http://schemas.microsoft.com/office/drawing/2014/main" val="3569801538"/>
                    </a:ext>
                  </a:extLst>
                </a:gridCol>
              </a:tblGrid>
              <a:tr h="713745">
                <a:tc>
                  <a:txBody>
                    <a:bodyPr/>
                    <a:lstStyle/>
                    <a:p>
                      <a:pPr marL="0" marR="0" algn="ctr">
                        <a:lnSpc>
                          <a:spcPct val="100000"/>
                        </a:lnSpc>
                        <a:spcBef>
                          <a:spcPts val="600"/>
                        </a:spcBef>
                        <a:spcAft>
                          <a:spcPts val="0"/>
                        </a:spcAft>
                      </a:pPr>
                      <a:r>
                        <a:rPr lang="en-US" sz="4400" b="1" kern="100" dirty="0">
                          <a:effectLst/>
                          <a:latin typeface="Calibri" panose="020F0502020204030204" pitchFamily="34" charset="0"/>
                          <a:cs typeface="Calibri" panose="020F0502020204030204" pitchFamily="34" charset="0"/>
                        </a:rPr>
                        <a:t>TT</a:t>
                      </a:r>
                      <a:endParaRPr lang="en-US" sz="44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4400" b="1" kern="100" dirty="0" err="1">
                          <a:effectLst/>
                          <a:latin typeface="Calibri" panose="020F0502020204030204" pitchFamily="34" charset="0"/>
                          <a:cs typeface="Calibri" panose="020F0502020204030204" pitchFamily="34" charset="0"/>
                        </a:rPr>
                        <a:t>Địa</a:t>
                      </a:r>
                      <a:r>
                        <a:rPr lang="en-US" sz="4400" b="1" kern="100" dirty="0">
                          <a:effectLst/>
                          <a:latin typeface="Calibri" panose="020F0502020204030204" pitchFamily="34" charset="0"/>
                          <a:cs typeface="Calibri" panose="020F0502020204030204" pitchFamily="34" charset="0"/>
                        </a:rPr>
                        <a:t> </a:t>
                      </a:r>
                      <a:r>
                        <a:rPr lang="en-US" sz="4400" b="1" kern="100" dirty="0" err="1">
                          <a:effectLst/>
                          <a:latin typeface="Calibri" panose="020F0502020204030204" pitchFamily="34" charset="0"/>
                          <a:cs typeface="Calibri" panose="020F0502020204030204" pitchFamily="34" charset="0"/>
                        </a:rPr>
                        <a:t>điểm</a:t>
                      </a:r>
                      <a:r>
                        <a:rPr lang="en-US" sz="4400" b="1" kern="100" dirty="0">
                          <a:effectLst/>
                          <a:latin typeface="Calibri" panose="020F0502020204030204" pitchFamily="34" charset="0"/>
                          <a:cs typeface="Calibri" panose="020F0502020204030204" pitchFamily="34" charset="0"/>
                        </a:rPr>
                        <a:t>, </a:t>
                      </a:r>
                      <a:r>
                        <a:rPr lang="en-US" sz="4400" b="1" kern="100" dirty="0" err="1">
                          <a:effectLst/>
                          <a:latin typeface="Calibri" panose="020F0502020204030204" pitchFamily="34" charset="0"/>
                          <a:cs typeface="Calibri" panose="020F0502020204030204" pitchFamily="34" charset="0"/>
                        </a:rPr>
                        <a:t>dụng</a:t>
                      </a:r>
                      <a:r>
                        <a:rPr lang="en-US" sz="4400" b="1" kern="100" dirty="0">
                          <a:effectLst/>
                          <a:latin typeface="Calibri" panose="020F0502020204030204" pitchFamily="34" charset="0"/>
                          <a:cs typeface="Calibri" panose="020F0502020204030204" pitchFamily="34" charset="0"/>
                        </a:rPr>
                        <a:t> </a:t>
                      </a:r>
                      <a:r>
                        <a:rPr lang="en-US" sz="4400" b="1" kern="100" dirty="0" err="1">
                          <a:effectLst/>
                          <a:latin typeface="Calibri" panose="020F0502020204030204" pitchFamily="34" charset="0"/>
                          <a:cs typeface="Calibri" panose="020F0502020204030204" pitchFamily="34" charset="0"/>
                        </a:rPr>
                        <a:t>cụ</a:t>
                      </a:r>
                      <a:r>
                        <a:rPr lang="en-US" sz="4400" b="1" kern="100" dirty="0">
                          <a:effectLst/>
                          <a:latin typeface="Calibri" panose="020F0502020204030204" pitchFamily="34" charset="0"/>
                          <a:cs typeface="Calibri" panose="020F0502020204030204" pitchFamily="34" charset="0"/>
                        </a:rPr>
                        <a:t>, </a:t>
                      </a:r>
                      <a:r>
                        <a:rPr lang="en-US" sz="4400" b="1" kern="100" dirty="0" err="1">
                          <a:effectLst/>
                          <a:latin typeface="Calibri" panose="020F0502020204030204" pitchFamily="34" charset="0"/>
                          <a:cs typeface="Calibri" panose="020F0502020204030204" pitchFamily="34" charset="0"/>
                        </a:rPr>
                        <a:t>mục</a:t>
                      </a:r>
                      <a:r>
                        <a:rPr lang="en-US" sz="4400" b="1" kern="100" dirty="0">
                          <a:effectLst/>
                          <a:latin typeface="Calibri" panose="020F0502020204030204" pitchFamily="34" charset="0"/>
                          <a:cs typeface="Calibri" panose="020F0502020204030204" pitchFamily="34" charset="0"/>
                        </a:rPr>
                        <a:t> </a:t>
                      </a:r>
                      <a:r>
                        <a:rPr lang="en-US" sz="4400" b="1" kern="100" dirty="0" err="1">
                          <a:effectLst/>
                          <a:latin typeface="Calibri" panose="020F0502020204030204" pitchFamily="34" charset="0"/>
                          <a:cs typeface="Calibri" panose="020F0502020204030204" pitchFamily="34" charset="0"/>
                        </a:rPr>
                        <a:t>đích</a:t>
                      </a:r>
                      <a:r>
                        <a:rPr lang="en-US" sz="4400" b="1" kern="100" dirty="0">
                          <a:effectLst/>
                          <a:latin typeface="Calibri" panose="020F0502020204030204" pitchFamily="34" charset="0"/>
                          <a:cs typeface="Calibri" panose="020F0502020204030204" pitchFamily="34" charset="0"/>
                        </a:rPr>
                        <a:t> </a:t>
                      </a:r>
                      <a:r>
                        <a:rPr lang="en-US" sz="4400" b="1" kern="100" dirty="0" err="1">
                          <a:effectLst/>
                          <a:latin typeface="Calibri" panose="020F0502020204030204" pitchFamily="34" charset="0"/>
                          <a:cs typeface="Calibri" panose="020F0502020204030204" pitchFamily="34" charset="0"/>
                        </a:rPr>
                        <a:t>làm</a:t>
                      </a:r>
                      <a:r>
                        <a:rPr lang="en-US" sz="4400" b="1" kern="100" dirty="0">
                          <a:effectLst/>
                          <a:latin typeface="Calibri" panose="020F0502020204030204" pitchFamily="34" charset="0"/>
                          <a:cs typeface="Calibri" panose="020F0502020204030204" pitchFamily="34" charset="0"/>
                        </a:rPr>
                        <a:t> </a:t>
                      </a:r>
                      <a:r>
                        <a:rPr lang="en-US" sz="4400" b="1" kern="100" dirty="0" err="1">
                          <a:effectLst/>
                          <a:latin typeface="Calibri" panose="020F0502020204030204" pitchFamily="34" charset="0"/>
                          <a:cs typeface="Calibri" panose="020F0502020204030204" pitchFamily="34" charset="0"/>
                        </a:rPr>
                        <a:t>thí</a:t>
                      </a:r>
                      <a:r>
                        <a:rPr lang="en-US" sz="4400" b="1" kern="100" dirty="0">
                          <a:effectLst/>
                          <a:latin typeface="Calibri" panose="020F0502020204030204" pitchFamily="34" charset="0"/>
                          <a:cs typeface="Calibri" panose="020F0502020204030204" pitchFamily="34" charset="0"/>
                        </a:rPr>
                        <a:t> </a:t>
                      </a:r>
                      <a:r>
                        <a:rPr lang="en-US" sz="4400" b="1" kern="100" dirty="0" err="1">
                          <a:effectLst/>
                          <a:latin typeface="Calibri" panose="020F0502020204030204" pitchFamily="34" charset="0"/>
                          <a:cs typeface="Calibri" panose="020F0502020204030204" pitchFamily="34" charset="0"/>
                        </a:rPr>
                        <a:t>nghiệm</a:t>
                      </a:r>
                      <a:endParaRPr lang="en-US" sz="44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835708"/>
                  </a:ext>
                </a:extLst>
              </a:tr>
              <a:tr h="713745">
                <a:tc>
                  <a:txBody>
                    <a:bodyPr/>
                    <a:lstStyle/>
                    <a:p>
                      <a:pPr marL="0" marR="0" algn="ctr">
                        <a:lnSpc>
                          <a:spcPct val="100000"/>
                        </a:lnSpc>
                        <a:spcBef>
                          <a:spcPts val="600"/>
                        </a:spcBef>
                        <a:spcAft>
                          <a:spcPts val="0"/>
                        </a:spcAft>
                      </a:pPr>
                      <a:r>
                        <a:rPr lang="en-US" sz="4400" b="1" kern="100" dirty="0">
                          <a:solidFill>
                            <a:srgbClr val="002060"/>
                          </a:solidFill>
                          <a:effectLst/>
                          <a:latin typeface="Calibri" panose="020F0502020204030204" pitchFamily="34" charset="0"/>
                          <a:cs typeface="Calibri" panose="020F0502020204030204" pitchFamily="34" charset="0"/>
                        </a:rPr>
                        <a:t>1</a:t>
                      </a:r>
                      <a:endParaRPr lang="en-US" sz="44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4400" b="1" kern="100" dirty="0" err="1">
                          <a:solidFill>
                            <a:srgbClr val="002060"/>
                          </a:solidFill>
                          <a:effectLst/>
                          <a:latin typeface="Calibri" panose="020F0502020204030204" pitchFamily="34" charset="0"/>
                          <a:cs typeface="Calibri" panose="020F0502020204030204" pitchFamily="34" charset="0"/>
                        </a:rPr>
                        <a:t>Địa</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điểm</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làm</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thí</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nghiệm</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bếp</a:t>
                      </a:r>
                      <a:endParaRPr lang="en-US" sz="44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4231696"/>
                  </a:ext>
                </a:extLst>
              </a:tr>
              <a:tr h="713745">
                <a:tc>
                  <a:txBody>
                    <a:bodyPr/>
                    <a:lstStyle/>
                    <a:p>
                      <a:pPr marL="0" marR="0" algn="ctr">
                        <a:lnSpc>
                          <a:spcPct val="100000"/>
                        </a:lnSpc>
                        <a:spcBef>
                          <a:spcPts val="600"/>
                        </a:spcBef>
                        <a:spcAft>
                          <a:spcPts val="0"/>
                        </a:spcAft>
                      </a:pPr>
                      <a:r>
                        <a:rPr lang="en-US" sz="4400" b="1" kern="100">
                          <a:solidFill>
                            <a:srgbClr val="002060"/>
                          </a:solidFill>
                          <a:effectLst/>
                          <a:latin typeface="Calibri" panose="020F0502020204030204" pitchFamily="34" charset="0"/>
                          <a:cs typeface="Calibri" panose="020F0502020204030204" pitchFamily="34" charset="0"/>
                        </a:rPr>
                        <a:t>2</a:t>
                      </a:r>
                      <a:endParaRPr lang="en-US" sz="4400" b="1"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4400" b="1" kern="100" dirty="0" err="1">
                          <a:solidFill>
                            <a:srgbClr val="002060"/>
                          </a:solidFill>
                          <a:effectLst/>
                          <a:latin typeface="Calibri" panose="020F0502020204030204" pitchFamily="34" charset="0"/>
                          <a:cs typeface="Calibri" panose="020F0502020204030204" pitchFamily="34" charset="0"/>
                        </a:rPr>
                        <a:t>Dụng</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cụ</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làm</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thí</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nghiệm</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bộ</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đồ</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trà</a:t>
                      </a:r>
                      <a:endParaRPr lang="en-US" sz="44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951101"/>
                  </a:ext>
                </a:extLst>
              </a:tr>
              <a:tr h="2421035">
                <a:tc>
                  <a:txBody>
                    <a:bodyPr/>
                    <a:lstStyle/>
                    <a:p>
                      <a:pPr marL="0" marR="0" algn="ctr">
                        <a:lnSpc>
                          <a:spcPct val="100000"/>
                        </a:lnSpc>
                        <a:spcBef>
                          <a:spcPts val="600"/>
                        </a:spcBef>
                        <a:spcAft>
                          <a:spcPts val="0"/>
                        </a:spcAft>
                      </a:pPr>
                      <a:r>
                        <a:rPr lang="en-US" sz="4400" b="1" kern="100" dirty="0">
                          <a:solidFill>
                            <a:srgbClr val="002060"/>
                          </a:solidFill>
                          <a:effectLst/>
                          <a:latin typeface="Calibri" panose="020F0502020204030204" pitchFamily="34" charset="0"/>
                          <a:cs typeface="Calibri" panose="020F0502020204030204" pitchFamily="34" charset="0"/>
                        </a:rPr>
                        <a:t>3</a:t>
                      </a:r>
                      <a:endParaRPr lang="en-US" sz="44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4400" b="1" kern="100" dirty="0" err="1">
                          <a:solidFill>
                            <a:srgbClr val="002060"/>
                          </a:solidFill>
                          <a:effectLst/>
                          <a:latin typeface="Calibri" panose="020F0502020204030204" pitchFamily="34" charset="0"/>
                          <a:cs typeface="Calibri" panose="020F0502020204030204" pitchFamily="34" charset="0"/>
                        </a:rPr>
                        <a:t>Mục</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đích</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làm</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thí</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nghiệm</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để</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lí</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giải</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hiện</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tượng</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tại</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sao</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khi</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nước</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trà</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rớt</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ra</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đĩa</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thì</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những</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tách</a:t>
                      </a:r>
                      <a:r>
                        <a:rPr lang="en-US" sz="4400" b="1" kern="100" dirty="0">
                          <a:solidFill>
                            <a:srgbClr val="002060"/>
                          </a:solidFill>
                          <a:effectLst/>
                          <a:latin typeface="Calibri" panose="020F0502020204030204" pitchFamily="34" charset="0"/>
                          <a:cs typeface="Calibri" panose="020F0502020204030204" pitchFamily="34" charset="0"/>
                        </a:rPr>
                        <a:t> tr</a:t>
                      </a:r>
                      <a:r>
                        <a:rPr lang="vi-VN" sz="4400" b="1" kern="100" dirty="0">
                          <a:solidFill>
                            <a:srgbClr val="002060"/>
                          </a:solidFill>
                          <a:effectLst/>
                          <a:latin typeface="Calibri" panose="020F0502020204030204" pitchFamily="34" charset="0"/>
                          <a:cs typeface="Calibri" panose="020F0502020204030204" pitchFamily="34" charset="0"/>
                        </a:rPr>
                        <a:t>à</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bỗng</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nhiên</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dừng</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chuyển</a:t>
                      </a:r>
                      <a:r>
                        <a:rPr lang="en-US" sz="4400" b="1" kern="100" dirty="0">
                          <a:solidFill>
                            <a:srgbClr val="002060"/>
                          </a:solidFill>
                          <a:effectLst/>
                          <a:latin typeface="Calibri" panose="020F0502020204030204" pitchFamily="34" charset="0"/>
                          <a:cs typeface="Calibri" panose="020F0502020204030204" pitchFamily="34" charset="0"/>
                        </a:rPr>
                        <a:t> </a:t>
                      </a:r>
                      <a:r>
                        <a:rPr lang="en-US" sz="4400" b="1" kern="100" dirty="0" err="1">
                          <a:solidFill>
                            <a:srgbClr val="002060"/>
                          </a:solidFill>
                          <a:effectLst/>
                          <a:latin typeface="Calibri" panose="020F0502020204030204" pitchFamily="34" charset="0"/>
                          <a:cs typeface="Calibri" panose="020F0502020204030204" pitchFamily="34" charset="0"/>
                        </a:rPr>
                        <a:t>động</a:t>
                      </a:r>
                      <a:r>
                        <a:rPr lang="en-US" sz="4400" b="1" kern="100" dirty="0">
                          <a:solidFill>
                            <a:srgbClr val="002060"/>
                          </a:solidFill>
                          <a:effectLst/>
                          <a:latin typeface="Calibri" panose="020F0502020204030204" pitchFamily="34" charset="0"/>
                          <a:cs typeface="Calibri" panose="020F0502020204030204" pitchFamily="34" charset="0"/>
                        </a:rPr>
                        <a:t>.</a:t>
                      </a:r>
                      <a:endParaRPr lang="en-US" sz="44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0949"/>
                  </a:ext>
                </a:extLst>
              </a:tr>
            </a:tbl>
          </a:graphicData>
        </a:graphic>
      </p:graphicFrame>
    </p:spTree>
    <p:extLst>
      <p:ext uri="{BB962C8B-B14F-4D97-AF65-F5344CB8AC3E}">
        <p14:creationId xmlns:p14="http://schemas.microsoft.com/office/powerpoint/2010/main" val="11684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kể</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tên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một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học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id="{6D006867-B08C-4A2E-9A0C-DE8100E83EC0}"/>
              </a:ext>
            </a:extLst>
          </p:cNvPr>
          <p:cNvGrpSpPr/>
          <p:nvPr/>
        </p:nvGrpSpPr>
        <p:grpSpPr>
          <a:xfrm>
            <a:off x="0" y="440306"/>
            <a:ext cx="12191999" cy="1755315"/>
            <a:chOff x="1057342" y="1000081"/>
            <a:chExt cx="6754054" cy="131648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57342" y="1000081"/>
              <a:ext cx="6754054" cy="1232756"/>
            </a:xfrm>
            <a:custGeom>
              <a:avLst/>
              <a:gdLst>
                <a:gd name="connsiteX0" fmla="*/ 0 w 12191999"/>
                <a:gd name="connsiteY0" fmla="*/ 99426 h 1643675"/>
                <a:gd name="connsiteX1" fmla="*/ 99426 w 12191999"/>
                <a:gd name="connsiteY1" fmla="*/ 0 h 1643675"/>
                <a:gd name="connsiteX2" fmla="*/ 645780 w 12191999"/>
                <a:gd name="connsiteY2" fmla="*/ 0 h 1643675"/>
                <a:gd name="connsiteX3" fmla="*/ 1312066 w 12191999"/>
                <a:gd name="connsiteY3" fmla="*/ 0 h 1643675"/>
                <a:gd name="connsiteX4" fmla="*/ 1858421 w 12191999"/>
                <a:gd name="connsiteY4" fmla="*/ 0 h 1643675"/>
                <a:gd name="connsiteX5" fmla="*/ 2644638 w 12191999"/>
                <a:gd name="connsiteY5" fmla="*/ 0 h 1643675"/>
                <a:gd name="connsiteX6" fmla="*/ 3310924 w 12191999"/>
                <a:gd name="connsiteY6" fmla="*/ 0 h 1643675"/>
                <a:gd name="connsiteX7" fmla="*/ 3857279 w 12191999"/>
                <a:gd name="connsiteY7" fmla="*/ 0 h 1643675"/>
                <a:gd name="connsiteX8" fmla="*/ 4163770 w 12191999"/>
                <a:gd name="connsiteY8" fmla="*/ 0 h 1643675"/>
                <a:gd name="connsiteX9" fmla="*/ 4710125 w 12191999"/>
                <a:gd name="connsiteY9" fmla="*/ 0 h 1643675"/>
                <a:gd name="connsiteX10" fmla="*/ 5256479 w 12191999"/>
                <a:gd name="connsiteY10" fmla="*/ 0 h 1643675"/>
                <a:gd name="connsiteX11" fmla="*/ 5562971 w 12191999"/>
                <a:gd name="connsiteY11" fmla="*/ 0 h 1643675"/>
                <a:gd name="connsiteX12" fmla="*/ 5989394 w 12191999"/>
                <a:gd name="connsiteY12" fmla="*/ 0 h 1643675"/>
                <a:gd name="connsiteX13" fmla="*/ 6295885 w 12191999"/>
                <a:gd name="connsiteY13" fmla="*/ 0 h 1643675"/>
                <a:gd name="connsiteX14" fmla="*/ 7202034 w 12191999"/>
                <a:gd name="connsiteY14" fmla="*/ 0 h 1643675"/>
                <a:gd name="connsiteX15" fmla="*/ 7628457 w 12191999"/>
                <a:gd name="connsiteY15" fmla="*/ 0 h 1643675"/>
                <a:gd name="connsiteX16" fmla="*/ 8054880 w 12191999"/>
                <a:gd name="connsiteY16" fmla="*/ 0 h 1643675"/>
                <a:gd name="connsiteX17" fmla="*/ 8961029 w 12191999"/>
                <a:gd name="connsiteY17" fmla="*/ 0 h 1643675"/>
                <a:gd name="connsiteX18" fmla="*/ 9267521 w 12191999"/>
                <a:gd name="connsiteY18" fmla="*/ 0 h 1643675"/>
                <a:gd name="connsiteX19" fmla="*/ 10053738 w 12191999"/>
                <a:gd name="connsiteY19" fmla="*/ 0 h 1643675"/>
                <a:gd name="connsiteX20" fmla="*/ 10720024 w 12191999"/>
                <a:gd name="connsiteY20" fmla="*/ 0 h 1643675"/>
                <a:gd name="connsiteX21" fmla="*/ 11506241 w 12191999"/>
                <a:gd name="connsiteY21" fmla="*/ 0 h 1643675"/>
                <a:gd name="connsiteX22" fmla="*/ 12092573 w 12191999"/>
                <a:gd name="connsiteY22" fmla="*/ 0 h 1643675"/>
                <a:gd name="connsiteX23" fmla="*/ 12191999 w 12191999"/>
                <a:gd name="connsiteY23" fmla="*/ 99426 h 1643675"/>
                <a:gd name="connsiteX24" fmla="*/ 12191999 w 12191999"/>
                <a:gd name="connsiteY24" fmla="*/ 552137 h 1643675"/>
                <a:gd name="connsiteX25" fmla="*/ 12191999 w 12191999"/>
                <a:gd name="connsiteY25" fmla="*/ 1019297 h 1643675"/>
                <a:gd name="connsiteX26" fmla="*/ 12191999 w 12191999"/>
                <a:gd name="connsiteY26" fmla="*/ 1544249 h 1643675"/>
                <a:gd name="connsiteX27" fmla="*/ 12092573 w 12191999"/>
                <a:gd name="connsiteY27" fmla="*/ 1643675 h 1643675"/>
                <a:gd name="connsiteX28" fmla="*/ 11786081 w 12191999"/>
                <a:gd name="connsiteY28" fmla="*/ 1643675 h 1643675"/>
                <a:gd name="connsiteX29" fmla="*/ 11119796 w 12191999"/>
                <a:gd name="connsiteY29" fmla="*/ 1643675 h 1643675"/>
                <a:gd name="connsiteX30" fmla="*/ 10573441 w 12191999"/>
                <a:gd name="connsiteY30" fmla="*/ 1643675 h 1643675"/>
                <a:gd name="connsiteX31" fmla="*/ 9907155 w 12191999"/>
                <a:gd name="connsiteY31" fmla="*/ 1643675 h 1643675"/>
                <a:gd name="connsiteX32" fmla="*/ 9120938 w 12191999"/>
                <a:gd name="connsiteY32" fmla="*/ 1643675 h 1643675"/>
                <a:gd name="connsiteX33" fmla="*/ 8574583 w 12191999"/>
                <a:gd name="connsiteY33" fmla="*/ 1643675 h 1643675"/>
                <a:gd name="connsiteX34" fmla="*/ 7668434 w 12191999"/>
                <a:gd name="connsiteY34" fmla="*/ 1643675 h 1643675"/>
                <a:gd name="connsiteX35" fmla="*/ 7002148 w 12191999"/>
                <a:gd name="connsiteY35" fmla="*/ 1643675 h 1643675"/>
                <a:gd name="connsiteX36" fmla="*/ 6575725 w 12191999"/>
                <a:gd name="connsiteY36" fmla="*/ 1643675 h 1643675"/>
                <a:gd name="connsiteX37" fmla="*/ 5669576 w 12191999"/>
                <a:gd name="connsiteY37" fmla="*/ 1643675 h 1643675"/>
                <a:gd name="connsiteX38" fmla="*/ 4763428 w 12191999"/>
                <a:gd name="connsiteY38" fmla="*/ 1643675 h 1643675"/>
                <a:gd name="connsiteX39" fmla="*/ 4337005 w 12191999"/>
                <a:gd name="connsiteY39" fmla="*/ 1643675 h 1643675"/>
                <a:gd name="connsiteX40" fmla="*/ 3790650 w 12191999"/>
                <a:gd name="connsiteY40" fmla="*/ 1643675 h 1643675"/>
                <a:gd name="connsiteX41" fmla="*/ 3004433 w 12191999"/>
                <a:gd name="connsiteY41" fmla="*/ 1643675 h 1643675"/>
                <a:gd name="connsiteX42" fmla="*/ 2218215 w 12191999"/>
                <a:gd name="connsiteY42" fmla="*/ 1643675 h 1643675"/>
                <a:gd name="connsiteX43" fmla="*/ 1312066 w 12191999"/>
                <a:gd name="connsiteY43" fmla="*/ 1643675 h 1643675"/>
                <a:gd name="connsiteX44" fmla="*/ 1005575 w 12191999"/>
                <a:gd name="connsiteY44" fmla="*/ 1643675 h 1643675"/>
                <a:gd name="connsiteX45" fmla="*/ 99426 w 12191999"/>
                <a:gd name="connsiteY45" fmla="*/ 1643675 h 1643675"/>
                <a:gd name="connsiteX46" fmla="*/ 0 w 12191999"/>
                <a:gd name="connsiteY46" fmla="*/ 1544249 h 1643675"/>
                <a:gd name="connsiteX47" fmla="*/ 0 w 12191999"/>
                <a:gd name="connsiteY47" fmla="*/ 1105986 h 1643675"/>
                <a:gd name="connsiteX48" fmla="*/ 0 w 12191999"/>
                <a:gd name="connsiteY48" fmla="*/ 653275 h 1643675"/>
                <a:gd name="connsiteX49" fmla="*/ 0 w 12191999"/>
                <a:gd name="connsiteY49" fmla="*/ 99426 h 164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1999" h="1643675" fill="none" extrusionOk="0">
                  <a:moveTo>
                    <a:pt x="0" y="99426"/>
                  </a:moveTo>
                  <a:cubicBezTo>
                    <a:pt x="-6945" y="47661"/>
                    <a:pt x="50586" y="-7266"/>
                    <a:pt x="99426" y="0"/>
                  </a:cubicBezTo>
                  <a:cubicBezTo>
                    <a:pt x="226262" y="-18870"/>
                    <a:pt x="488883" y="5645"/>
                    <a:pt x="645780" y="0"/>
                  </a:cubicBezTo>
                  <a:cubicBezTo>
                    <a:pt x="802677" y="-5645"/>
                    <a:pt x="1105255" y="-22828"/>
                    <a:pt x="1312066" y="0"/>
                  </a:cubicBezTo>
                  <a:cubicBezTo>
                    <a:pt x="1518877" y="22828"/>
                    <a:pt x="1622211" y="-2554"/>
                    <a:pt x="1858421" y="0"/>
                  </a:cubicBezTo>
                  <a:cubicBezTo>
                    <a:pt x="2094632" y="2554"/>
                    <a:pt x="2259707" y="-26965"/>
                    <a:pt x="2644638" y="0"/>
                  </a:cubicBezTo>
                  <a:cubicBezTo>
                    <a:pt x="3029569" y="26965"/>
                    <a:pt x="3088865" y="-19978"/>
                    <a:pt x="3310924" y="0"/>
                  </a:cubicBezTo>
                  <a:cubicBezTo>
                    <a:pt x="3532983" y="19978"/>
                    <a:pt x="3647279" y="3329"/>
                    <a:pt x="3857279" y="0"/>
                  </a:cubicBezTo>
                  <a:cubicBezTo>
                    <a:pt x="4067279" y="-3329"/>
                    <a:pt x="4073310" y="12362"/>
                    <a:pt x="4163770" y="0"/>
                  </a:cubicBezTo>
                  <a:cubicBezTo>
                    <a:pt x="4254230" y="-12362"/>
                    <a:pt x="4450488" y="14356"/>
                    <a:pt x="4710125" y="0"/>
                  </a:cubicBezTo>
                  <a:cubicBezTo>
                    <a:pt x="4969762" y="-14356"/>
                    <a:pt x="4983389" y="14453"/>
                    <a:pt x="5256479" y="0"/>
                  </a:cubicBezTo>
                  <a:cubicBezTo>
                    <a:pt x="5529569" y="-14453"/>
                    <a:pt x="5438265" y="6258"/>
                    <a:pt x="5562971" y="0"/>
                  </a:cubicBezTo>
                  <a:cubicBezTo>
                    <a:pt x="5687677" y="-6258"/>
                    <a:pt x="5807994" y="10339"/>
                    <a:pt x="5989394" y="0"/>
                  </a:cubicBezTo>
                  <a:cubicBezTo>
                    <a:pt x="6170794" y="-10339"/>
                    <a:pt x="6234092" y="709"/>
                    <a:pt x="6295885" y="0"/>
                  </a:cubicBezTo>
                  <a:cubicBezTo>
                    <a:pt x="6357678" y="-709"/>
                    <a:pt x="6912306" y="18881"/>
                    <a:pt x="7202034" y="0"/>
                  </a:cubicBezTo>
                  <a:cubicBezTo>
                    <a:pt x="7491762" y="-18881"/>
                    <a:pt x="7482975" y="-9663"/>
                    <a:pt x="7628457" y="0"/>
                  </a:cubicBezTo>
                  <a:cubicBezTo>
                    <a:pt x="7773939" y="9663"/>
                    <a:pt x="7878736" y="20895"/>
                    <a:pt x="8054880" y="0"/>
                  </a:cubicBezTo>
                  <a:cubicBezTo>
                    <a:pt x="8231024" y="-20895"/>
                    <a:pt x="8663948" y="-32772"/>
                    <a:pt x="8961029" y="0"/>
                  </a:cubicBezTo>
                  <a:cubicBezTo>
                    <a:pt x="9258110" y="32772"/>
                    <a:pt x="9195232" y="8475"/>
                    <a:pt x="9267521" y="0"/>
                  </a:cubicBezTo>
                  <a:cubicBezTo>
                    <a:pt x="9339810" y="-8475"/>
                    <a:pt x="9722640" y="6492"/>
                    <a:pt x="10053738" y="0"/>
                  </a:cubicBezTo>
                  <a:cubicBezTo>
                    <a:pt x="10384836" y="-6492"/>
                    <a:pt x="10483693" y="-29859"/>
                    <a:pt x="10720024" y="0"/>
                  </a:cubicBezTo>
                  <a:cubicBezTo>
                    <a:pt x="10956355" y="29859"/>
                    <a:pt x="11347481" y="27546"/>
                    <a:pt x="11506241" y="0"/>
                  </a:cubicBezTo>
                  <a:cubicBezTo>
                    <a:pt x="11665001" y="-27546"/>
                    <a:pt x="11871217" y="-14453"/>
                    <a:pt x="12092573" y="0"/>
                  </a:cubicBezTo>
                  <a:cubicBezTo>
                    <a:pt x="12148466" y="6996"/>
                    <a:pt x="12185380" y="43458"/>
                    <a:pt x="12191999" y="99426"/>
                  </a:cubicBezTo>
                  <a:cubicBezTo>
                    <a:pt x="12181364" y="319632"/>
                    <a:pt x="12188437" y="380665"/>
                    <a:pt x="12191999" y="552137"/>
                  </a:cubicBezTo>
                  <a:cubicBezTo>
                    <a:pt x="12195561" y="723609"/>
                    <a:pt x="12201081" y="853895"/>
                    <a:pt x="12191999" y="1019297"/>
                  </a:cubicBezTo>
                  <a:cubicBezTo>
                    <a:pt x="12182917" y="1184699"/>
                    <a:pt x="12199995" y="1341380"/>
                    <a:pt x="12191999" y="1544249"/>
                  </a:cubicBezTo>
                  <a:cubicBezTo>
                    <a:pt x="12189289" y="1588085"/>
                    <a:pt x="12137768" y="1646177"/>
                    <a:pt x="12092573" y="1643675"/>
                  </a:cubicBezTo>
                  <a:cubicBezTo>
                    <a:pt x="11974285" y="1646052"/>
                    <a:pt x="11881428" y="1647776"/>
                    <a:pt x="11786081" y="1643675"/>
                  </a:cubicBezTo>
                  <a:cubicBezTo>
                    <a:pt x="11690734" y="1639574"/>
                    <a:pt x="11371561" y="1615100"/>
                    <a:pt x="11119796" y="1643675"/>
                  </a:cubicBezTo>
                  <a:cubicBezTo>
                    <a:pt x="10868032" y="1672250"/>
                    <a:pt x="10824894" y="1660456"/>
                    <a:pt x="10573441" y="1643675"/>
                  </a:cubicBezTo>
                  <a:cubicBezTo>
                    <a:pt x="10321989" y="1626894"/>
                    <a:pt x="10111498" y="1632456"/>
                    <a:pt x="9907155" y="1643675"/>
                  </a:cubicBezTo>
                  <a:cubicBezTo>
                    <a:pt x="9702812" y="1654894"/>
                    <a:pt x="9283372" y="1671263"/>
                    <a:pt x="9120938" y="1643675"/>
                  </a:cubicBezTo>
                  <a:cubicBezTo>
                    <a:pt x="8958504" y="1616087"/>
                    <a:pt x="8828385" y="1656196"/>
                    <a:pt x="8574583" y="1643675"/>
                  </a:cubicBezTo>
                  <a:cubicBezTo>
                    <a:pt x="8320782" y="1631154"/>
                    <a:pt x="7878884" y="1599914"/>
                    <a:pt x="7668434" y="1643675"/>
                  </a:cubicBezTo>
                  <a:cubicBezTo>
                    <a:pt x="7457984" y="1687436"/>
                    <a:pt x="7299269" y="1655068"/>
                    <a:pt x="7002148" y="1643675"/>
                  </a:cubicBezTo>
                  <a:cubicBezTo>
                    <a:pt x="6705027" y="1632282"/>
                    <a:pt x="6737513" y="1623719"/>
                    <a:pt x="6575725" y="1643675"/>
                  </a:cubicBezTo>
                  <a:cubicBezTo>
                    <a:pt x="6413937" y="1663631"/>
                    <a:pt x="5946383" y="1663387"/>
                    <a:pt x="5669576" y="1643675"/>
                  </a:cubicBezTo>
                  <a:cubicBezTo>
                    <a:pt x="5392769" y="1623963"/>
                    <a:pt x="5113192" y="1623207"/>
                    <a:pt x="4763428" y="1643675"/>
                  </a:cubicBezTo>
                  <a:cubicBezTo>
                    <a:pt x="4413664" y="1664143"/>
                    <a:pt x="4520007" y="1639463"/>
                    <a:pt x="4337005" y="1643675"/>
                  </a:cubicBezTo>
                  <a:cubicBezTo>
                    <a:pt x="4154003" y="1647887"/>
                    <a:pt x="4016590" y="1660006"/>
                    <a:pt x="3790650" y="1643675"/>
                  </a:cubicBezTo>
                  <a:cubicBezTo>
                    <a:pt x="3564710" y="1627344"/>
                    <a:pt x="3296639" y="1619415"/>
                    <a:pt x="3004433" y="1643675"/>
                  </a:cubicBezTo>
                  <a:cubicBezTo>
                    <a:pt x="2712227" y="1667935"/>
                    <a:pt x="2590541" y="1605060"/>
                    <a:pt x="2218215" y="1643675"/>
                  </a:cubicBezTo>
                  <a:cubicBezTo>
                    <a:pt x="1845889" y="1682290"/>
                    <a:pt x="1634807" y="1663415"/>
                    <a:pt x="1312066" y="1643675"/>
                  </a:cubicBezTo>
                  <a:cubicBezTo>
                    <a:pt x="989325" y="1623935"/>
                    <a:pt x="1097292" y="1633239"/>
                    <a:pt x="1005575" y="1643675"/>
                  </a:cubicBezTo>
                  <a:cubicBezTo>
                    <a:pt x="913858" y="1654111"/>
                    <a:pt x="552059" y="1617544"/>
                    <a:pt x="99426" y="1643675"/>
                  </a:cubicBezTo>
                  <a:cubicBezTo>
                    <a:pt x="45057" y="1654149"/>
                    <a:pt x="-3100" y="1603315"/>
                    <a:pt x="0" y="1544249"/>
                  </a:cubicBezTo>
                  <a:cubicBezTo>
                    <a:pt x="12772" y="1419012"/>
                    <a:pt x="-14817" y="1303570"/>
                    <a:pt x="0" y="1105986"/>
                  </a:cubicBezTo>
                  <a:cubicBezTo>
                    <a:pt x="14817" y="908402"/>
                    <a:pt x="20098" y="797976"/>
                    <a:pt x="0" y="653275"/>
                  </a:cubicBezTo>
                  <a:cubicBezTo>
                    <a:pt x="-20098" y="508574"/>
                    <a:pt x="-26327" y="309208"/>
                    <a:pt x="0" y="99426"/>
                  </a:cubicBezTo>
                  <a:close/>
                </a:path>
                <a:path w="12191999" h="1643675" stroke="0" extrusionOk="0">
                  <a:moveTo>
                    <a:pt x="0" y="99426"/>
                  </a:moveTo>
                  <a:cubicBezTo>
                    <a:pt x="177" y="49931"/>
                    <a:pt x="45699" y="2116"/>
                    <a:pt x="99426" y="0"/>
                  </a:cubicBezTo>
                  <a:cubicBezTo>
                    <a:pt x="353100" y="-15614"/>
                    <a:pt x="639736" y="22491"/>
                    <a:pt x="885643" y="0"/>
                  </a:cubicBezTo>
                  <a:cubicBezTo>
                    <a:pt x="1131550" y="-22491"/>
                    <a:pt x="1190234" y="2194"/>
                    <a:pt x="1312066" y="0"/>
                  </a:cubicBezTo>
                  <a:cubicBezTo>
                    <a:pt x="1433898" y="-2194"/>
                    <a:pt x="1570008" y="10"/>
                    <a:pt x="1738489" y="0"/>
                  </a:cubicBezTo>
                  <a:cubicBezTo>
                    <a:pt x="1906970" y="-10"/>
                    <a:pt x="2197175" y="5873"/>
                    <a:pt x="2524707" y="0"/>
                  </a:cubicBezTo>
                  <a:cubicBezTo>
                    <a:pt x="2852239" y="-5873"/>
                    <a:pt x="2803712" y="-12949"/>
                    <a:pt x="3071061" y="0"/>
                  </a:cubicBezTo>
                  <a:cubicBezTo>
                    <a:pt x="3338410" y="12949"/>
                    <a:pt x="3708241" y="13258"/>
                    <a:pt x="3977210" y="0"/>
                  </a:cubicBezTo>
                  <a:cubicBezTo>
                    <a:pt x="4246179" y="-13258"/>
                    <a:pt x="4491050" y="10645"/>
                    <a:pt x="4883359" y="0"/>
                  </a:cubicBezTo>
                  <a:cubicBezTo>
                    <a:pt x="5275668" y="-10645"/>
                    <a:pt x="5463170" y="24228"/>
                    <a:pt x="5669576" y="0"/>
                  </a:cubicBezTo>
                  <a:cubicBezTo>
                    <a:pt x="5875982" y="-24228"/>
                    <a:pt x="6008673" y="-21189"/>
                    <a:pt x="6095999" y="0"/>
                  </a:cubicBezTo>
                  <a:cubicBezTo>
                    <a:pt x="6183325" y="21189"/>
                    <a:pt x="6252735" y="-10588"/>
                    <a:pt x="6402491" y="0"/>
                  </a:cubicBezTo>
                  <a:cubicBezTo>
                    <a:pt x="6552247" y="10588"/>
                    <a:pt x="7047722" y="2908"/>
                    <a:pt x="7308640" y="0"/>
                  </a:cubicBezTo>
                  <a:cubicBezTo>
                    <a:pt x="7569558" y="-2908"/>
                    <a:pt x="7800849" y="-5040"/>
                    <a:pt x="7974926" y="0"/>
                  </a:cubicBezTo>
                  <a:cubicBezTo>
                    <a:pt x="8149003" y="5040"/>
                    <a:pt x="8460872" y="-486"/>
                    <a:pt x="8641212" y="0"/>
                  </a:cubicBezTo>
                  <a:cubicBezTo>
                    <a:pt x="8821552" y="486"/>
                    <a:pt x="8944339" y="-2476"/>
                    <a:pt x="9067635" y="0"/>
                  </a:cubicBezTo>
                  <a:cubicBezTo>
                    <a:pt x="9190931" y="2476"/>
                    <a:pt x="9674154" y="-29464"/>
                    <a:pt x="9853852" y="0"/>
                  </a:cubicBezTo>
                  <a:cubicBezTo>
                    <a:pt x="10033550" y="29464"/>
                    <a:pt x="10517075" y="-27231"/>
                    <a:pt x="10760001" y="0"/>
                  </a:cubicBezTo>
                  <a:cubicBezTo>
                    <a:pt x="11002927" y="27231"/>
                    <a:pt x="11082440" y="18030"/>
                    <a:pt x="11306356" y="0"/>
                  </a:cubicBezTo>
                  <a:cubicBezTo>
                    <a:pt x="11530272" y="-18030"/>
                    <a:pt x="11785028" y="-38008"/>
                    <a:pt x="12092573" y="0"/>
                  </a:cubicBezTo>
                  <a:cubicBezTo>
                    <a:pt x="12141892" y="3508"/>
                    <a:pt x="12192723" y="35139"/>
                    <a:pt x="12191999" y="99426"/>
                  </a:cubicBezTo>
                  <a:cubicBezTo>
                    <a:pt x="12192130" y="242255"/>
                    <a:pt x="12186436" y="440273"/>
                    <a:pt x="12191999" y="581034"/>
                  </a:cubicBezTo>
                  <a:cubicBezTo>
                    <a:pt x="12197562" y="721795"/>
                    <a:pt x="12198045" y="896723"/>
                    <a:pt x="12191999" y="1033745"/>
                  </a:cubicBezTo>
                  <a:cubicBezTo>
                    <a:pt x="12185953" y="1170767"/>
                    <a:pt x="12187104" y="1371857"/>
                    <a:pt x="12191999" y="1544249"/>
                  </a:cubicBezTo>
                  <a:cubicBezTo>
                    <a:pt x="12200840" y="1589170"/>
                    <a:pt x="12146312" y="1646991"/>
                    <a:pt x="12092573" y="1643675"/>
                  </a:cubicBezTo>
                  <a:cubicBezTo>
                    <a:pt x="11683330" y="1679763"/>
                    <a:pt x="11610380" y="1651553"/>
                    <a:pt x="11186424" y="1643675"/>
                  </a:cubicBezTo>
                  <a:cubicBezTo>
                    <a:pt x="10762468" y="1635797"/>
                    <a:pt x="10609034" y="1620581"/>
                    <a:pt x="10280275" y="1643675"/>
                  </a:cubicBezTo>
                  <a:cubicBezTo>
                    <a:pt x="9951516" y="1666769"/>
                    <a:pt x="9937815" y="1634269"/>
                    <a:pt x="9733921" y="1643675"/>
                  </a:cubicBezTo>
                  <a:cubicBezTo>
                    <a:pt x="9530027" y="1653081"/>
                    <a:pt x="9502305" y="1630096"/>
                    <a:pt x="9427429" y="1643675"/>
                  </a:cubicBezTo>
                  <a:cubicBezTo>
                    <a:pt x="9352553" y="1657254"/>
                    <a:pt x="9152548" y="1658242"/>
                    <a:pt x="9001006" y="1643675"/>
                  </a:cubicBezTo>
                  <a:cubicBezTo>
                    <a:pt x="8849464" y="1629108"/>
                    <a:pt x="8682717" y="1639158"/>
                    <a:pt x="8574583" y="1643675"/>
                  </a:cubicBezTo>
                  <a:cubicBezTo>
                    <a:pt x="8466449" y="1648192"/>
                    <a:pt x="8129424" y="1631907"/>
                    <a:pt x="7788366" y="1643675"/>
                  </a:cubicBezTo>
                  <a:cubicBezTo>
                    <a:pt x="7447308" y="1655443"/>
                    <a:pt x="7591959" y="1644777"/>
                    <a:pt x="7481874" y="1643675"/>
                  </a:cubicBezTo>
                  <a:cubicBezTo>
                    <a:pt x="7371789" y="1642573"/>
                    <a:pt x="7216067" y="1643840"/>
                    <a:pt x="7055451" y="1643675"/>
                  </a:cubicBezTo>
                  <a:cubicBezTo>
                    <a:pt x="6894835" y="1643510"/>
                    <a:pt x="6450747" y="1666336"/>
                    <a:pt x="6149302" y="1643675"/>
                  </a:cubicBezTo>
                  <a:cubicBezTo>
                    <a:pt x="5847857" y="1621014"/>
                    <a:pt x="5970724" y="1655383"/>
                    <a:pt x="5842811" y="1643675"/>
                  </a:cubicBezTo>
                  <a:cubicBezTo>
                    <a:pt x="5714898" y="1631967"/>
                    <a:pt x="5680818" y="1658589"/>
                    <a:pt x="5536319" y="1643675"/>
                  </a:cubicBezTo>
                  <a:cubicBezTo>
                    <a:pt x="5391820" y="1628761"/>
                    <a:pt x="5301226" y="1656022"/>
                    <a:pt x="5229828" y="1643675"/>
                  </a:cubicBezTo>
                  <a:cubicBezTo>
                    <a:pt x="5158430" y="1631328"/>
                    <a:pt x="4743531" y="1672214"/>
                    <a:pt x="4563542" y="1643675"/>
                  </a:cubicBezTo>
                  <a:cubicBezTo>
                    <a:pt x="4383553" y="1615136"/>
                    <a:pt x="4225781" y="1633740"/>
                    <a:pt x="3897256" y="1643675"/>
                  </a:cubicBezTo>
                  <a:cubicBezTo>
                    <a:pt x="3568731" y="1653610"/>
                    <a:pt x="3432825" y="1669104"/>
                    <a:pt x="3230970" y="1643675"/>
                  </a:cubicBezTo>
                  <a:cubicBezTo>
                    <a:pt x="3029115" y="1618246"/>
                    <a:pt x="2675435" y="1646187"/>
                    <a:pt x="2324821" y="1643675"/>
                  </a:cubicBezTo>
                  <a:cubicBezTo>
                    <a:pt x="1974207" y="1641163"/>
                    <a:pt x="1904415" y="1640001"/>
                    <a:pt x="1658535" y="1643675"/>
                  </a:cubicBezTo>
                  <a:cubicBezTo>
                    <a:pt x="1412655" y="1647349"/>
                    <a:pt x="1165450" y="1647088"/>
                    <a:pt x="992249" y="1643675"/>
                  </a:cubicBezTo>
                  <a:cubicBezTo>
                    <a:pt x="819048" y="1640262"/>
                    <a:pt x="414656" y="1605229"/>
                    <a:pt x="99426" y="1643675"/>
                  </a:cubicBezTo>
                  <a:cubicBezTo>
                    <a:pt x="43930" y="1650529"/>
                    <a:pt x="-373" y="1594869"/>
                    <a:pt x="0" y="1544249"/>
                  </a:cubicBezTo>
                  <a:cubicBezTo>
                    <a:pt x="-21359" y="1340210"/>
                    <a:pt x="-298" y="1282337"/>
                    <a:pt x="0" y="1077090"/>
                  </a:cubicBezTo>
                  <a:cubicBezTo>
                    <a:pt x="298" y="871843"/>
                    <a:pt x="-18298" y="847859"/>
                    <a:pt x="0" y="638827"/>
                  </a:cubicBezTo>
                  <a:cubicBezTo>
                    <a:pt x="18298" y="429795"/>
                    <a:pt x="-10254" y="342818"/>
                    <a:pt x="0" y="994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722634" y="1116239"/>
              <a:ext cx="6076031" cy="1200328"/>
            </a:xfrm>
            <a:prstGeom prst="rect">
              <a:avLst/>
            </a:prstGeom>
            <a:noFill/>
          </p:spPr>
          <p:txBody>
            <a:bodyPr wrap="square" lIns="121920" tIns="60960" rIns="121920" bIns="60960">
              <a:spAutoFit/>
            </a:bodyPr>
            <a:lstStyle/>
            <a:p>
              <a:pPr marL="0" marR="0" algn="just">
                <a:spcBef>
                  <a:spcPts val="100"/>
                </a:spcBef>
                <a:spcAft>
                  <a:spcPts val="100"/>
                </a:spcAft>
              </a:pPr>
              <a:r>
                <a:rPr lang="vi-VN" sz="4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 trả lời Ma-ri-a tìm được sau khi làm thí nghiệm là gì?</a:t>
              </a:r>
              <a:endParaRPr lang="en-US" sz="4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Rectangle: Rounded Corners 3">
            <a:extLst>
              <a:ext uri="{FF2B5EF4-FFF2-40B4-BE49-F238E27FC236}">
                <a16:creationId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6CB89A34-C07B-D6EA-7507-043292A74DD4}"/>
              </a:ext>
            </a:extLst>
          </p:cNvPr>
          <p:cNvGrpSpPr/>
          <p:nvPr/>
        </p:nvGrpSpPr>
        <p:grpSpPr>
          <a:xfrm>
            <a:off x="0" y="2573056"/>
            <a:ext cx="12192000" cy="4284944"/>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id="{BCB576BA-4EC6-200D-A624-98B477D11C3E}"/>
                </a:ext>
              </a:extLst>
            </p:cNvPr>
            <p:cNvSpPr txBox="1"/>
            <p:nvPr/>
          </p:nvSpPr>
          <p:spPr>
            <a:xfrm>
              <a:off x="670095" y="3160015"/>
              <a:ext cx="7720549" cy="1083050"/>
            </a:xfrm>
            <a:prstGeom prst="rect">
              <a:avLst/>
            </a:prstGeom>
            <a:noFill/>
            <a:ln w="38100">
              <a:noFill/>
            </a:ln>
          </p:spPr>
          <p:txBody>
            <a:bodyPr wrap="square" rtlCol="0">
              <a:spAutoFit/>
            </a:bodyPr>
            <a:lstStyle/>
            <a:p>
              <a:pPr algn="just" defTabSz="1219170">
                <a:buClr>
                  <a:srgbClr val="000000"/>
                </a:buClr>
              </a:pPr>
              <a:r>
                <a:rPr lang="vi-VN" sz="6000" b="1" dirty="0">
                  <a:solidFill>
                    <a:srgbClr val="0000FF"/>
                  </a:solidFill>
                  <a:latin typeface="Calibri" panose="020F0502020204030204" pitchFamily="34" charset="0"/>
                  <a:cs typeface="Calibri" panose="020F0502020204030204" pitchFamily="34" charset="0"/>
                </a:rPr>
                <a:t>Khi giữa tách trà và đĩa có một chút nước thì tách trà sẽ đứng yên.</a:t>
              </a:r>
              <a:endParaRPr lang="en-US" sz="6000" b="1" kern="0" dirty="0">
                <a:solidFill>
                  <a:srgbClr val="0000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252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59493" y="1777583"/>
            <a:ext cx="12225639" cy="5263620"/>
            <a:chOff x="499325" y="2135120"/>
            <a:chExt cx="8039102" cy="261268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499325" y="2135120"/>
              <a:ext cx="8039100" cy="2612682"/>
            </a:xfrm>
            <a:prstGeom prst="rect">
              <a:avLst/>
            </a:prstGeom>
            <a:noFill/>
            <a:ln w="38100">
              <a:noFill/>
            </a:ln>
          </p:spPr>
          <p:txBody>
            <a:bodyPr wrap="square" rtlCol="0">
              <a:spAutoFit/>
            </a:bodyPr>
            <a:lstStyle/>
            <a:p>
              <a:pPr marL="342900" marR="0" lvl="0" indent="-342900" algn="just">
                <a:lnSpc>
                  <a:spcPct val="150000"/>
                </a:lnSpc>
                <a:spcBef>
                  <a:spcPts val="100"/>
                </a:spcBef>
                <a:spcAft>
                  <a:spcPts val="100"/>
                </a:spcAft>
                <a:buFont typeface="Symbol" panose="05050102010706020507" pitchFamily="18" charset="2"/>
                <a:buChar char=""/>
              </a:pP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khen ngợi Ma-ri-a của người cha.</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người cha đánh giá cao khả năng nghiên cứu của Ma-ni-a.</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dự đoán của người cha về cô con gái giỏi giang của mình có khả năng phát huy truyền thống của gia tộc.</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đầy tự hảo của người cha về cô con gái giỏi giang của mình.</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A8E475A-229D-44FF-A2FB-2A5A9502F111}"/>
              </a:ext>
            </a:extLst>
          </p:cNvPr>
          <p:cNvGrpSpPr/>
          <p:nvPr/>
        </p:nvGrpSpPr>
        <p:grpSpPr>
          <a:xfrm>
            <a:off x="-19509" y="125743"/>
            <a:ext cx="12370998" cy="1616944"/>
            <a:chOff x="724146" y="849218"/>
            <a:chExt cx="7514614" cy="1208183"/>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777240" y="972879"/>
              <a:ext cx="7364641" cy="1084522"/>
            </a:xfrm>
            <a:custGeom>
              <a:avLst/>
              <a:gdLst>
                <a:gd name="connsiteX0" fmla="*/ 0 w 12124103"/>
                <a:gd name="connsiteY0" fmla="*/ 87798 h 1451445"/>
                <a:gd name="connsiteX1" fmla="*/ 87798 w 12124103"/>
                <a:gd name="connsiteY1" fmla="*/ 0 h 1451445"/>
                <a:gd name="connsiteX2" fmla="*/ 871089 w 12124103"/>
                <a:gd name="connsiteY2" fmla="*/ 0 h 1451445"/>
                <a:gd name="connsiteX3" fmla="*/ 1176440 w 12124103"/>
                <a:gd name="connsiteY3" fmla="*/ 0 h 1451445"/>
                <a:gd name="connsiteX4" fmla="*/ 2079216 w 12124103"/>
                <a:gd name="connsiteY4" fmla="*/ 0 h 1451445"/>
                <a:gd name="connsiteX5" fmla="*/ 2743022 w 12124103"/>
                <a:gd name="connsiteY5" fmla="*/ 0 h 1451445"/>
                <a:gd name="connsiteX6" fmla="*/ 3287343 w 12124103"/>
                <a:gd name="connsiteY6" fmla="*/ 0 h 1451445"/>
                <a:gd name="connsiteX7" fmla="*/ 4070634 w 12124103"/>
                <a:gd name="connsiteY7" fmla="*/ 0 h 1451445"/>
                <a:gd name="connsiteX8" fmla="*/ 4734440 w 12124103"/>
                <a:gd name="connsiteY8" fmla="*/ 0 h 1451445"/>
                <a:gd name="connsiteX9" fmla="*/ 5278760 w 12124103"/>
                <a:gd name="connsiteY9" fmla="*/ 0 h 1451445"/>
                <a:gd name="connsiteX10" fmla="*/ 5584111 w 12124103"/>
                <a:gd name="connsiteY10" fmla="*/ 0 h 1451445"/>
                <a:gd name="connsiteX11" fmla="*/ 6128432 w 12124103"/>
                <a:gd name="connsiteY11" fmla="*/ 0 h 1451445"/>
                <a:gd name="connsiteX12" fmla="*/ 6672753 w 12124103"/>
                <a:gd name="connsiteY12" fmla="*/ 0 h 1451445"/>
                <a:gd name="connsiteX13" fmla="*/ 6978104 w 12124103"/>
                <a:gd name="connsiteY13" fmla="*/ 0 h 1451445"/>
                <a:gd name="connsiteX14" fmla="*/ 7402940 w 12124103"/>
                <a:gd name="connsiteY14" fmla="*/ 0 h 1451445"/>
                <a:gd name="connsiteX15" fmla="*/ 7708290 w 12124103"/>
                <a:gd name="connsiteY15" fmla="*/ 0 h 1451445"/>
                <a:gd name="connsiteX16" fmla="*/ 8611066 w 12124103"/>
                <a:gd name="connsiteY16" fmla="*/ 0 h 1451445"/>
                <a:gd name="connsiteX17" fmla="*/ 9035902 w 12124103"/>
                <a:gd name="connsiteY17" fmla="*/ 0 h 1451445"/>
                <a:gd name="connsiteX18" fmla="*/ 9460738 w 12124103"/>
                <a:gd name="connsiteY18" fmla="*/ 0 h 1451445"/>
                <a:gd name="connsiteX19" fmla="*/ 10363514 w 12124103"/>
                <a:gd name="connsiteY19" fmla="*/ 0 h 1451445"/>
                <a:gd name="connsiteX20" fmla="*/ 10668865 w 12124103"/>
                <a:gd name="connsiteY20" fmla="*/ 0 h 1451445"/>
                <a:gd name="connsiteX21" fmla="*/ 11452156 w 12124103"/>
                <a:gd name="connsiteY21" fmla="*/ 0 h 1451445"/>
                <a:gd name="connsiteX22" fmla="*/ 12036305 w 12124103"/>
                <a:gd name="connsiteY22" fmla="*/ 0 h 1451445"/>
                <a:gd name="connsiteX23" fmla="*/ 12124103 w 12124103"/>
                <a:gd name="connsiteY23" fmla="*/ 87798 h 1451445"/>
                <a:gd name="connsiteX24" fmla="*/ 12124103 w 12124103"/>
                <a:gd name="connsiteY24" fmla="*/ 738481 h 1451445"/>
                <a:gd name="connsiteX25" fmla="*/ 12124103 w 12124103"/>
                <a:gd name="connsiteY25" fmla="*/ 1363647 h 1451445"/>
                <a:gd name="connsiteX26" fmla="*/ 12036305 w 12124103"/>
                <a:gd name="connsiteY26" fmla="*/ 1451445 h 1451445"/>
                <a:gd name="connsiteX27" fmla="*/ 11491984 w 12124103"/>
                <a:gd name="connsiteY27" fmla="*/ 1451445 h 1451445"/>
                <a:gd name="connsiteX28" fmla="*/ 10828178 w 12124103"/>
                <a:gd name="connsiteY28" fmla="*/ 1451445 h 1451445"/>
                <a:gd name="connsiteX29" fmla="*/ 9925402 w 12124103"/>
                <a:gd name="connsiteY29" fmla="*/ 1451445 h 1451445"/>
                <a:gd name="connsiteX30" fmla="*/ 9381081 w 12124103"/>
                <a:gd name="connsiteY30" fmla="*/ 1451445 h 1451445"/>
                <a:gd name="connsiteX31" fmla="*/ 8717275 w 12124103"/>
                <a:gd name="connsiteY31" fmla="*/ 1451445 h 1451445"/>
                <a:gd name="connsiteX32" fmla="*/ 8172954 w 12124103"/>
                <a:gd name="connsiteY32" fmla="*/ 1451445 h 1451445"/>
                <a:gd name="connsiteX33" fmla="*/ 7509148 w 12124103"/>
                <a:gd name="connsiteY33" fmla="*/ 1451445 h 1451445"/>
                <a:gd name="connsiteX34" fmla="*/ 6725857 w 12124103"/>
                <a:gd name="connsiteY34" fmla="*/ 1451445 h 1451445"/>
                <a:gd name="connsiteX35" fmla="*/ 6181537 w 12124103"/>
                <a:gd name="connsiteY35" fmla="*/ 1451445 h 1451445"/>
                <a:gd name="connsiteX36" fmla="*/ 5278760 w 12124103"/>
                <a:gd name="connsiteY36" fmla="*/ 1451445 h 1451445"/>
                <a:gd name="connsiteX37" fmla="*/ 4614955 w 12124103"/>
                <a:gd name="connsiteY37" fmla="*/ 1451445 h 1451445"/>
                <a:gd name="connsiteX38" fmla="*/ 4190119 w 12124103"/>
                <a:gd name="connsiteY38" fmla="*/ 1451445 h 1451445"/>
                <a:gd name="connsiteX39" fmla="*/ 3287343 w 12124103"/>
                <a:gd name="connsiteY39" fmla="*/ 1451445 h 1451445"/>
                <a:gd name="connsiteX40" fmla="*/ 2384567 w 12124103"/>
                <a:gd name="connsiteY40" fmla="*/ 1451445 h 1451445"/>
                <a:gd name="connsiteX41" fmla="*/ 1959731 w 12124103"/>
                <a:gd name="connsiteY41" fmla="*/ 1451445 h 1451445"/>
                <a:gd name="connsiteX42" fmla="*/ 1415410 w 12124103"/>
                <a:gd name="connsiteY42" fmla="*/ 1451445 h 1451445"/>
                <a:gd name="connsiteX43" fmla="*/ 87798 w 12124103"/>
                <a:gd name="connsiteY43" fmla="*/ 1451445 h 1451445"/>
                <a:gd name="connsiteX44" fmla="*/ 0 w 12124103"/>
                <a:gd name="connsiteY44" fmla="*/ 1363647 h 1451445"/>
                <a:gd name="connsiteX45" fmla="*/ 0 w 12124103"/>
                <a:gd name="connsiteY45" fmla="*/ 700206 h 1451445"/>
                <a:gd name="connsiteX46" fmla="*/ 0 w 12124103"/>
                <a:gd name="connsiteY46" fmla="*/ 87798 h 145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124103" h="1451445" fill="none" extrusionOk="0">
                  <a:moveTo>
                    <a:pt x="0" y="87798"/>
                  </a:moveTo>
                  <a:cubicBezTo>
                    <a:pt x="6196" y="34564"/>
                    <a:pt x="38122" y="-1669"/>
                    <a:pt x="87798" y="0"/>
                  </a:cubicBezTo>
                  <a:cubicBezTo>
                    <a:pt x="324379" y="23028"/>
                    <a:pt x="504049" y="26463"/>
                    <a:pt x="871089" y="0"/>
                  </a:cubicBezTo>
                  <a:cubicBezTo>
                    <a:pt x="1238129" y="-26463"/>
                    <a:pt x="1065740" y="13552"/>
                    <a:pt x="1176440" y="0"/>
                  </a:cubicBezTo>
                  <a:cubicBezTo>
                    <a:pt x="1287140" y="-13552"/>
                    <a:pt x="1867721" y="-6970"/>
                    <a:pt x="2079216" y="0"/>
                  </a:cubicBezTo>
                  <a:cubicBezTo>
                    <a:pt x="2290711" y="6970"/>
                    <a:pt x="2420241" y="-27341"/>
                    <a:pt x="2743022" y="0"/>
                  </a:cubicBezTo>
                  <a:cubicBezTo>
                    <a:pt x="3065803" y="27341"/>
                    <a:pt x="3131320" y="-6791"/>
                    <a:pt x="3287343" y="0"/>
                  </a:cubicBezTo>
                  <a:cubicBezTo>
                    <a:pt x="3443366" y="6791"/>
                    <a:pt x="3781723" y="-37708"/>
                    <a:pt x="4070634" y="0"/>
                  </a:cubicBezTo>
                  <a:cubicBezTo>
                    <a:pt x="4359545" y="37708"/>
                    <a:pt x="4496809" y="-23653"/>
                    <a:pt x="4734440" y="0"/>
                  </a:cubicBezTo>
                  <a:cubicBezTo>
                    <a:pt x="4972071" y="23653"/>
                    <a:pt x="5145339" y="-11511"/>
                    <a:pt x="5278760" y="0"/>
                  </a:cubicBezTo>
                  <a:cubicBezTo>
                    <a:pt x="5412181" y="11511"/>
                    <a:pt x="5489755" y="4334"/>
                    <a:pt x="5584111" y="0"/>
                  </a:cubicBezTo>
                  <a:cubicBezTo>
                    <a:pt x="5678467" y="-4334"/>
                    <a:pt x="5931798" y="7203"/>
                    <a:pt x="6128432" y="0"/>
                  </a:cubicBezTo>
                  <a:cubicBezTo>
                    <a:pt x="6325066" y="-7203"/>
                    <a:pt x="6532120" y="-24004"/>
                    <a:pt x="6672753" y="0"/>
                  </a:cubicBezTo>
                  <a:cubicBezTo>
                    <a:pt x="6813386" y="24004"/>
                    <a:pt x="6899426" y="9887"/>
                    <a:pt x="6978104" y="0"/>
                  </a:cubicBezTo>
                  <a:cubicBezTo>
                    <a:pt x="7056782" y="-9887"/>
                    <a:pt x="7292761" y="6875"/>
                    <a:pt x="7402940" y="0"/>
                  </a:cubicBezTo>
                  <a:cubicBezTo>
                    <a:pt x="7513119" y="-6875"/>
                    <a:pt x="7639113" y="13617"/>
                    <a:pt x="7708290" y="0"/>
                  </a:cubicBezTo>
                  <a:cubicBezTo>
                    <a:pt x="7777467" y="-13617"/>
                    <a:pt x="8261318" y="39663"/>
                    <a:pt x="8611066" y="0"/>
                  </a:cubicBezTo>
                  <a:cubicBezTo>
                    <a:pt x="8960814" y="-39663"/>
                    <a:pt x="8923494" y="20522"/>
                    <a:pt x="9035902" y="0"/>
                  </a:cubicBezTo>
                  <a:cubicBezTo>
                    <a:pt x="9148310" y="-20522"/>
                    <a:pt x="9346759" y="20150"/>
                    <a:pt x="9460738" y="0"/>
                  </a:cubicBezTo>
                  <a:cubicBezTo>
                    <a:pt x="9574717" y="-20150"/>
                    <a:pt x="9916389" y="-35350"/>
                    <a:pt x="10363514" y="0"/>
                  </a:cubicBezTo>
                  <a:cubicBezTo>
                    <a:pt x="10810639" y="35350"/>
                    <a:pt x="10541579" y="13623"/>
                    <a:pt x="10668865" y="0"/>
                  </a:cubicBezTo>
                  <a:cubicBezTo>
                    <a:pt x="10796151" y="-13623"/>
                    <a:pt x="11154621" y="-37517"/>
                    <a:pt x="11452156" y="0"/>
                  </a:cubicBezTo>
                  <a:cubicBezTo>
                    <a:pt x="11749691" y="37517"/>
                    <a:pt x="11860515" y="15052"/>
                    <a:pt x="12036305" y="0"/>
                  </a:cubicBezTo>
                  <a:cubicBezTo>
                    <a:pt x="12094393" y="-4484"/>
                    <a:pt x="12124113" y="44458"/>
                    <a:pt x="12124103" y="87798"/>
                  </a:cubicBezTo>
                  <a:cubicBezTo>
                    <a:pt x="12151974" y="262449"/>
                    <a:pt x="12091760" y="450055"/>
                    <a:pt x="12124103" y="738481"/>
                  </a:cubicBezTo>
                  <a:cubicBezTo>
                    <a:pt x="12156446" y="1026907"/>
                    <a:pt x="12113461" y="1062612"/>
                    <a:pt x="12124103" y="1363647"/>
                  </a:cubicBezTo>
                  <a:cubicBezTo>
                    <a:pt x="12130289" y="1409032"/>
                    <a:pt x="12079245" y="1441024"/>
                    <a:pt x="12036305" y="1451445"/>
                  </a:cubicBezTo>
                  <a:cubicBezTo>
                    <a:pt x="11886032" y="1477725"/>
                    <a:pt x="11735890" y="1473826"/>
                    <a:pt x="11491984" y="1451445"/>
                  </a:cubicBezTo>
                  <a:cubicBezTo>
                    <a:pt x="11248078" y="1429064"/>
                    <a:pt x="10967644" y="1466718"/>
                    <a:pt x="10828178" y="1451445"/>
                  </a:cubicBezTo>
                  <a:cubicBezTo>
                    <a:pt x="10688712" y="1436172"/>
                    <a:pt x="10149902" y="1494162"/>
                    <a:pt x="9925402" y="1451445"/>
                  </a:cubicBezTo>
                  <a:cubicBezTo>
                    <a:pt x="9700902" y="1408728"/>
                    <a:pt x="9544898" y="1430675"/>
                    <a:pt x="9381081" y="1451445"/>
                  </a:cubicBezTo>
                  <a:cubicBezTo>
                    <a:pt x="9217264" y="1472215"/>
                    <a:pt x="9025924" y="1447701"/>
                    <a:pt x="8717275" y="1451445"/>
                  </a:cubicBezTo>
                  <a:cubicBezTo>
                    <a:pt x="8408626" y="1455189"/>
                    <a:pt x="8431223" y="1433061"/>
                    <a:pt x="8172954" y="1451445"/>
                  </a:cubicBezTo>
                  <a:cubicBezTo>
                    <a:pt x="7914685" y="1469829"/>
                    <a:pt x="7678981" y="1462549"/>
                    <a:pt x="7509148" y="1451445"/>
                  </a:cubicBezTo>
                  <a:cubicBezTo>
                    <a:pt x="7339315" y="1440341"/>
                    <a:pt x="6916881" y="1448552"/>
                    <a:pt x="6725857" y="1451445"/>
                  </a:cubicBezTo>
                  <a:cubicBezTo>
                    <a:pt x="6534833" y="1454338"/>
                    <a:pt x="6373764" y="1430612"/>
                    <a:pt x="6181537" y="1451445"/>
                  </a:cubicBezTo>
                  <a:cubicBezTo>
                    <a:pt x="5989310" y="1472278"/>
                    <a:pt x="5575499" y="1460487"/>
                    <a:pt x="5278760" y="1451445"/>
                  </a:cubicBezTo>
                  <a:cubicBezTo>
                    <a:pt x="4982021" y="1442403"/>
                    <a:pt x="4808790" y="1431808"/>
                    <a:pt x="4614955" y="1451445"/>
                  </a:cubicBezTo>
                  <a:cubicBezTo>
                    <a:pt x="4421120" y="1471082"/>
                    <a:pt x="4278632" y="1459390"/>
                    <a:pt x="4190119" y="1451445"/>
                  </a:cubicBezTo>
                  <a:cubicBezTo>
                    <a:pt x="4101606" y="1443500"/>
                    <a:pt x="3489395" y="1454251"/>
                    <a:pt x="3287343" y="1451445"/>
                  </a:cubicBezTo>
                  <a:cubicBezTo>
                    <a:pt x="3085291" y="1448639"/>
                    <a:pt x="2748949" y="1451130"/>
                    <a:pt x="2384567" y="1451445"/>
                  </a:cubicBezTo>
                  <a:cubicBezTo>
                    <a:pt x="2020185" y="1451760"/>
                    <a:pt x="2058365" y="1461073"/>
                    <a:pt x="1959731" y="1451445"/>
                  </a:cubicBezTo>
                  <a:cubicBezTo>
                    <a:pt x="1861097" y="1441817"/>
                    <a:pt x="1605866" y="1464827"/>
                    <a:pt x="1415410" y="1451445"/>
                  </a:cubicBezTo>
                  <a:cubicBezTo>
                    <a:pt x="1224954" y="1438063"/>
                    <a:pt x="594023" y="1413654"/>
                    <a:pt x="87798" y="1451445"/>
                  </a:cubicBezTo>
                  <a:cubicBezTo>
                    <a:pt x="40183" y="1441041"/>
                    <a:pt x="8178" y="1410308"/>
                    <a:pt x="0" y="1363647"/>
                  </a:cubicBezTo>
                  <a:cubicBezTo>
                    <a:pt x="-27563" y="1109342"/>
                    <a:pt x="25671" y="948533"/>
                    <a:pt x="0" y="700206"/>
                  </a:cubicBezTo>
                  <a:cubicBezTo>
                    <a:pt x="-25671" y="451879"/>
                    <a:pt x="8971" y="293321"/>
                    <a:pt x="0" y="87798"/>
                  </a:cubicBezTo>
                  <a:close/>
                </a:path>
                <a:path w="12124103" h="1451445" stroke="0" extrusionOk="0">
                  <a:moveTo>
                    <a:pt x="0" y="87798"/>
                  </a:moveTo>
                  <a:cubicBezTo>
                    <a:pt x="273" y="47662"/>
                    <a:pt x="45056" y="10270"/>
                    <a:pt x="87798" y="0"/>
                  </a:cubicBezTo>
                  <a:cubicBezTo>
                    <a:pt x="409854" y="-37251"/>
                    <a:pt x="619756" y="-13065"/>
                    <a:pt x="871089" y="0"/>
                  </a:cubicBezTo>
                  <a:cubicBezTo>
                    <a:pt x="1122422" y="13065"/>
                    <a:pt x="1163512" y="13288"/>
                    <a:pt x="1295925" y="0"/>
                  </a:cubicBezTo>
                  <a:cubicBezTo>
                    <a:pt x="1428338" y="-13288"/>
                    <a:pt x="1621967" y="6151"/>
                    <a:pt x="1720761" y="0"/>
                  </a:cubicBezTo>
                  <a:cubicBezTo>
                    <a:pt x="1819555" y="-6151"/>
                    <a:pt x="2243853" y="-25572"/>
                    <a:pt x="2504052" y="0"/>
                  </a:cubicBezTo>
                  <a:cubicBezTo>
                    <a:pt x="2764251" y="25572"/>
                    <a:pt x="2777009" y="5131"/>
                    <a:pt x="3048373" y="0"/>
                  </a:cubicBezTo>
                  <a:cubicBezTo>
                    <a:pt x="3319737" y="-5131"/>
                    <a:pt x="3555597" y="-41451"/>
                    <a:pt x="3951149" y="0"/>
                  </a:cubicBezTo>
                  <a:cubicBezTo>
                    <a:pt x="4346701" y="41451"/>
                    <a:pt x="4614673" y="18400"/>
                    <a:pt x="4853925" y="0"/>
                  </a:cubicBezTo>
                  <a:cubicBezTo>
                    <a:pt x="5093177" y="-18400"/>
                    <a:pt x="5395015" y="3796"/>
                    <a:pt x="5637216" y="0"/>
                  </a:cubicBezTo>
                  <a:cubicBezTo>
                    <a:pt x="5879417" y="-3796"/>
                    <a:pt x="5941459" y="-13965"/>
                    <a:pt x="6062051" y="0"/>
                  </a:cubicBezTo>
                  <a:cubicBezTo>
                    <a:pt x="6182644" y="13965"/>
                    <a:pt x="6215604" y="13989"/>
                    <a:pt x="6367402" y="0"/>
                  </a:cubicBezTo>
                  <a:cubicBezTo>
                    <a:pt x="6519200" y="-13989"/>
                    <a:pt x="7016524" y="-27980"/>
                    <a:pt x="7270178" y="0"/>
                  </a:cubicBezTo>
                  <a:cubicBezTo>
                    <a:pt x="7523832" y="27980"/>
                    <a:pt x="7792164" y="-25188"/>
                    <a:pt x="7933984" y="0"/>
                  </a:cubicBezTo>
                  <a:cubicBezTo>
                    <a:pt x="8075804" y="25188"/>
                    <a:pt x="8331923" y="-15376"/>
                    <a:pt x="8597790" y="0"/>
                  </a:cubicBezTo>
                  <a:cubicBezTo>
                    <a:pt x="8863657" y="15376"/>
                    <a:pt x="8840089" y="-1974"/>
                    <a:pt x="9022626" y="0"/>
                  </a:cubicBezTo>
                  <a:cubicBezTo>
                    <a:pt x="9205163" y="1974"/>
                    <a:pt x="9420709" y="-1946"/>
                    <a:pt x="9805917" y="0"/>
                  </a:cubicBezTo>
                  <a:cubicBezTo>
                    <a:pt x="10191125" y="1946"/>
                    <a:pt x="10387731" y="-4450"/>
                    <a:pt x="10708693" y="0"/>
                  </a:cubicBezTo>
                  <a:cubicBezTo>
                    <a:pt x="11029655" y="4450"/>
                    <a:pt x="11108125" y="-19147"/>
                    <a:pt x="11253014" y="0"/>
                  </a:cubicBezTo>
                  <a:cubicBezTo>
                    <a:pt x="11397903" y="19147"/>
                    <a:pt x="11735045" y="-8723"/>
                    <a:pt x="12036305" y="0"/>
                  </a:cubicBezTo>
                  <a:cubicBezTo>
                    <a:pt x="12075885" y="5588"/>
                    <a:pt x="12125006" y="27605"/>
                    <a:pt x="12124103" y="87798"/>
                  </a:cubicBezTo>
                  <a:cubicBezTo>
                    <a:pt x="12121046" y="222306"/>
                    <a:pt x="12104582" y="473451"/>
                    <a:pt x="12124103" y="725723"/>
                  </a:cubicBezTo>
                  <a:cubicBezTo>
                    <a:pt x="12143624" y="977995"/>
                    <a:pt x="12107232" y="1233890"/>
                    <a:pt x="12124103" y="1363647"/>
                  </a:cubicBezTo>
                  <a:cubicBezTo>
                    <a:pt x="12127489" y="1419487"/>
                    <a:pt x="12082814" y="1450701"/>
                    <a:pt x="12036305" y="1451445"/>
                  </a:cubicBezTo>
                  <a:cubicBezTo>
                    <a:pt x="11754455" y="1468441"/>
                    <a:pt x="11560859" y="1485255"/>
                    <a:pt x="11253014" y="1451445"/>
                  </a:cubicBezTo>
                  <a:cubicBezTo>
                    <a:pt x="10945169" y="1417635"/>
                    <a:pt x="10758425" y="1427936"/>
                    <a:pt x="10350238" y="1451445"/>
                  </a:cubicBezTo>
                  <a:cubicBezTo>
                    <a:pt x="9942051" y="1474954"/>
                    <a:pt x="9648708" y="1483589"/>
                    <a:pt x="9447462" y="1451445"/>
                  </a:cubicBezTo>
                  <a:cubicBezTo>
                    <a:pt x="9246216" y="1419301"/>
                    <a:pt x="9174300" y="1440966"/>
                    <a:pt x="8903141" y="1451445"/>
                  </a:cubicBezTo>
                  <a:cubicBezTo>
                    <a:pt x="8631982" y="1461924"/>
                    <a:pt x="8744043" y="1448713"/>
                    <a:pt x="8597790" y="1451445"/>
                  </a:cubicBezTo>
                  <a:cubicBezTo>
                    <a:pt x="8451537" y="1454177"/>
                    <a:pt x="8324745" y="1434148"/>
                    <a:pt x="8172954" y="1451445"/>
                  </a:cubicBezTo>
                  <a:cubicBezTo>
                    <a:pt x="8021163" y="1468742"/>
                    <a:pt x="7861023" y="1439060"/>
                    <a:pt x="7748119" y="1451445"/>
                  </a:cubicBezTo>
                  <a:cubicBezTo>
                    <a:pt x="7635215" y="1463830"/>
                    <a:pt x="7216211" y="1455801"/>
                    <a:pt x="6964828" y="1451445"/>
                  </a:cubicBezTo>
                  <a:cubicBezTo>
                    <a:pt x="6713445" y="1447089"/>
                    <a:pt x="6796594" y="1454968"/>
                    <a:pt x="6659477" y="1451445"/>
                  </a:cubicBezTo>
                  <a:cubicBezTo>
                    <a:pt x="6522360" y="1447922"/>
                    <a:pt x="6445771" y="1461240"/>
                    <a:pt x="6234641" y="1451445"/>
                  </a:cubicBezTo>
                  <a:cubicBezTo>
                    <a:pt x="6023511" y="1441650"/>
                    <a:pt x="5670545" y="1489792"/>
                    <a:pt x="5331865" y="1451445"/>
                  </a:cubicBezTo>
                  <a:cubicBezTo>
                    <a:pt x="4993185" y="1413098"/>
                    <a:pt x="5136066" y="1441390"/>
                    <a:pt x="5026514" y="1451445"/>
                  </a:cubicBezTo>
                  <a:cubicBezTo>
                    <a:pt x="4916962" y="1461500"/>
                    <a:pt x="4805958" y="1464517"/>
                    <a:pt x="4721163" y="1451445"/>
                  </a:cubicBezTo>
                  <a:cubicBezTo>
                    <a:pt x="4636368" y="1438373"/>
                    <a:pt x="4500675" y="1458961"/>
                    <a:pt x="4415813" y="1451445"/>
                  </a:cubicBezTo>
                  <a:cubicBezTo>
                    <a:pt x="4330951" y="1443930"/>
                    <a:pt x="3981539" y="1456651"/>
                    <a:pt x="3752007" y="1451445"/>
                  </a:cubicBezTo>
                  <a:cubicBezTo>
                    <a:pt x="3522475" y="1446239"/>
                    <a:pt x="3225427" y="1474254"/>
                    <a:pt x="3088201" y="1451445"/>
                  </a:cubicBezTo>
                  <a:cubicBezTo>
                    <a:pt x="2950975" y="1428636"/>
                    <a:pt x="2749691" y="1443588"/>
                    <a:pt x="2424395" y="1451445"/>
                  </a:cubicBezTo>
                  <a:cubicBezTo>
                    <a:pt x="2099099" y="1459302"/>
                    <a:pt x="1800049" y="1452831"/>
                    <a:pt x="1521619" y="1451445"/>
                  </a:cubicBezTo>
                  <a:cubicBezTo>
                    <a:pt x="1243189" y="1450059"/>
                    <a:pt x="1106667" y="1421819"/>
                    <a:pt x="857813" y="1451445"/>
                  </a:cubicBezTo>
                  <a:cubicBezTo>
                    <a:pt x="608959" y="1481071"/>
                    <a:pt x="257089" y="1481958"/>
                    <a:pt x="87798" y="1451445"/>
                  </a:cubicBezTo>
                  <a:cubicBezTo>
                    <a:pt x="37985" y="1448649"/>
                    <a:pt x="-7164" y="1417773"/>
                    <a:pt x="0" y="1363647"/>
                  </a:cubicBezTo>
                  <a:cubicBezTo>
                    <a:pt x="14989" y="1185416"/>
                    <a:pt x="29930" y="1042932"/>
                    <a:pt x="0" y="725723"/>
                  </a:cubicBezTo>
                  <a:cubicBezTo>
                    <a:pt x="-29930" y="408514"/>
                    <a:pt x="24106" y="406530"/>
                    <a:pt x="0" y="8779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145783" y="849218"/>
              <a:ext cx="7092977" cy="1103862"/>
            </a:xfrm>
            <a:prstGeom prst="rect">
              <a:avLst/>
            </a:prstGeom>
            <a:noFill/>
          </p:spPr>
          <p:txBody>
            <a:bodyPr wrap="square" lIns="121920" tIns="60960" rIns="121920" bIns="60960">
              <a:spAutoFit/>
            </a:bodyPr>
            <a:lstStyle/>
            <a:p>
              <a:pPr marL="0" marR="0" algn="just">
                <a:spcBef>
                  <a:spcPts val="100"/>
                </a:spcBef>
                <a:spcAft>
                  <a:spcPts val="100"/>
                </a:spcAft>
              </a:pPr>
              <a:r>
                <a:rPr lang="vi-VN" sz="44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4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24146" y="913243"/>
              <a:ext cx="464851" cy="10852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270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42119" y="2527140"/>
            <a:ext cx="12192000" cy="4157113"/>
            <a:chOff x="341914" y="188900"/>
            <a:chExt cx="8586883" cy="3946618"/>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341914" y="188900"/>
              <a:ext cx="8533747"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341914" y="480110"/>
              <a:ext cx="8586883" cy="2917053"/>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vi-VN" sz="4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4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Ma-ri-a vì Ma-ri-a có nhiều điểm giống tớ thích quan sát, thích chia sẻ với bố</a:t>
              </a:r>
              <a:endParaRPr lang="en-US" sz="4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611CC36-BA76-4CA9-8A80-F012A439AF5E}"/>
              </a:ext>
            </a:extLst>
          </p:cNvPr>
          <p:cNvGrpSpPr/>
          <p:nvPr/>
        </p:nvGrpSpPr>
        <p:grpSpPr>
          <a:xfrm>
            <a:off x="-735995" y="-147631"/>
            <a:ext cx="12994669" cy="2919406"/>
            <a:chOff x="1066930" y="1180302"/>
            <a:chExt cx="7043054" cy="1504443"/>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460148" y="1297305"/>
              <a:ext cx="6649836" cy="1015277"/>
            </a:xfrm>
            <a:custGeom>
              <a:avLst/>
              <a:gdLst>
                <a:gd name="connsiteX0" fmla="*/ 0 w 12269169"/>
                <a:gd name="connsiteY0" fmla="*/ 119175 h 1970168"/>
                <a:gd name="connsiteX1" fmla="*/ 119175 w 12269169"/>
                <a:gd name="connsiteY1" fmla="*/ 0 h 1970168"/>
                <a:gd name="connsiteX2" fmla="*/ 667246 w 12269169"/>
                <a:gd name="connsiteY2" fmla="*/ 0 h 1970168"/>
                <a:gd name="connsiteX3" fmla="*/ 1335624 w 12269169"/>
                <a:gd name="connsiteY3" fmla="*/ 0 h 1970168"/>
                <a:gd name="connsiteX4" fmla="*/ 1883695 w 12269169"/>
                <a:gd name="connsiteY4" fmla="*/ 0 h 1970168"/>
                <a:gd name="connsiteX5" fmla="*/ 2672382 w 12269169"/>
                <a:gd name="connsiteY5" fmla="*/ 0 h 1970168"/>
                <a:gd name="connsiteX6" fmla="*/ 3340761 w 12269169"/>
                <a:gd name="connsiteY6" fmla="*/ 0 h 1970168"/>
                <a:gd name="connsiteX7" fmla="*/ 3888832 w 12269169"/>
                <a:gd name="connsiteY7" fmla="*/ 0 h 1970168"/>
                <a:gd name="connsiteX8" fmla="*/ 4196286 w 12269169"/>
                <a:gd name="connsiteY8" fmla="*/ 0 h 1970168"/>
                <a:gd name="connsiteX9" fmla="*/ 4744357 w 12269169"/>
                <a:gd name="connsiteY9" fmla="*/ 0 h 1970168"/>
                <a:gd name="connsiteX10" fmla="*/ 5292427 w 12269169"/>
                <a:gd name="connsiteY10" fmla="*/ 0 h 1970168"/>
                <a:gd name="connsiteX11" fmla="*/ 5599881 w 12269169"/>
                <a:gd name="connsiteY11" fmla="*/ 0 h 1970168"/>
                <a:gd name="connsiteX12" fmla="*/ 6027644 w 12269169"/>
                <a:gd name="connsiteY12" fmla="*/ 0 h 1970168"/>
                <a:gd name="connsiteX13" fmla="*/ 6335098 w 12269169"/>
                <a:gd name="connsiteY13" fmla="*/ 0 h 1970168"/>
                <a:gd name="connsiteX14" fmla="*/ 7244093 w 12269169"/>
                <a:gd name="connsiteY14" fmla="*/ 0 h 1970168"/>
                <a:gd name="connsiteX15" fmla="*/ 7671856 w 12269169"/>
                <a:gd name="connsiteY15" fmla="*/ 0 h 1970168"/>
                <a:gd name="connsiteX16" fmla="*/ 8099618 w 12269169"/>
                <a:gd name="connsiteY16" fmla="*/ 0 h 1970168"/>
                <a:gd name="connsiteX17" fmla="*/ 9008613 w 12269169"/>
                <a:gd name="connsiteY17" fmla="*/ 0 h 1970168"/>
                <a:gd name="connsiteX18" fmla="*/ 9316068 w 12269169"/>
                <a:gd name="connsiteY18" fmla="*/ 0 h 1970168"/>
                <a:gd name="connsiteX19" fmla="*/ 10104755 w 12269169"/>
                <a:gd name="connsiteY19" fmla="*/ 0 h 1970168"/>
                <a:gd name="connsiteX20" fmla="*/ 10773134 w 12269169"/>
                <a:gd name="connsiteY20" fmla="*/ 0 h 1970168"/>
                <a:gd name="connsiteX21" fmla="*/ 11561821 w 12269169"/>
                <a:gd name="connsiteY21" fmla="*/ 0 h 1970168"/>
                <a:gd name="connsiteX22" fmla="*/ 12149994 w 12269169"/>
                <a:gd name="connsiteY22" fmla="*/ 0 h 1970168"/>
                <a:gd name="connsiteX23" fmla="*/ 12269169 w 12269169"/>
                <a:gd name="connsiteY23" fmla="*/ 119175 h 1970168"/>
                <a:gd name="connsiteX24" fmla="*/ 12269169 w 12269169"/>
                <a:gd name="connsiteY24" fmla="*/ 661811 h 1970168"/>
                <a:gd name="connsiteX25" fmla="*/ 12269169 w 12269169"/>
                <a:gd name="connsiteY25" fmla="*/ 1221766 h 1970168"/>
                <a:gd name="connsiteX26" fmla="*/ 12269169 w 12269169"/>
                <a:gd name="connsiteY26" fmla="*/ 1850993 h 1970168"/>
                <a:gd name="connsiteX27" fmla="*/ 12149994 w 12269169"/>
                <a:gd name="connsiteY27" fmla="*/ 1970168 h 1970168"/>
                <a:gd name="connsiteX28" fmla="*/ 11842540 w 12269169"/>
                <a:gd name="connsiteY28" fmla="*/ 1970168 h 1970168"/>
                <a:gd name="connsiteX29" fmla="*/ 11174161 w 12269169"/>
                <a:gd name="connsiteY29" fmla="*/ 1970168 h 1970168"/>
                <a:gd name="connsiteX30" fmla="*/ 10626090 w 12269169"/>
                <a:gd name="connsiteY30" fmla="*/ 1970168 h 1970168"/>
                <a:gd name="connsiteX31" fmla="*/ 9957711 w 12269169"/>
                <a:gd name="connsiteY31" fmla="*/ 1970168 h 1970168"/>
                <a:gd name="connsiteX32" fmla="*/ 9169024 w 12269169"/>
                <a:gd name="connsiteY32" fmla="*/ 1970168 h 1970168"/>
                <a:gd name="connsiteX33" fmla="*/ 8620954 w 12269169"/>
                <a:gd name="connsiteY33" fmla="*/ 1970168 h 1970168"/>
                <a:gd name="connsiteX34" fmla="*/ 7711959 w 12269169"/>
                <a:gd name="connsiteY34" fmla="*/ 1970168 h 1970168"/>
                <a:gd name="connsiteX35" fmla="*/ 7043580 w 12269169"/>
                <a:gd name="connsiteY35" fmla="*/ 1970168 h 1970168"/>
                <a:gd name="connsiteX36" fmla="*/ 6615817 w 12269169"/>
                <a:gd name="connsiteY36" fmla="*/ 1970168 h 1970168"/>
                <a:gd name="connsiteX37" fmla="*/ 5706822 w 12269169"/>
                <a:gd name="connsiteY37" fmla="*/ 1970168 h 1970168"/>
                <a:gd name="connsiteX38" fmla="*/ 4797827 w 12269169"/>
                <a:gd name="connsiteY38" fmla="*/ 1970168 h 1970168"/>
                <a:gd name="connsiteX39" fmla="*/ 4370064 w 12269169"/>
                <a:gd name="connsiteY39" fmla="*/ 1970168 h 1970168"/>
                <a:gd name="connsiteX40" fmla="*/ 3821994 w 12269169"/>
                <a:gd name="connsiteY40" fmla="*/ 1970168 h 1970168"/>
                <a:gd name="connsiteX41" fmla="*/ 3033307 w 12269169"/>
                <a:gd name="connsiteY41" fmla="*/ 1970168 h 1970168"/>
                <a:gd name="connsiteX42" fmla="*/ 2244620 w 12269169"/>
                <a:gd name="connsiteY42" fmla="*/ 1970168 h 1970168"/>
                <a:gd name="connsiteX43" fmla="*/ 1335624 w 12269169"/>
                <a:gd name="connsiteY43" fmla="*/ 1970168 h 1970168"/>
                <a:gd name="connsiteX44" fmla="*/ 1028170 w 12269169"/>
                <a:gd name="connsiteY44" fmla="*/ 1970168 h 1970168"/>
                <a:gd name="connsiteX45" fmla="*/ 119175 w 12269169"/>
                <a:gd name="connsiteY45" fmla="*/ 1970168 h 1970168"/>
                <a:gd name="connsiteX46" fmla="*/ 0 w 12269169"/>
                <a:gd name="connsiteY46" fmla="*/ 1850993 h 1970168"/>
                <a:gd name="connsiteX47" fmla="*/ 0 w 12269169"/>
                <a:gd name="connsiteY47" fmla="*/ 1325675 h 1970168"/>
                <a:gd name="connsiteX48" fmla="*/ 0 w 12269169"/>
                <a:gd name="connsiteY48" fmla="*/ 783039 h 1970168"/>
                <a:gd name="connsiteX49" fmla="*/ 0 w 12269169"/>
                <a:gd name="connsiteY49" fmla="*/ 119175 h 197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269169" h="1970168" fill="none" extrusionOk="0">
                  <a:moveTo>
                    <a:pt x="0" y="119175"/>
                  </a:moveTo>
                  <a:cubicBezTo>
                    <a:pt x="-14029" y="59710"/>
                    <a:pt x="58342" y="-5968"/>
                    <a:pt x="119175" y="0"/>
                  </a:cubicBezTo>
                  <a:cubicBezTo>
                    <a:pt x="362874" y="6811"/>
                    <a:pt x="426105" y="25045"/>
                    <a:pt x="667246" y="0"/>
                  </a:cubicBezTo>
                  <a:cubicBezTo>
                    <a:pt x="908387" y="-25045"/>
                    <a:pt x="1189648" y="-27195"/>
                    <a:pt x="1335624" y="0"/>
                  </a:cubicBezTo>
                  <a:cubicBezTo>
                    <a:pt x="1481600" y="27195"/>
                    <a:pt x="1619672" y="25890"/>
                    <a:pt x="1883695" y="0"/>
                  </a:cubicBezTo>
                  <a:cubicBezTo>
                    <a:pt x="2147718" y="-25890"/>
                    <a:pt x="2454997" y="34702"/>
                    <a:pt x="2672382" y="0"/>
                  </a:cubicBezTo>
                  <a:cubicBezTo>
                    <a:pt x="2889767" y="-34702"/>
                    <a:pt x="3123498" y="8590"/>
                    <a:pt x="3340761" y="0"/>
                  </a:cubicBezTo>
                  <a:cubicBezTo>
                    <a:pt x="3558024" y="-8590"/>
                    <a:pt x="3696652" y="-11874"/>
                    <a:pt x="3888832" y="0"/>
                  </a:cubicBezTo>
                  <a:cubicBezTo>
                    <a:pt x="4081012" y="11874"/>
                    <a:pt x="4046138" y="8468"/>
                    <a:pt x="4196286" y="0"/>
                  </a:cubicBezTo>
                  <a:cubicBezTo>
                    <a:pt x="4346434" y="-8468"/>
                    <a:pt x="4555862" y="24303"/>
                    <a:pt x="4744357" y="0"/>
                  </a:cubicBezTo>
                  <a:cubicBezTo>
                    <a:pt x="4932852" y="-24303"/>
                    <a:pt x="5125130" y="14715"/>
                    <a:pt x="5292427" y="0"/>
                  </a:cubicBezTo>
                  <a:cubicBezTo>
                    <a:pt x="5459724" y="-14715"/>
                    <a:pt x="5494151" y="-12583"/>
                    <a:pt x="5599881" y="0"/>
                  </a:cubicBezTo>
                  <a:cubicBezTo>
                    <a:pt x="5705611" y="12583"/>
                    <a:pt x="5886647" y="-16042"/>
                    <a:pt x="6027644" y="0"/>
                  </a:cubicBezTo>
                  <a:cubicBezTo>
                    <a:pt x="6168641" y="16042"/>
                    <a:pt x="6196993" y="-14166"/>
                    <a:pt x="6335098" y="0"/>
                  </a:cubicBezTo>
                  <a:cubicBezTo>
                    <a:pt x="6473203" y="14166"/>
                    <a:pt x="6796328" y="-22996"/>
                    <a:pt x="7244093" y="0"/>
                  </a:cubicBezTo>
                  <a:cubicBezTo>
                    <a:pt x="7691859" y="22996"/>
                    <a:pt x="7494405" y="-1805"/>
                    <a:pt x="7671856" y="0"/>
                  </a:cubicBezTo>
                  <a:cubicBezTo>
                    <a:pt x="7849307" y="1805"/>
                    <a:pt x="8013025" y="382"/>
                    <a:pt x="8099618" y="0"/>
                  </a:cubicBezTo>
                  <a:cubicBezTo>
                    <a:pt x="8186211" y="-382"/>
                    <a:pt x="8697977" y="41538"/>
                    <a:pt x="9008613" y="0"/>
                  </a:cubicBezTo>
                  <a:cubicBezTo>
                    <a:pt x="9319249" y="-41538"/>
                    <a:pt x="9218381" y="-13030"/>
                    <a:pt x="9316068" y="0"/>
                  </a:cubicBezTo>
                  <a:cubicBezTo>
                    <a:pt x="9413755" y="13030"/>
                    <a:pt x="9876791" y="-6539"/>
                    <a:pt x="10104755" y="0"/>
                  </a:cubicBezTo>
                  <a:cubicBezTo>
                    <a:pt x="10332719" y="6539"/>
                    <a:pt x="10468890" y="-20917"/>
                    <a:pt x="10773134" y="0"/>
                  </a:cubicBezTo>
                  <a:cubicBezTo>
                    <a:pt x="11077378" y="20917"/>
                    <a:pt x="11185456" y="-13710"/>
                    <a:pt x="11561821" y="0"/>
                  </a:cubicBezTo>
                  <a:cubicBezTo>
                    <a:pt x="11938186" y="13710"/>
                    <a:pt x="11945888" y="10564"/>
                    <a:pt x="12149994" y="0"/>
                  </a:cubicBezTo>
                  <a:cubicBezTo>
                    <a:pt x="12216241" y="3046"/>
                    <a:pt x="12261807" y="52181"/>
                    <a:pt x="12269169" y="119175"/>
                  </a:cubicBezTo>
                  <a:cubicBezTo>
                    <a:pt x="12273397" y="311824"/>
                    <a:pt x="12269441" y="528304"/>
                    <a:pt x="12269169" y="661811"/>
                  </a:cubicBezTo>
                  <a:cubicBezTo>
                    <a:pt x="12268897" y="795318"/>
                    <a:pt x="12258487" y="1069652"/>
                    <a:pt x="12269169" y="1221766"/>
                  </a:cubicBezTo>
                  <a:cubicBezTo>
                    <a:pt x="12279851" y="1373880"/>
                    <a:pt x="12270250" y="1613134"/>
                    <a:pt x="12269169" y="1850993"/>
                  </a:cubicBezTo>
                  <a:cubicBezTo>
                    <a:pt x="12267924" y="1911722"/>
                    <a:pt x="12211716" y="1971223"/>
                    <a:pt x="12149994" y="1970168"/>
                  </a:cubicBezTo>
                  <a:cubicBezTo>
                    <a:pt x="12009618" y="1963739"/>
                    <a:pt x="11911588" y="1981744"/>
                    <a:pt x="11842540" y="1970168"/>
                  </a:cubicBezTo>
                  <a:cubicBezTo>
                    <a:pt x="11773492" y="1958592"/>
                    <a:pt x="11412742" y="1952818"/>
                    <a:pt x="11174161" y="1970168"/>
                  </a:cubicBezTo>
                  <a:cubicBezTo>
                    <a:pt x="10935580" y="1987518"/>
                    <a:pt x="10791826" y="1957416"/>
                    <a:pt x="10626090" y="1970168"/>
                  </a:cubicBezTo>
                  <a:cubicBezTo>
                    <a:pt x="10460354" y="1982920"/>
                    <a:pt x="10155423" y="1979224"/>
                    <a:pt x="9957711" y="1970168"/>
                  </a:cubicBezTo>
                  <a:cubicBezTo>
                    <a:pt x="9759999" y="1961112"/>
                    <a:pt x="9496110" y="1944591"/>
                    <a:pt x="9169024" y="1970168"/>
                  </a:cubicBezTo>
                  <a:cubicBezTo>
                    <a:pt x="8841938" y="1995745"/>
                    <a:pt x="8823038" y="1974681"/>
                    <a:pt x="8620954" y="1970168"/>
                  </a:cubicBezTo>
                  <a:cubicBezTo>
                    <a:pt x="8418870" y="1965656"/>
                    <a:pt x="7913756" y="1960710"/>
                    <a:pt x="7711959" y="1970168"/>
                  </a:cubicBezTo>
                  <a:cubicBezTo>
                    <a:pt x="7510163" y="1979626"/>
                    <a:pt x="7200224" y="1984258"/>
                    <a:pt x="7043580" y="1970168"/>
                  </a:cubicBezTo>
                  <a:cubicBezTo>
                    <a:pt x="6886936" y="1956078"/>
                    <a:pt x="6787945" y="1963538"/>
                    <a:pt x="6615817" y="1970168"/>
                  </a:cubicBezTo>
                  <a:cubicBezTo>
                    <a:pt x="6443689" y="1976798"/>
                    <a:pt x="6063434" y="1972654"/>
                    <a:pt x="5706822" y="1970168"/>
                  </a:cubicBezTo>
                  <a:cubicBezTo>
                    <a:pt x="5350211" y="1967682"/>
                    <a:pt x="5221794" y="1958191"/>
                    <a:pt x="4797827" y="1970168"/>
                  </a:cubicBezTo>
                  <a:cubicBezTo>
                    <a:pt x="4373861" y="1982145"/>
                    <a:pt x="4552058" y="1974818"/>
                    <a:pt x="4370064" y="1970168"/>
                  </a:cubicBezTo>
                  <a:cubicBezTo>
                    <a:pt x="4188070" y="1965518"/>
                    <a:pt x="4001658" y="1994337"/>
                    <a:pt x="3821994" y="1970168"/>
                  </a:cubicBezTo>
                  <a:cubicBezTo>
                    <a:pt x="3642330" y="1946000"/>
                    <a:pt x="3270542" y="1973057"/>
                    <a:pt x="3033307" y="1970168"/>
                  </a:cubicBezTo>
                  <a:cubicBezTo>
                    <a:pt x="2796072" y="1967279"/>
                    <a:pt x="2556014" y="1947637"/>
                    <a:pt x="2244620" y="1970168"/>
                  </a:cubicBezTo>
                  <a:cubicBezTo>
                    <a:pt x="1933226" y="1992699"/>
                    <a:pt x="1565354" y="1965544"/>
                    <a:pt x="1335624" y="1970168"/>
                  </a:cubicBezTo>
                  <a:cubicBezTo>
                    <a:pt x="1105894" y="1974792"/>
                    <a:pt x="1139317" y="1960786"/>
                    <a:pt x="1028170" y="1970168"/>
                  </a:cubicBezTo>
                  <a:cubicBezTo>
                    <a:pt x="917023" y="1979550"/>
                    <a:pt x="466348" y="1986499"/>
                    <a:pt x="119175" y="1970168"/>
                  </a:cubicBezTo>
                  <a:cubicBezTo>
                    <a:pt x="53486" y="1972682"/>
                    <a:pt x="-1393" y="1918680"/>
                    <a:pt x="0" y="1850993"/>
                  </a:cubicBezTo>
                  <a:cubicBezTo>
                    <a:pt x="5467" y="1706328"/>
                    <a:pt x="-13151" y="1545265"/>
                    <a:pt x="0" y="1325675"/>
                  </a:cubicBezTo>
                  <a:cubicBezTo>
                    <a:pt x="13151" y="1106085"/>
                    <a:pt x="8299" y="901130"/>
                    <a:pt x="0" y="783039"/>
                  </a:cubicBezTo>
                  <a:cubicBezTo>
                    <a:pt x="-8299" y="664948"/>
                    <a:pt x="-2343" y="350821"/>
                    <a:pt x="0" y="119175"/>
                  </a:cubicBezTo>
                  <a:close/>
                </a:path>
                <a:path w="12269169" h="1970168" stroke="0" extrusionOk="0">
                  <a:moveTo>
                    <a:pt x="0" y="119175"/>
                  </a:moveTo>
                  <a:cubicBezTo>
                    <a:pt x="327" y="63354"/>
                    <a:pt x="54174" y="1461"/>
                    <a:pt x="119175" y="0"/>
                  </a:cubicBezTo>
                  <a:cubicBezTo>
                    <a:pt x="446590" y="35365"/>
                    <a:pt x="547065" y="28623"/>
                    <a:pt x="907862" y="0"/>
                  </a:cubicBezTo>
                  <a:cubicBezTo>
                    <a:pt x="1268659" y="-28623"/>
                    <a:pt x="1142527" y="-14446"/>
                    <a:pt x="1335624" y="0"/>
                  </a:cubicBezTo>
                  <a:cubicBezTo>
                    <a:pt x="1528721" y="14446"/>
                    <a:pt x="1594167" y="-8881"/>
                    <a:pt x="1763387" y="0"/>
                  </a:cubicBezTo>
                  <a:cubicBezTo>
                    <a:pt x="1932607" y="8881"/>
                    <a:pt x="2303198" y="-7111"/>
                    <a:pt x="2552074" y="0"/>
                  </a:cubicBezTo>
                  <a:cubicBezTo>
                    <a:pt x="2800950" y="7111"/>
                    <a:pt x="2893413" y="20172"/>
                    <a:pt x="3100145" y="0"/>
                  </a:cubicBezTo>
                  <a:cubicBezTo>
                    <a:pt x="3306877" y="-20172"/>
                    <a:pt x="3624571" y="-15216"/>
                    <a:pt x="4009140" y="0"/>
                  </a:cubicBezTo>
                  <a:cubicBezTo>
                    <a:pt x="4393710" y="15216"/>
                    <a:pt x="4491158" y="39168"/>
                    <a:pt x="4918135" y="0"/>
                  </a:cubicBezTo>
                  <a:cubicBezTo>
                    <a:pt x="5345113" y="-39168"/>
                    <a:pt x="5334682" y="11233"/>
                    <a:pt x="5706822" y="0"/>
                  </a:cubicBezTo>
                  <a:cubicBezTo>
                    <a:pt x="6078962" y="-11233"/>
                    <a:pt x="5989429" y="-13860"/>
                    <a:pt x="6134584" y="0"/>
                  </a:cubicBezTo>
                  <a:cubicBezTo>
                    <a:pt x="6279739" y="13860"/>
                    <a:pt x="6353787" y="-8548"/>
                    <a:pt x="6442039" y="0"/>
                  </a:cubicBezTo>
                  <a:cubicBezTo>
                    <a:pt x="6530292" y="8548"/>
                    <a:pt x="6980398" y="-14173"/>
                    <a:pt x="7351034" y="0"/>
                  </a:cubicBezTo>
                  <a:cubicBezTo>
                    <a:pt x="7721671" y="14173"/>
                    <a:pt x="7871353" y="-30510"/>
                    <a:pt x="8019413" y="0"/>
                  </a:cubicBezTo>
                  <a:cubicBezTo>
                    <a:pt x="8167473" y="30510"/>
                    <a:pt x="8485597" y="28410"/>
                    <a:pt x="8687792" y="0"/>
                  </a:cubicBezTo>
                  <a:cubicBezTo>
                    <a:pt x="8889987" y="-28410"/>
                    <a:pt x="8927583" y="18506"/>
                    <a:pt x="9115554" y="0"/>
                  </a:cubicBezTo>
                  <a:cubicBezTo>
                    <a:pt x="9303525" y="-18506"/>
                    <a:pt x="9628009" y="28618"/>
                    <a:pt x="9904241" y="0"/>
                  </a:cubicBezTo>
                  <a:cubicBezTo>
                    <a:pt x="10180473" y="-28618"/>
                    <a:pt x="10620927" y="-1235"/>
                    <a:pt x="10813236" y="0"/>
                  </a:cubicBezTo>
                  <a:cubicBezTo>
                    <a:pt x="11005545" y="1235"/>
                    <a:pt x="11159377" y="25348"/>
                    <a:pt x="11361307" y="0"/>
                  </a:cubicBezTo>
                  <a:cubicBezTo>
                    <a:pt x="11563237" y="-25348"/>
                    <a:pt x="11791739" y="-30849"/>
                    <a:pt x="12149994" y="0"/>
                  </a:cubicBezTo>
                  <a:cubicBezTo>
                    <a:pt x="12212731" y="1933"/>
                    <a:pt x="12269445" y="49778"/>
                    <a:pt x="12269169" y="119175"/>
                  </a:cubicBezTo>
                  <a:cubicBezTo>
                    <a:pt x="12294382" y="386385"/>
                    <a:pt x="12265646" y="572764"/>
                    <a:pt x="12269169" y="696448"/>
                  </a:cubicBezTo>
                  <a:cubicBezTo>
                    <a:pt x="12272692" y="820132"/>
                    <a:pt x="12276687" y="1104740"/>
                    <a:pt x="12269169" y="1239084"/>
                  </a:cubicBezTo>
                  <a:cubicBezTo>
                    <a:pt x="12261651" y="1373428"/>
                    <a:pt x="12280980" y="1673048"/>
                    <a:pt x="12269169" y="1850993"/>
                  </a:cubicBezTo>
                  <a:cubicBezTo>
                    <a:pt x="12276069" y="1909015"/>
                    <a:pt x="12211250" y="1983079"/>
                    <a:pt x="12149994" y="1970168"/>
                  </a:cubicBezTo>
                  <a:cubicBezTo>
                    <a:pt x="11772490" y="1942287"/>
                    <a:pt x="11605126" y="1948660"/>
                    <a:pt x="11240999" y="1970168"/>
                  </a:cubicBezTo>
                  <a:cubicBezTo>
                    <a:pt x="10876872" y="1991676"/>
                    <a:pt x="10725673" y="1962413"/>
                    <a:pt x="10332004" y="1970168"/>
                  </a:cubicBezTo>
                  <a:cubicBezTo>
                    <a:pt x="9938335" y="1977923"/>
                    <a:pt x="10047805" y="1962835"/>
                    <a:pt x="9783933" y="1970168"/>
                  </a:cubicBezTo>
                  <a:cubicBezTo>
                    <a:pt x="9520061" y="1977501"/>
                    <a:pt x="9581246" y="1984330"/>
                    <a:pt x="9476479" y="1970168"/>
                  </a:cubicBezTo>
                  <a:cubicBezTo>
                    <a:pt x="9371712" y="1956006"/>
                    <a:pt x="9174786" y="1984358"/>
                    <a:pt x="9048716" y="1970168"/>
                  </a:cubicBezTo>
                  <a:cubicBezTo>
                    <a:pt x="8922646" y="1955978"/>
                    <a:pt x="8814100" y="1982719"/>
                    <a:pt x="8620954" y="1970168"/>
                  </a:cubicBezTo>
                  <a:cubicBezTo>
                    <a:pt x="8427808" y="1957617"/>
                    <a:pt x="8057824" y="1982223"/>
                    <a:pt x="7832267" y="1970168"/>
                  </a:cubicBezTo>
                  <a:cubicBezTo>
                    <a:pt x="7606710" y="1958113"/>
                    <a:pt x="7652746" y="1972772"/>
                    <a:pt x="7524812" y="1970168"/>
                  </a:cubicBezTo>
                  <a:cubicBezTo>
                    <a:pt x="7396878" y="1967564"/>
                    <a:pt x="7185292" y="1964774"/>
                    <a:pt x="7097050" y="1970168"/>
                  </a:cubicBezTo>
                  <a:cubicBezTo>
                    <a:pt x="7008808" y="1975562"/>
                    <a:pt x="6496152" y="1956216"/>
                    <a:pt x="6188055" y="1970168"/>
                  </a:cubicBezTo>
                  <a:cubicBezTo>
                    <a:pt x="5879959" y="1984120"/>
                    <a:pt x="6026874" y="1977077"/>
                    <a:pt x="5880601" y="1970168"/>
                  </a:cubicBezTo>
                  <a:cubicBezTo>
                    <a:pt x="5734328" y="1963259"/>
                    <a:pt x="5676923" y="1969294"/>
                    <a:pt x="5573146" y="1970168"/>
                  </a:cubicBezTo>
                  <a:cubicBezTo>
                    <a:pt x="5469369" y="1971042"/>
                    <a:pt x="5363595" y="1961947"/>
                    <a:pt x="5265692" y="1970168"/>
                  </a:cubicBezTo>
                  <a:cubicBezTo>
                    <a:pt x="5167789" y="1978389"/>
                    <a:pt x="4814560" y="1948829"/>
                    <a:pt x="4597313" y="1970168"/>
                  </a:cubicBezTo>
                  <a:cubicBezTo>
                    <a:pt x="4380066" y="1991507"/>
                    <a:pt x="4158535" y="1969772"/>
                    <a:pt x="3928934" y="1970168"/>
                  </a:cubicBezTo>
                  <a:cubicBezTo>
                    <a:pt x="3699333" y="1970564"/>
                    <a:pt x="3471465" y="1973027"/>
                    <a:pt x="3260556" y="1970168"/>
                  </a:cubicBezTo>
                  <a:cubicBezTo>
                    <a:pt x="3049647" y="1967309"/>
                    <a:pt x="2747745" y="1971209"/>
                    <a:pt x="2351560" y="1970168"/>
                  </a:cubicBezTo>
                  <a:cubicBezTo>
                    <a:pt x="1955375" y="1969127"/>
                    <a:pt x="1894102" y="1937098"/>
                    <a:pt x="1683181" y="1970168"/>
                  </a:cubicBezTo>
                  <a:cubicBezTo>
                    <a:pt x="1472260" y="2003238"/>
                    <a:pt x="1213882" y="1983797"/>
                    <a:pt x="1014803" y="1970168"/>
                  </a:cubicBezTo>
                  <a:cubicBezTo>
                    <a:pt x="815724" y="1956539"/>
                    <a:pt x="435426" y="1985694"/>
                    <a:pt x="119175" y="1970168"/>
                  </a:cubicBezTo>
                  <a:cubicBezTo>
                    <a:pt x="52931" y="1975143"/>
                    <a:pt x="-713" y="1908625"/>
                    <a:pt x="0" y="1850993"/>
                  </a:cubicBezTo>
                  <a:cubicBezTo>
                    <a:pt x="-1349" y="1608817"/>
                    <a:pt x="-25001" y="1519980"/>
                    <a:pt x="0" y="1291039"/>
                  </a:cubicBezTo>
                  <a:cubicBezTo>
                    <a:pt x="25001" y="1062098"/>
                    <a:pt x="-24471" y="884707"/>
                    <a:pt x="0" y="765720"/>
                  </a:cubicBezTo>
                  <a:cubicBezTo>
                    <a:pt x="24471" y="646733"/>
                    <a:pt x="22070" y="317424"/>
                    <a:pt x="0" y="11917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2432199" y="1345916"/>
              <a:ext cx="5446527" cy="1338829"/>
            </a:xfrm>
            <a:prstGeom prst="rect">
              <a:avLst/>
            </a:prstGeom>
            <a:noFill/>
          </p:spPr>
          <p:txBody>
            <a:bodyPr wrap="square" lIns="121920" tIns="60960" rIns="121920" bIns="60960">
              <a:spAutoFit/>
            </a:bodyPr>
            <a:lstStyle/>
            <a:p>
              <a:pPr marL="0" marR="0" algn="just">
                <a:spcBef>
                  <a:spcPts val="100"/>
                </a:spcBef>
                <a:spcAft>
                  <a:spcPts val="100"/>
                </a:spcAft>
              </a:pPr>
              <a:r>
                <a:rPr lang="vi-VN" sz="54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5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id="{05CF3B02-19AC-4D7A-9917-5987AE763C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87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6871071" y="-2048479"/>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id="{AFE3E4FB-E5E4-A151-E4D0-EAB21D5059A9}"/>
              </a:ext>
            </a:extLst>
          </p:cNvPr>
          <p:cNvSpPr/>
          <p:nvPr/>
        </p:nvSpPr>
        <p:spPr>
          <a:xfrm>
            <a:off x="123382" y="-97735"/>
            <a:ext cx="7409451" cy="1755085"/>
          </a:xfrm>
          <a:custGeom>
            <a:avLst/>
            <a:gdLst>
              <a:gd name="connsiteX0" fmla="*/ 0 w 7409451"/>
              <a:gd name="connsiteY0" fmla="*/ 292520 h 1755085"/>
              <a:gd name="connsiteX1" fmla="*/ 292520 w 7409451"/>
              <a:gd name="connsiteY1" fmla="*/ 0 h 1755085"/>
              <a:gd name="connsiteX2" fmla="*/ 4322180 w 7409451"/>
              <a:gd name="connsiteY2" fmla="*/ 0 h 1755085"/>
              <a:gd name="connsiteX3" fmla="*/ 4322180 w 7409451"/>
              <a:gd name="connsiteY3" fmla="*/ 0 h 1755085"/>
              <a:gd name="connsiteX4" fmla="*/ 6174543 w 7409451"/>
              <a:gd name="connsiteY4" fmla="*/ 0 h 1755085"/>
              <a:gd name="connsiteX5" fmla="*/ 7116931 w 7409451"/>
              <a:gd name="connsiteY5" fmla="*/ 0 h 1755085"/>
              <a:gd name="connsiteX6" fmla="*/ 7409451 w 7409451"/>
              <a:gd name="connsiteY6" fmla="*/ 292520 h 1755085"/>
              <a:gd name="connsiteX7" fmla="*/ 7409451 w 7409451"/>
              <a:gd name="connsiteY7" fmla="*/ 1023800 h 1755085"/>
              <a:gd name="connsiteX8" fmla="*/ 8364455 w 7409451"/>
              <a:gd name="connsiteY8" fmla="*/ 1634651 h 1755085"/>
              <a:gd name="connsiteX9" fmla="*/ 7409451 w 7409451"/>
              <a:gd name="connsiteY9" fmla="*/ 1462571 h 1755085"/>
              <a:gd name="connsiteX10" fmla="*/ 7409451 w 7409451"/>
              <a:gd name="connsiteY10" fmla="*/ 1462565 h 1755085"/>
              <a:gd name="connsiteX11" fmla="*/ 7116931 w 7409451"/>
              <a:gd name="connsiteY11" fmla="*/ 1755085 h 1755085"/>
              <a:gd name="connsiteX12" fmla="*/ 6174543 w 7409451"/>
              <a:gd name="connsiteY12" fmla="*/ 1755085 h 1755085"/>
              <a:gd name="connsiteX13" fmla="*/ 4322180 w 7409451"/>
              <a:gd name="connsiteY13" fmla="*/ 1755085 h 1755085"/>
              <a:gd name="connsiteX14" fmla="*/ 4322180 w 7409451"/>
              <a:gd name="connsiteY14" fmla="*/ 1755085 h 1755085"/>
              <a:gd name="connsiteX15" fmla="*/ 292520 w 7409451"/>
              <a:gd name="connsiteY15" fmla="*/ 1755085 h 1755085"/>
              <a:gd name="connsiteX16" fmla="*/ 0 w 7409451"/>
              <a:gd name="connsiteY16" fmla="*/ 1462565 h 1755085"/>
              <a:gd name="connsiteX17" fmla="*/ 0 w 7409451"/>
              <a:gd name="connsiteY17" fmla="*/ 1462571 h 1755085"/>
              <a:gd name="connsiteX18" fmla="*/ 0 w 7409451"/>
              <a:gd name="connsiteY18" fmla="*/ 1023800 h 1755085"/>
              <a:gd name="connsiteX19" fmla="*/ 0 w 7409451"/>
              <a:gd name="connsiteY19" fmla="*/ 1023800 h 1755085"/>
              <a:gd name="connsiteX20" fmla="*/ 0 w 7409451"/>
              <a:gd name="connsiteY20" fmla="*/ 292520 h 175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755085" fill="none" extrusionOk="0">
                <a:moveTo>
                  <a:pt x="0" y="292520"/>
                </a:moveTo>
                <a:cubicBezTo>
                  <a:pt x="-7335" y="139784"/>
                  <a:pt x="138604" y="-20665"/>
                  <a:pt x="292520" y="0"/>
                </a:cubicBezTo>
                <a:cubicBezTo>
                  <a:pt x="937745" y="129591"/>
                  <a:pt x="3110383" y="-79037"/>
                  <a:pt x="4322180" y="0"/>
                </a:cubicBezTo>
                <a:lnTo>
                  <a:pt x="4322180" y="0"/>
                </a:lnTo>
                <a:cubicBezTo>
                  <a:pt x="4686772" y="-132767"/>
                  <a:pt x="5417195" y="17311"/>
                  <a:pt x="6174543" y="0"/>
                </a:cubicBezTo>
                <a:cubicBezTo>
                  <a:pt x="6317652" y="25891"/>
                  <a:pt x="6712886" y="25301"/>
                  <a:pt x="7116931" y="0"/>
                </a:cubicBezTo>
                <a:cubicBezTo>
                  <a:pt x="7301813" y="18769"/>
                  <a:pt x="7402690" y="128774"/>
                  <a:pt x="7409451" y="292520"/>
                </a:cubicBezTo>
                <a:cubicBezTo>
                  <a:pt x="7351362" y="410955"/>
                  <a:pt x="7418903" y="847232"/>
                  <a:pt x="7409451" y="1023800"/>
                </a:cubicBezTo>
                <a:cubicBezTo>
                  <a:pt x="7576224" y="1037872"/>
                  <a:pt x="8088456" y="1556607"/>
                  <a:pt x="8364455" y="1634651"/>
                </a:cubicBezTo>
                <a:cubicBezTo>
                  <a:pt x="7988910" y="1633117"/>
                  <a:pt x="7882485" y="1497307"/>
                  <a:pt x="7409451" y="1462571"/>
                </a:cubicBezTo>
                <a:lnTo>
                  <a:pt x="7409451" y="1462565"/>
                </a:lnTo>
                <a:cubicBezTo>
                  <a:pt x="7423903" y="1614379"/>
                  <a:pt x="7286986" y="1760335"/>
                  <a:pt x="7116931" y="1755085"/>
                </a:cubicBezTo>
                <a:cubicBezTo>
                  <a:pt x="6706560" y="1716280"/>
                  <a:pt x="6613407" y="1814814"/>
                  <a:pt x="6174543" y="1755085"/>
                </a:cubicBezTo>
                <a:cubicBezTo>
                  <a:pt x="5888672" y="1909430"/>
                  <a:pt x="5089369" y="1828374"/>
                  <a:pt x="4322180" y="1755085"/>
                </a:cubicBezTo>
                <a:lnTo>
                  <a:pt x="4322180" y="1755085"/>
                </a:lnTo>
                <a:cubicBezTo>
                  <a:pt x="3588296" y="1715419"/>
                  <a:pt x="1094391" y="1882734"/>
                  <a:pt x="292520" y="1755085"/>
                </a:cubicBezTo>
                <a:cubicBezTo>
                  <a:pt x="118446" y="1740320"/>
                  <a:pt x="11204" y="1630888"/>
                  <a:pt x="0" y="1462565"/>
                </a:cubicBezTo>
                <a:lnTo>
                  <a:pt x="0" y="1462571"/>
                </a:lnTo>
                <a:cubicBezTo>
                  <a:pt x="11251" y="1322965"/>
                  <a:pt x="-5470" y="1107435"/>
                  <a:pt x="0" y="1023800"/>
                </a:cubicBezTo>
                <a:lnTo>
                  <a:pt x="0" y="1023800"/>
                </a:lnTo>
                <a:cubicBezTo>
                  <a:pt x="-27866" y="810096"/>
                  <a:pt x="-6460" y="484536"/>
                  <a:pt x="0" y="292520"/>
                </a:cubicBezTo>
                <a:close/>
              </a:path>
              <a:path w="7409451" h="1755085" stroke="0" extrusionOk="0">
                <a:moveTo>
                  <a:pt x="0" y="292520"/>
                </a:moveTo>
                <a:cubicBezTo>
                  <a:pt x="3010" y="121169"/>
                  <a:pt x="118113" y="13253"/>
                  <a:pt x="292520" y="0"/>
                </a:cubicBezTo>
                <a:cubicBezTo>
                  <a:pt x="1927146" y="-30226"/>
                  <a:pt x="3515182" y="19287"/>
                  <a:pt x="4322180" y="0"/>
                </a:cubicBezTo>
                <a:lnTo>
                  <a:pt x="4322180" y="0"/>
                </a:lnTo>
                <a:cubicBezTo>
                  <a:pt x="4542276" y="-32323"/>
                  <a:pt x="5732541" y="59710"/>
                  <a:pt x="6174543" y="0"/>
                </a:cubicBezTo>
                <a:cubicBezTo>
                  <a:pt x="6333428" y="38104"/>
                  <a:pt x="6919979" y="-69082"/>
                  <a:pt x="7116931" y="0"/>
                </a:cubicBezTo>
                <a:cubicBezTo>
                  <a:pt x="7310478" y="-3819"/>
                  <a:pt x="7402316" y="120760"/>
                  <a:pt x="7409451" y="292520"/>
                </a:cubicBezTo>
                <a:cubicBezTo>
                  <a:pt x="7376129" y="642752"/>
                  <a:pt x="7384840" y="945204"/>
                  <a:pt x="7409451" y="1023800"/>
                </a:cubicBezTo>
                <a:cubicBezTo>
                  <a:pt x="7791856" y="1289203"/>
                  <a:pt x="8035710" y="1363560"/>
                  <a:pt x="8364455" y="1634651"/>
                </a:cubicBezTo>
                <a:cubicBezTo>
                  <a:pt x="7898042" y="1567162"/>
                  <a:pt x="7788543" y="1484724"/>
                  <a:pt x="7409451" y="1462571"/>
                </a:cubicBezTo>
                <a:lnTo>
                  <a:pt x="7409451" y="1462565"/>
                </a:lnTo>
                <a:cubicBezTo>
                  <a:pt x="7412637" y="1622162"/>
                  <a:pt x="7278105" y="1751018"/>
                  <a:pt x="7116931" y="1755085"/>
                </a:cubicBezTo>
                <a:cubicBezTo>
                  <a:pt x="6923658" y="1758478"/>
                  <a:pt x="6350134" y="1790840"/>
                  <a:pt x="6174543" y="1755085"/>
                </a:cubicBezTo>
                <a:cubicBezTo>
                  <a:pt x="5943634" y="1803262"/>
                  <a:pt x="4527078" y="1622394"/>
                  <a:pt x="4322180" y="1755085"/>
                </a:cubicBezTo>
                <a:lnTo>
                  <a:pt x="4322180" y="1755085"/>
                </a:lnTo>
                <a:cubicBezTo>
                  <a:pt x="3865174" y="1850117"/>
                  <a:pt x="775347" y="1705162"/>
                  <a:pt x="292520" y="1755085"/>
                </a:cubicBezTo>
                <a:cubicBezTo>
                  <a:pt x="127566" y="1744251"/>
                  <a:pt x="14236" y="1646801"/>
                  <a:pt x="0" y="1462565"/>
                </a:cubicBezTo>
                <a:lnTo>
                  <a:pt x="0" y="1462571"/>
                </a:lnTo>
                <a:cubicBezTo>
                  <a:pt x="-9445" y="1298160"/>
                  <a:pt x="-31831" y="1152203"/>
                  <a:pt x="0" y="1023800"/>
                </a:cubicBezTo>
                <a:lnTo>
                  <a:pt x="0" y="1023800"/>
                </a:lnTo>
                <a:cubicBezTo>
                  <a:pt x="18422" y="775419"/>
                  <a:pt x="-25993" y="552401"/>
                  <a:pt x="0" y="292520"/>
                </a:cubicBezTo>
                <a:close/>
              </a:path>
            </a:pathLst>
          </a:custGeom>
          <a:solidFill>
            <a:srgbClr val="83D559"/>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Arial"/>
                <a:sym typeface="Arial"/>
              </a:rPr>
              <a:t>Theo </a:t>
            </a:r>
            <a:r>
              <a:rPr lang="en-US" sz="4800" b="1" dirty="0" err="1">
                <a:solidFill>
                  <a:srgbClr val="FFFFFF"/>
                </a:solidFill>
                <a:latin typeface="Arial"/>
                <a:sym typeface="Arial"/>
              </a:rPr>
              <a:t>em</a:t>
            </a:r>
            <a:r>
              <a:rPr lang="en-US" sz="4800" b="1" dirty="0">
                <a:solidFill>
                  <a:srgbClr val="FFFFFF"/>
                </a:solidFill>
                <a:latin typeface="Arial"/>
                <a:sym typeface="Arial"/>
              </a:rPr>
              <a:t>, </a:t>
            </a:r>
            <a:r>
              <a:rPr lang="en-US" sz="4800" b="1" dirty="0" err="1">
                <a:solidFill>
                  <a:srgbClr val="FFFFFF"/>
                </a:solidFill>
                <a:latin typeface="Arial"/>
                <a:sym typeface="Arial"/>
              </a:rPr>
              <a:t>nội</a:t>
            </a:r>
            <a:r>
              <a:rPr lang="en-US" sz="4800" b="1" dirty="0">
                <a:solidFill>
                  <a:srgbClr val="FFFFFF"/>
                </a:solidFill>
                <a:latin typeface="Arial"/>
                <a:sym typeface="Arial"/>
              </a:rPr>
              <a:t> dung </a:t>
            </a:r>
            <a:r>
              <a:rPr lang="en-US" sz="4800" b="1" dirty="0" err="1">
                <a:solidFill>
                  <a:srgbClr val="FFFFFF"/>
                </a:solidFill>
                <a:latin typeface="Arial"/>
                <a:sym typeface="Arial"/>
              </a:rPr>
              <a:t>chính</a:t>
            </a:r>
            <a:r>
              <a:rPr lang="en-US" sz="4800" b="1" dirty="0">
                <a:solidFill>
                  <a:srgbClr val="FFFFFF"/>
                </a:solidFill>
                <a:latin typeface="Arial"/>
                <a:sym typeface="Arial"/>
              </a:rPr>
              <a:t> </a:t>
            </a:r>
            <a:r>
              <a:rPr lang="en-US" sz="4800" b="1" dirty="0" err="1">
                <a:solidFill>
                  <a:srgbClr val="FFFFFF"/>
                </a:solidFill>
                <a:latin typeface="Arial"/>
                <a:sym typeface="Arial"/>
              </a:rPr>
              <a:t>của</a:t>
            </a:r>
            <a:r>
              <a:rPr lang="en-US" sz="4800" b="1" dirty="0">
                <a:solidFill>
                  <a:srgbClr val="FFFFFF"/>
                </a:solidFill>
                <a:latin typeface="Arial"/>
                <a:sym typeface="Arial"/>
              </a:rPr>
              <a:t> </a:t>
            </a:r>
            <a:r>
              <a:rPr lang="en-US" sz="4800" b="1" dirty="0" err="1">
                <a:solidFill>
                  <a:srgbClr val="FFFFFF"/>
                </a:solidFill>
                <a:latin typeface="Arial"/>
                <a:sym typeface="Arial"/>
              </a:rPr>
              <a:t>bài</a:t>
            </a:r>
            <a:r>
              <a:rPr lang="en-US" sz="4800" b="1" dirty="0">
                <a:solidFill>
                  <a:srgbClr val="FFFFFF"/>
                </a:solidFill>
                <a:latin typeface="Arial"/>
                <a:sym typeface="Arial"/>
              </a:rPr>
              <a:t> </a:t>
            </a:r>
            <a:r>
              <a:rPr lang="en-US" sz="4800" b="1" dirty="0" err="1">
                <a:solidFill>
                  <a:srgbClr val="FFFFFF"/>
                </a:solidFill>
                <a:latin typeface="Arial"/>
                <a:sym typeface="Arial"/>
              </a:rPr>
              <a:t>đọc</a:t>
            </a:r>
            <a:r>
              <a:rPr lang="en-US" sz="4800" b="1" dirty="0">
                <a:solidFill>
                  <a:srgbClr val="FFFFFF"/>
                </a:solidFill>
                <a:latin typeface="Arial"/>
                <a:sym typeface="Arial"/>
              </a:rPr>
              <a:t> </a:t>
            </a:r>
            <a:r>
              <a:rPr lang="en-US" sz="4800" b="1" dirty="0" err="1">
                <a:solidFill>
                  <a:srgbClr val="FFFFFF"/>
                </a:solidFill>
                <a:latin typeface="Arial"/>
                <a:sym typeface="Arial"/>
              </a:rPr>
              <a:t>là</a:t>
            </a:r>
            <a:r>
              <a:rPr lang="en-US" sz="4800" b="1" dirty="0">
                <a:solidFill>
                  <a:srgbClr val="FFFFFF"/>
                </a:solidFill>
                <a:latin typeface="Arial"/>
                <a:sym typeface="Arial"/>
              </a:rPr>
              <a:t> </a:t>
            </a:r>
            <a:r>
              <a:rPr lang="en-US" sz="4800" b="1" dirty="0" err="1">
                <a:solidFill>
                  <a:srgbClr val="FFFFFF"/>
                </a:solidFill>
                <a:latin typeface="Arial"/>
                <a:sym typeface="Arial"/>
              </a:rPr>
              <a:t>gì</a:t>
            </a:r>
            <a:r>
              <a:rPr lang="en-US" sz="4800" b="1" dirty="0">
                <a:solidFill>
                  <a:srgbClr val="FFFFFF"/>
                </a:solidFill>
                <a:latin typeface="Arial"/>
                <a:sym typeface="Arial"/>
              </a:rPr>
              <a:t>?</a:t>
            </a:r>
            <a:endParaRPr lang="vi-VN" sz="4800" b="1" dirty="0">
              <a:solidFill>
                <a:srgbClr val="FFFFFF"/>
              </a:solidFill>
              <a:latin typeface="Arial" panose="020B0604020202020204" pitchFamily="34" charset="0"/>
              <a:sym typeface="Arial"/>
            </a:endParaRPr>
          </a:p>
        </p:txBody>
      </p:sp>
      <p:grpSp>
        <p:nvGrpSpPr>
          <p:cNvPr id="11" name="Group 10">
            <a:extLst>
              <a:ext uri="{FF2B5EF4-FFF2-40B4-BE49-F238E27FC236}">
                <a16:creationId xmlns:a16="http://schemas.microsoft.com/office/drawing/2014/main" id="{0260CD1B-A8E5-4E61-A39B-A04DE38BB54E}"/>
              </a:ext>
            </a:extLst>
          </p:cNvPr>
          <p:cNvGrpSpPr/>
          <p:nvPr/>
        </p:nvGrpSpPr>
        <p:grpSpPr>
          <a:xfrm>
            <a:off x="0" y="2880852"/>
            <a:ext cx="12142270" cy="4185760"/>
            <a:chOff x="781971" y="2624396"/>
            <a:chExt cx="4508491" cy="2838452"/>
          </a:xfrm>
        </p:grpSpPr>
        <p:sp>
          <p:nvSpPr>
            <p:cNvPr id="68" name="Hình chữ nhật: Góc Tròn 13">
              <a:extLst>
                <a:ext uri="{FF2B5EF4-FFF2-40B4-BE49-F238E27FC236}">
                  <a16:creationId xmlns:a16="http://schemas.microsoft.com/office/drawing/2014/main" id="{B80D7B58-09D6-4E74-B4B8-56035F9C6F32}"/>
                </a:ext>
              </a:extLst>
            </p:cNvPr>
            <p:cNvSpPr/>
            <p:nvPr/>
          </p:nvSpPr>
          <p:spPr>
            <a:xfrm>
              <a:off x="781971" y="2962012"/>
              <a:ext cx="4508491" cy="2369821"/>
            </a:xfrm>
            <a:custGeom>
              <a:avLst/>
              <a:gdLst>
                <a:gd name="connsiteX0" fmla="*/ 0 w 12142270"/>
                <a:gd name="connsiteY0" fmla="*/ 582459 h 3494687"/>
                <a:gd name="connsiteX1" fmla="*/ 582459 w 12142270"/>
                <a:gd name="connsiteY1" fmla="*/ 0 h 3494687"/>
                <a:gd name="connsiteX2" fmla="*/ 11559811 w 12142270"/>
                <a:gd name="connsiteY2" fmla="*/ 0 h 3494687"/>
                <a:gd name="connsiteX3" fmla="*/ 12142270 w 12142270"/>
                <a:gd name="connsiteY3" fmla="*/ 582459 h 3494687"/>
                <a:gd name="connsiteX4" fmla="*/ 12142270 w 12142270"/>
                <a:gd name="connsiteY4" fmla="*/ 2912228 h 3494687"/>
                <a:gd name="connsiteX5" fmla="*/ 11559811 w 12142270"/>
                <a:gd name="connsiteY5" fmla="*/ 3494687 h 3494687"/>
                <a:gd name="connsiteX6" fmla="*/ 582459 w 12142270"/>
                <a:gd name="connsiteY6" fmla="*/ 3494687 h 3494687"/>
                <a:gd name="connsiteX7" fmla="*/ 0 w 12142270"/>
                <a:gd name="connsiteY7" fmla="*/ 2912228 h 3494687"/>
                <a:gd name="connsiteX8" fmla="*/ 0 w 12142270"/>
                <a:gd name="connsiteY8" fmla="*/ 582459 h 349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2270" h="3494687" fill="none" extrusionOk="0">
                  <a:moveTo>
                    <a:pt x="0" y="582459"/>
                  </a:moveTo>
                  <a:cubicBezTo>
                    <a:pt x="5626" y="256638"/>
                    <a:pt x="263020" y="4565"/>
                    <a:pt x="582459" y="0"/>
                  </a:cubicBezTo>
                  <a:cubicBezTo>
                    <a:pt x="2658386" y="-106144"/>
                    <a:pt x="6184858" y="-57456"/>
                    <a:pt x="11559811" y="0"/>
                  </a:cubicBezTo>
                  <a:cubicBezTo>
                    <a:pt x="11935685" y="28572"/>
                    <a:pt x="12191640" y="261007"/>
                    <a:pt x="12142270" y="582459"/>
                  </a:cubicBezTo>
                  <a:cubicBezTo>
                    <a:pt x="11997714" y="1270315"/>
                    <a:pt x="12033589" y="1968691"/>
                    <a:pt x="12142270" y="2912228"/>
                  </a:cubicBezTo>
                  <a:cubicBezTo>
                    <a:pt x="12175238" y="3280677"/>
                    <a:pt x="11891472" y="3463419"/>
                    <a:pt x="11559811" y="3494687"/>
                  </a:cubicBezTo>
                  <a:cubicBezTo>
                    <a:pt x="9431501" y="3465690"/>
                    <a:pt x="5864066" y="3421323"/>
                    <a:pt x="582459" y="3494687"/>
                  </a:cubicBezTo>
                  <a:cubicBezTo>
                    <a:pt x="275644" y="3469998"/>
                    <a:pt x="7784" y="3201942"/>
                    <a:pt x="0" y="2912228"/>
                  </a:cubicBezTo>
                  <a:cubicBezTo>
                    <a:pt x="-124905" y="2267839"/>
                    <a:pt x="-168306" y="1436512"/>
                    <a:pt x="0" y="582459"/>
                  </a:cubicBezTo>
                  <a:close/>
                </a:path>
                <a:path w="12142270" h="3494687" stroke="0" extrusionOk="0">
                  <a:moveTo>
                    <a:pt x="0" y="582459"/>
                  </a:moveTo>
                  <a:cubicBezTo>
                    <a:pt x="9283" y="257624"/>
                    <a:pt x="254059" y="16823"/>
                    <a:pt x="582459" y="0"/>
                  </a:cubicBezTo>
                  <a:cubicBezTo>
                    <a:pt x="1891071" y="-6525"/>
                    <a:pt x="6887619" y="152743"/>
                    <a:pt x="11559811" y="0"/>
                  </a:cubicBezTo>
                  <a:cubicBezTo>
                    <a:pt x="11928161" y="24425"/>
                    <a:pt x="12107201" y="311618"/>
                    <a:pt x="12142270" y="582459"/>
                  </a:cubicBezTo>
                  <a:cubicBezTo>
                    <a:pt x="12130248" y="961522"/>
                    <a:pt x="12221449" y="1878096"/>
                    <a:pt x="12142270" y="2912228"/>
                  </a:cubicBezTo>
                  <a:cubicBezTo>
                    <a:pt x="12205895" y="3228356"/>
                    <a:pt x="11848932" y="3531491"/>
                    <a:pt x="11559811" y="3494687"/>
                  </a:cubicBezTo>
                  <a:cubicBezTo>
                    <a:pt x="8856587" y="3608521"/>
                    <a:pt x="4521438" y="3494041"/>
                    <a:pt x="582459" y="3494687"/>
                  </a:cubicBezTo>
                  <a:cubicBezTo>
                    <a:pt x="279929" y="3536266"/>
                    <a:pt x="-10759" y="3173660"/>
                    <a:pt x="0" y="2912228"/>
                  </a:cubicBezTo>
                  <a:cubicBezTo>
                    <a:pt x="-119259" y="2097662"/>
                    <a:pt x="-86911" y="1143316"/>
                    <a:pt x="0" y="582459"/>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9">
              <a:extLst>
                <a:ext uri="{FF2B5EF4-FFF2-40B4-BE49-F238E27FC236}">
                  <a16:creationId xmlns:a16="http://schemas.microsoft.com/office/drawing/2014/main" id="{82489182-4221-4531-9202-2AE00C94B7D0}"/>
                </a:ext>
              </a:extLst>
            </p:cNvPr>
            <p:cNvSpPr/>
            <p:nvPr/>
          </p:nvSpPr>
          <p:spPr>
            <a:xfrm>
              <a:off x="800436" y="2624396"/>
              <a:ext cx="4331127" cy="2838452"/>
            </a:xfrm>
            <a:prstGeom prst="rect">
              <a:avLst/>
            </a:prstGeom>
            <a:noFill/>
          </p:spPr>
          <p:txBody>
            <a:bodyPr wrap="square" lIns="121920" tIns="60960" rIns="121920" bIns="60960">
              <a:spAutoFit/>
            </a:bodyPr>
            <a:lstStyle/>
            <a:p>
              <a:pPr algn="just" defTabSz="1219170" fontAlgn="t">
                <a:buClr>
                  <a:srgbClr val="000000"/>
                </a:buClr>
              </a:pPr>
              <a:r>
                <a:rPr lang="en-US" sz="4400" b="1" i="0" dirty="0" err="1">
                  <a:solidFill>
                    <a:srgbClr val="FF0000"/>
                  </a:solidFill>
                  <a:effectLst/>
                  <a:latin typeface="Calibri" panose="020F0502020204030204" pitchFamily="34" charset="0"/>
                  <a:cs typeface="Calibri" panose="020F0502020204030204" pitchFamily="34" charset="0"/>
                </a:rPr>
                <a:t>Bài</a:t>
              </a:r>
              <a:r>
                <a:rPr lang="en-US" sz="4400" b="1" i="0" dirty="0">
                  <a:solidFill>
                    <a:srgbClr val="FF0000"/>
                  </a:solidFill>
                  <a:effectLst/>
                  <a:latin typeface="Calibri" panose="020F0502020204030204" pitchFamily="34" charset="0"/>
                  <a:cs typeface="Calibri" panose="020F0502020204030204" pitchFamily="34" charset="0"/>
                </a:rPr>
                <a:t> </a:t>
              </a:r>
              <a:r>
                <a:rPr lang="en-US" sz="4400" b="1" i="0" dirty="0" err="1">
                  <a:solidFill>
                    <a:srgbClr val="FF0000"/>
                  </a:solidFill>
                  <a:effectLst/>
                  <a:latin typeface="Calibri" panose="020F0502020204030204" pitchFamily="34" charset="0"/>
                  <a:cs typeface="Calibri" panose="020F0502020204030204" pitchFamily="34" charset="0"/>
                </a:rPr>
                <a:t>đọc</a:t>
              </a:r>
              <a:r>
                <a:rPr lang="en-US" sz="4400" b="1" i="0" dirty="0">
                  <a:solidFill>
                    <a:srgbClr val="FF0000"/>
                  </a:solidFill>
                  <a:effectLst/>
                  <a:latin typeface="Calibri" panose="020F0502020204030204" pitchFamily="34" charset="0"/>
                  <a:cs typeface="Calibri" panose="020F0502020204030204" pitchFamily="34" charset="0"/>
                </a:rPr>
                <a:t> </a:t>
              </a:r>
              <a:r>
                <a:rPr lang="en-US" sz="4400" b="1" i="0" dirty="0" err="1">
                  <a:solidFill>
                    <a:srgbClr val="FF0000"/>
                  </a:solidFill>
                  <a:effectLst/>
                  <a:latin typeface="Calibri" panose="020F0502020204030204" pitchFamily="34" charset="0"/>
                  <a:cs typeface="Calibri" panose="020F0502020204030204" pitchFamily="34" charset="0"/>
                </a:rPr>
                <a:t>kể</a:t>
              </a:r>
              <a:r>
                <a:rPr lang="en-US" sz="4400" b="1" i="0" dirty="0">
                  <a:solidFill>
                    <a:srgbClr val="FF0000"/>
                  </a:solidFill>
                  <a:effectLst/>
                  <a:latin typeface="Calibri" panose="020F0502020204030204" pitchFamily="34" charset="0"/>
                  <a:cs typeface="Calibri" panose="020F0502020204030204" pitchFamily="34" charset="0"/>
                </a:rPr>
                <a:t> </a:t>
              </a:r>
              <a:r>
                <a:rPr lang="en-US" sz="4400" b="1" i="0" dirty="0" err="1">
                  <a:solidFill>
                    <a:srgbClr val="FF0000"/>
                  </a:solidFill>
                  <a:effectLst/>
                  <a:latin typeface="Calibri" panose="020F0502020204030204" pitchFamily="34" charset="0"/>
                  <a:cs typeface="Calibri" panose="020F0502020204030204" pitchFamily="34" charset="0"/>
                </a:rPr>
                <a:t>về</a:t>
              </a:r>
              <a:r>
                <a:rPr lang="en-US" sz="4400" b="1" i="0" dirty="0">
                  <a:solidFill>
                    <a:srgbClr val="FF0000"/>
                  </a:solidFill>
                  <a:effectLst/>
                  <a:latin typeface="Calibri" panose="020F0502020204030204" pitchFamily="34" charset="0"/>
                  <a:cs typeface="Calibri" panose="020F0502020204030204" pitchFamily="34" charset="0"/>
                </a:rPr>
                <a:t> c</a:t>
              </a:r>
              <a:r>
                <a:rPr lang="vi-VN" sz="4400" b="1" i="0" dirty="0">
                  <a:solidFill>
                    <a:srgbClr val="FF0000"/>
                  </a:solidFill>
                  <a:effectLst/>
                  <a:latin typeface="Calibri" panose="020F0502020204030204" pitchFamily="34" charset="0"/>
                  <a:cs typeface="Calibri" panose="020F0502020204030204" pitchFamily="34" charset="0"/>
                </a:rPr>
                <a:t>âu chuyện thuở bé của Ma-ri-a. Cô rất thông minh khi đã phát hiện ra những điều mới lạ</a:t>
              </a:r>
              <a:r>
                <a:rPr lang="en-US" sz="4400" b="1" i="0" dirty="0">
                  <a:solidFill>
                    <a:srgbClr val="FF0000"/>
                  </a:solidFill>
                  <a:effectLst/>
                  <a:latin typeface="Calibri" panose="020F0502020204030204" pitchFamily="34" charset="0"/>
                  <a:cs typeface="Calibri" panose="020F0502020204030204" pitchFamily="34" charset="0"/>
                </a:rPr>
                <a:t>.</a:t>
              </a:r>
              <a:r>
                <a:rPr lang="vi-VN" sz="4400" b="1" i="0" dirty="0">
                  <a:solidFill>
                    <a:srgbClr val="FF0000"/>
                  </a:solidFill>
                  <a:effectLst/>
                  <a:latin typeface="Calibri" panose="020F0502020204030204" pitchFamily="34" charset="0"/>
                  <a:cs typeface="Calibri" panose="020F0502020204030204" pitchFamily="34" charset="0"/>
                </a:rPr>
                <a:t> Chính nhờ sự thông minh đó mà sau này Ma-ri-a trở thành giáo sư nhiều trường đại học danh tiếng của Mỹ và vinh dự được tặng Giải thưởng Nô-ben Vật lí.</a:t>
              </a:r>
              <a:endParaRPr lang="en-US" sz="4400" b="1" kern="0" dirty="0">
                <a:solidFill>
                  <a:srgbClr val="FF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4540D672-97A4-23A2-06A5-9F659E3510C7}"/>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3" name="Picture 2">
            <a:extLst>
              <a:ext uri="{FF2B5EF4-FFF2-40B4-BE49-F238E27FC236}">
                <a16:creationId xmlns:a16="http://schemas.microsoft.com/office/drawing/2014/main" id="{29A162BD-B4EE-44A1-912E-743788F4053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010CCE7A-3032-1E9D-BB28-4890A305CA44}"/>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FFE4E5B1-E0A6-2B4A-BFBF-91645B39CE1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292204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 name="Group 1">
            <a:extLst>
              <a:ext uri="{FF2B5EF4-FFF2-40B4-BE49-F238E27FC236}">
                <a16:creationId xmlns:a16="http://schemas.microsoft.com/office/drawing/2014/main" id="{B5A61B6B-17AF-12F5-7E11-E8FBF4EE6922}"/>
              </a:ext>
            </a:extLst>
          </p:cNvPr>
          <p:cNvGrpSpPr/>
          <p:nvPr/>
        </p:nvGrpSpPr>
        <p:grpSpPr>
          <a:xfrm>
            <a:off x="284305" y="395673"/>
            <a:ext cx="5798128" cy="3135379"/>
            <a:chOff x="457201" y="1176848"/>
            <a:chExt cx="5798128" cy="3135379"/>
          </a:xfrm>
        </p:grpSpPr>
        <p:grpSp>
          <p:nvGrpSpPr>
            <p:cNvPr id="3" name="Group 2">
              <a:extLst>
                <a:ext uri="{FF2B5EF4-FFF2-40B4-BE49-F238E27FC236}">
                  <a16:creationId xmlns:a16="http://schemas.microsoft.com/office/drawing/2014/main" id="{6CC3965E-BAF3-D772-D9DE-248F1AEEC31D}"/>
                </a:ext>
              </a:extLst>
            </p:cNvPr>
            <p:cNvGrpSpPr/>
            <p:nvPr/>
          </p:nvGrpSpPr>
          <p:grpSpPr>
            <a:xfrm>
              <a:off x="457201" y="1922318"/>
              <a:ext cx="5798128"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EF9350C5-CBCC-B4E3-FA73-1410B466ADF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6" name="Picture 5">
                <a:extLst>
                  <a:ext uri="{FF2B5EF4-FFF2-40B4-BE49-F238E27FC236}">
                    <a16:creationId xmlns:a16="http://schemas.microsoft.com/office/drawing/2014/main" id="{81C8A1B1-560C-1439-AE4D-BD53A7638B4F}"/>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7" name="Picture 6">
                <a:extLst>
                  <a:ext uri="{FF2B5EF4-FFF2-40B4-BE49-F238E27FC236}">
                    <a16:creationId xmlns:a16="http://schemas.microsoft.com/office/drawing/2014/main" id="{B3A5BBFF-6443-BB30-A373-06E1A7A31A75}"/>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D0E64385-E9FF-92D9-7E66-2A9DCE773FE8}"/>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E57FA06A-62D0-AB00-89D8-23A211794845}"/>
              </a:ext>
            </a:extLst>
          </p:cNvPr>
          <p:cNvGrpSpPr/>
          <p:nvPr/>
        </p:nvGrpSpPr>
        <p:grpSpPr>
          <a:xfrm>
            <a:off x="5192937" y="3307784"/>
            <a:ext cx="6840681" cy="3307659"/>
            <a:chOff x="535741" y="1594114"/>
            <a:chExt cx="6840681" cy="3307659"/>
          </a:xfrm>
        </p:grpSpPr>
        <p:grpSp>
          <p:nvGrpSpPr>
            <p:cNvPr id="9" name="Group 8">
              <a:extLst>
                <a:ext uri="{FF2B5EF4-FFF2-40B4-BE49-F238E27FC236}">
                  <a16:creationId xmlns:a16="http://schemas.microsoft.com/office/drawing/2014/main" id="{2654A166-E086-80F8-6AF9-93F0237154DB}"/>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B18348C3-F97C-270E-089A-79F77A326DC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2" name="Group 11">
                <a:extLst>
                  <a:ext uri="{FF2B5EF4-FFF2-40B4-BE49-F238E27FC236}">
                    <a16:creationId xmlns:a16="http://schemas.microsoft.com/office/drawing/2014/main" id="{D3B76E92-6DA2-0FA4-4505-D197C470FA21}"/>
                  </a:ext>
                </a:extLst>
              </p:cNvPr>
              <p:cNvGrpSpPr/>
              <p:nvPr/>
            </p:nvGrpSpPr>
            <p:grpSpPr>
              <a:xfrm>
                <a:off x="7848304" y="4505757"/>
                <a:ext cx="4208656" cy="1980231"/>
                <a:chOff x="7938043" y="4498698"/>
                <a:chExt cx="4689256" cy="2231292"/>
              </a:xfrm>
              <a:grpFill/>
            </p:grpSpPr>
            <p:pic>
              <p:nvPicPr>
                <p:cNvPr id="13" name="Picture 12" descr="Icon&#10;&#10;Description automatically generated">
                  <a:extLst>
                    <a:ext uri="{FF2B5EF4-FFF2-40B4-BE49-F238E27FC236}">
                      <a16:creationId xmlns:a16="http://schemas.microsoft.com/office/drawing/2014/main" id="{65BEF5D1-88E0-D50D-5395-AFBEBB48F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4" name="Picture 13" descr="Icon&#10;&#10;Description automatically generated">
                  <a:extLst>
                    <a:ext uri="{FF2B5EF4-FFF2-40B4-BE49-F238E27FC236}">
                      <a16:creationId xmlns:a16="http://schemas.microsoft.com/office/drawing/2014/main" id="{D0F73724-9DF1-5A15-DF72-552461651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5" name="Picture 14" descr="Icon&#10;&#10;Description automatically generated">
                  <a:extLst>
                    <a:ext uri="{FF2B5EF4-FFF2-40B4-BE49-F238E27FC236}">
                      <a16:creationId xmlns:a16="http://schemas.microsoft.com/office/drawing/2014/main" id="{B02C549F-3643-B0B6-D527-F1422EB19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6" name="Picture 15" descr="Icon&#10;&#10;Description automatically generated">
                  <a:extLst>
                    <a:ext uri="{FF2B5EF4-FFF2-40B4-BE49-F238E27FC236}">
                      <a16:creationId xmlns:a16="http://schemas.microsoft.com/office/drawing/2014/main" id="{E64B4899-2033-B83B-F8FA-FB29B600C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1F2A653C-C4F3-BC36-4355-AAEA1CB17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3268A367-2829-FED6-9646-7D81D231C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7C422948-7D8B-0EB4-3306-44E620E3E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CBBBFBBE-1248-991B-8EF9-CDD836F82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5625FF55-3EDE-32EB-4E2D-ABE97335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2EADBFAB-CB3C-BC69-9D2D-B8484A082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9567" y="6183661"/>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D9409326-54C4-2958-77EA-FB8FA8CAD9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5C309033-AE86-5729-BF0D-1C8033DB7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0" name="Rectangle: Rounded Corners 9">
              <a:extLst>
                <a:ext uri="{FF2B5EF4-FFF2-40B4-BE49-F238E27FC236}">
                  <a16:creationId xmlns:a16="http://schemas.microsoft.com/office/drawing/2014/main" id="{F5D068EB-7AB9-5E12-7DCB-438F902F28FA}"/>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5" name="Graphic 24">
            <a:extLst>
              <a:ext uri="{FF2B5EF4-FFF2-40B4-BE49-F238E27FC236}">
                <a16:creationId xmlns:a16="http://schemas.microsoft.com/office/drawing/2014/main" id="{044FFDB3-CD3B-BA47-5CF2-3EC48B5CA4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6" name="Picture 25">
            <a:extLst>
              <a:ext uri="{FF2B5EF4-FFF2-40B4-BE49-F238E27FC236}">
                <a16:creationId xmlns:a16="http://schemas.microsoft.com/office/drawing/2014/main" id="{F6104B15-3C18-0738-41F3-3AA7EB857888}"/>
              </a:ext>
            </a:extLst>
          </p:cNvPr>
          <p:cNvPicPr>
            <a:picLocks noChangeAspect="1"/>
          </p:cNvPicPr>
          <p:nvPr/>
        </p:nvPicPr>
        <p:blipFill>
          <a:blip r:embed="rId7"/>
          <a:stretch>
            <a:fillRect/>
          </a:stretch>
        </p:blipFill>
        <p:spPr>
          <a:xfrm>
            <a:off x="5627679" y="0"/>
            <a:ext cx="6114818"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7" name="Group 26">
            <a:extLst>
              <a:ext uri="{FF2B5EF4-FFF2-40B4-BE49-F238E27FC236}">
                <a16:creationId xmlns:a16="http://schemas.microsoft.com/office/drawing/2014/main" id="{726FC1FB-C8E4-6F1D-4CC1-141FAD4786A8}"/>
              </a:ext>
            </a:extLst>
          </p:cNvPr>
          <p:cNvGrpSpPr/>
          <p:nvPr/>
        </p:nvGrpSpPr>
        <p:grpSpPr>
          <a:xfrm>
            <a:off x="2141239" y="2899971"/>
            <a:ext cx="7706323" cy="3485475"/>
            <a:chOff x="6290338" y="3972555"/>
            <a:chExt cx="5779742" cy="2468885"/>
          </a:xfrm>
        </p:grpSpPr>
        <p:sp>
          <p:nvSpPr>
            <p:cNvPr id="28" name="Rectangle: Rounded Corners 44">
              <a:extLst>
                <a:ext uri="{FF2B5EF4-FFF2-40B4-BE49-F238E27FC236}">
                  <a16:creationId xmlns:a16="http://schemas.microsoft.com/office/drawing/2014/main" id="{DE2F08B9-AE17-BD7B-29D3-2954CB91190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solidFill>
                  <a:srgbClr val="000000"/>
                </a:solidFill>
                <a:latin typeface="Arial" panose="020B0604020202020204" pitchFamily="34" charset="0"/>
                <a:sym typeface="Arial"/>
              </a:endParaRPr>
            </a:p>
          </p:txBody>
        </p:sp>
        <p:pic>
          <p:nvPicPr>
            <p:cNvPr id="29" name="Picture 28">
              <a:extLst>
                <a:ext uri="{FF2B5EF4-FFF2-40B4-BE49-F238E27FC236}">
                  <a16:creationId xmlns:a16="http://schemas.microsoft.com/office/drawing/2014/main" id="{A35226F1-AB6D-A4FD-8E66-444A08BAA6FC}"/>
                </a:ext>
              </a:extLst>
            </p:cNvPr>
            <p:cNvPicPr>
              <a:picLocks noChangeAspect="1"/>
            </p:cNvPicPr>
            <p:nvPr/>
          </p:nvPicPr>
          <p:blipFill rotWithShape="1">
            <a:blip r:embed="rId3"/>
            <a:srcRect t="19779"/>
            <a:stretch/>
          </p:blipFill>
          <p:spPr>
            <a:xfrm>
              <a:off x="6763133" y="4101083"/>
              <a:ext cx="5065398" cy="2044342"/>
            </a:xfrm>
            <a:prstGeom prst="rect">
              <a:avLst/>
            </a:prstGeom>
          </p:spPr>
        </p:pic>
      </p:grpSp>
      <p:sp>
        <p:nvSpPr>
          <p:cNvPr id="30" name="Rectangle: Rounded Corners 29">
            <a:extLst>
              <a:ext uri="{FF2B5EF4-FFF2-40B4-BE49-F238E27FC236}">
                <a16:creationId xmlns:a16="http://schemas.microsoft.com/office/drawing/2014/main" id="{07DECCA2-B891-A6C6-4CA6-B9F8FCE8AFAC}"/>
              </a:ext>
            </a:extLst>
          </p:cNvPr>
          <p:cNvSpPr/>
          <p:nvPr/>
        </p:nvSpPr>
        <p:spPr>
          <a:xfrm>
            <a:off x="3354722" y="2129124"/>
            <a:ext cx="5482553" cy="1068789"/>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71AE8DE8-9BEF-03C0-3945-A65930C87705}"/>
              </a:ext>
            </a:extLst>
          </p:cNvPr>
          <p:cNvPicPr>
            <a:picLocks noChangeAspect="1"/>
          </p:cNvPicPr>
          <p:nvPr/>
        </p:nvPicPr>
        <p:blipFill>
          <a:blip r:embed="rId4"/>
          <a:stretch>
            <a:fillRect/>
          </a:stretch>
        </p:blipFill>
        <p:spPr>
          <a:xfrm>
            <a:off x="1620857" y="574317"/>
            <a:ext cx="9120406" cy="1243692"/>
          </a:xfrm>
          <a:prstGeom prst="rect">
            <a:avLst/>
          </a:prstGeom>
        </p:spPr>
      </p:pic>
    </p:spTree>
    <p:extLst>
      <p:ext uri="{BB962C8B-B14F-4D97-AF65-F5344CB8AC3E}">
        <p14:creationId xmlns:p14="http://schemas.microsoft.com/office/powerpoint/2010/main" val="320219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5147-903E-443F-8733-12431C0F08BE}"/>
              </a:ext>
            </a:extLst>
          </p:cNvPr>
          <p:cNvSpPr>
            <a:spLocks noGrp="1"/>
          </p:cNvSpPr>
          <p:nvPr>
            <p:ph type="title"/>
          </p:nvPr>
        </p:nvSpPr>
        <p:spPr/>
        <p:txBody>
          <a:bodyPr/>
          <a:lstStyle/>
          <a:p>
            <a:endParaRPr lang="en-US">
              <a:solidFill>
                <a:srgbClr val="FF0000"/>
              </a:solidFill>
            </a:endParaRPr>
          </a:p>
        </p:txBody>
      </p:sp>
      <p:pic>
        <p:nvPicPr>
          <p:cNvPr id="4" name="Picture 3">
            <a:extLst>
              <a:ext uri="{FF2B5EF4-FFF2-40B4-BE49-F238E27FC236}">
                <a16:creationId xmlns:a16="http://schemas.microsoft.com/office/drawing/2014/main" id="{A5896A62-CD00-4607-BD0C-3BA0C7A3E426}"/>
              </a:ext>
            </a:extLst>
          </p:cNvPr>
          <p:cNvPicPr>
            <a:picLocks noChangeAspect="1"/>
          </p:cNvPicPr>
          <p:nvPr/>
        </p:nvPicPr>
        <p:blipFill>
          <a:blip r:embed="rId5"/>
          <a:stretch>
            <a:fillRect/>
          </a:stretch>
        </p:blipFill>
        <p:spPr>
          <a:xfrm>
            <a:off x="0" y="0"/>
            <a:ext cx="12192000" cy="6858000"/>
          </a:xfrm>
          <a:prstGeom prst="rect">
            <a:avLst/>
          </a:prstGeom>
        </p:spPr>
      </p:pic>
      <p:pic>
        <p:nvPicPr>
          <p:cNvPr id="16392" name="Picture 8" descr="Cute little japanese children in kindergarten uniform say hello to each other cartoon illustration">
            <a:extLst>
              <a:ext uri="{FF2B5EF4-FFF2-40B4-BE49-F238E27FC236}">
                <a16:creationId xmlns:a16="http://schemas.microsoft.com/office/drawing/2014/main" id="{53FFE0C8-0076-4773-8B8F-D1840922D19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1" b="89621" l="8946" r="93930">
                        <a14:foregroundMark x1="8946" y1="35130" x2="9425" y2="39122"/>
                        <a14:foregroundMark x1="9744" y1="39920" x2="9744" y2="39920"/>
                        <a14:foregroundMark x1="28115" y1="38922" x2="28594" y2="49102"/>
                        <a14:foregroundMark x1="29233" y1="31537" x2="25240" y2="31936"/>
                        <a14:foregroundMark x1="22684" y1="56088" x2="24760" y2="57685"/>
                        <a14:foregroundMark x1="24121" y1="35729" x2="25719" y2="41517"/>
                        <a14:foregroundMark x1="30990" y1="67066" x2="30511" y2="71058"/>
                        <a14:foregroundMark x1="68850" y1="45709" x2="68690" y2="48902"/>
                        <a14:foregroundMark x1="73323" y1="39920" x2="73962" y2="42116"/>
                        <a14:foregroundMark x1="89457" y1="48902" x2="91054" y2="50898"/>
                        <a14:foregroundMark x1="45847" y1="46307" x2="45687" y2="47904"/>
                        <a14:foregroundMark x1="45687" y1="47904" x2="45687" y2="47904"/>
                        <a14:foregroundMark x1="44728" y1="48303" x2="48403" y2="40519"/>
                        <a14:foregroundMark x1="44865" y1="41021" x2="45367" y2="43114"/>
                        <a14:foregroundMark x1="25399" y1="69461" x2="25240" y2="81637"/>
                        <a14:foregroundMark x1="26677" y1="81238" x2="26677" y2="84631"/>
                        <a14:foregroundMark x1="26198" y1="85828" x2="29073" y2="84032"/>
                        <a14:foregroundMark x1="14856" y1="64471" x2="14058" y2="65070"/>
                        <a14:foregroundMark x1="13898" y1="64271" x2="13259" y2="61078"/>
                        <a14:foregroundMark x1="12620" y1="62275" x2="12620" y2="62275"/>
                        <a14:foregroundMark x1="12620" y1="62275" x2="12620" y2="62275"/>
                        <a14:foregroundMark x1="13419" y1="62475" x2="13898" y2="60679"/>
                        <a14:foregroundMark x1="73642" y1="56088" x2="74601" y2="55289"/>
                        <a14:foregroundMark x1="73323" y1="77844" x2="73482" y2="82236"/>
                        <a14:foregroundMark x1="84665" y1="62874" x2="85304" y2="65070"/>
                        <a14:foregroundMark x1="84665" y1="63473" x2="86262" y2="61277"/>
                        <a14:foregroundMark x1="93131" y1="51896" x2="93930" y2="51896"/>
                        <a14:foregroundMark x1="87061" y1="60878" x2="87700" y2="60679"/>
                        <a14:foregroundMark x1="87380" y1="60878" x2="88498" y2="59681"/>
                        <a14:foregroundMark x1="44409" y1="39721" x2="44409" y2="38124"/>
                        <a14:backgroundMark x1="41853" y1="37725" x2="42332" y2="41517"/>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1971229"/>
            <a:ext cx="6756400" cy="5407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772DC1-585E-D6D5-71E7-0BED450C48D3}"/>
              </a:ext>
            </a:extLst>
          </p:cNvPr>
          <p:cNvPicPr>
            <a:picLocks noChangeAspect="1"/>
          </p:cNvPicPr>
          <p:nvPr/>
        </p:nvPicPr>
        <p:blipFill>
          <a:blip r:embed="rId8"/>
          <a:stretch>
            <a:fillRect/>
          </a:stretch>
        </p:blipFill>
        <p:spPr>
          <a:xfrm>
            <a:off x="723034" y="346497"/>
            <a:ext cx="10979848" cy="1231499"/>
          </a:xfrm>
          <a:prstGeom prst="rect">
            <a:avLst/>
          </a:prstGeom>
        </p:spPr>
      </p:pic>
    </p:spTree>
    <p:controls>
      <mc:AlternateContent xmlns:mc="http://schemas.openxmlformats.org/markup-compatibility/2006">
        <mc:Choice xmlns:v="urn:schemas-microsoft-com:vml" Requires="v">
          <p:control spid="4103" name="TextBox1" r:id="rId2" imgW="4343400" imgH="831960"/>
        </mc:Choice>
        <mc:Fallback>
          <p:control name="TextBox1" r:id="rId2" imgW="4343400" imgH="831960">
            <p:pic>
              <p:nvPicPr>
                <p:cNvPr id="9" name="TextBox1">
                  <a:extLst>
                    <a:ext uri="{FF2B5EF4-FFF2-40B4-BE49-F238E27FC236}">
                      <a16:creationId xmlns:a16="http://schemas.microsoft.com/office/drawing/2014/main" id="{98B48EBE-9F8A-471C-BF57-2028F5466EE4}"/>
                    </a:ext>
                  </a:extLst>
                </p:cNvPr>
                <p:cNvPicPr>
                  <a:picLocks/>
                </p:cNvPicPr>
                <p:nvPr/>
              </p:nvPicPr>
              <p:blipFill>
                <a:blip r:embed="rId9"/>
                <a:stretch>
                  <a:fillRect/>
                </a:stretch>
              </p:blipFill>
              <p:spPr>
                <a:xfrm>
                  <a:off x="3839254" y="1646606"/>
                  <a:ext cx="4340772" cy="830997"/>
                </a:xfrm>
                <a:prstGeom prst="rect">
                  <a:avLst/>
                </a:prstGeom>
              </p:spPr>
            </p:pic>
          </p:control>
        </mc:Fallback>
      </mc:AlternateContent>
    </p:controls>
    <p:extLst>
      <p:ext uri="{BB962C8B-B14F-4D97-AF65-F5344CB8AC3E}">
        <p14:creationId xmlns:p14="http://schemas.microsoft.com/office/powerpoint/2010/main" val="3291494159"/>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6;p36">
            <a:extLst>
              <a:ext uri="{FF2B5EF4-FFF2-40B4-BE49-F238E27FC236}">
                <a16:creationId xmlns:a16="http://schemas.microsoft.com/office/drawing/2014/main" id="{8CA979FC-ABFB-A267-BCCC-5C0ED1E2E0F7}"/>
              </a:ext>
            </a:extLst>
          </p:cNvPr>
          <p:cNvSpPr txBox="1">
            <a:spLocks/>
          </p:cNvSpPr>
          <p:nvPr/>
        </p:nvSpPr>
        <p:spPr>
          <a:xfrm>
            <a:off x="2558868" y="905766"/>
            <a:ext cx="10046459" cy="1045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4400" kern="0" dirty="0" err="1">
                <a:latin typeface="Calibri" panose="020F0502020204030204" pitchFamily="34" charset="0"/>
                <a:cs typeface="Calibri" panose="020F0502020204030204" pitchFamily="34" charset="0"/>
              </a:rPr>
              <a:t>Thứ</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ngày</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tháng</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năm</a:t>
            </a:r>
            <a:r>
              <a:rPr lang="en-US" sz="4400" kern="0" dirty="0">
                <a:latin typeface="Calibri" panose="020F0502020204030204" pitchFamily="34" charset="0"/>
                <a:cs typeface="Calibri" panose="020F0502020204030204" pitchFamily="34" charset="0"/>
              </a:rPr>
              <a:t>…</a:t>
            </a:r>
            <a:endParaRPr lang="en-US" sz="4400" kern="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3" name="Google Shape;439;p36">
            <a:extLst>
              <a:ext uri="{FF2B5EF4-FFF2-40B4-BE49-F238E27FC236}">
                <a16:creationId xmlns:a16="http://schemas.microsoft.com/office/drawing/2014/main" id="{604BDA30-F7E1-831B-F24E-524AD31FDF90}"/>
              </a:ext>
            </a:extLst>
          </p:cNvPr>
          <p:cNvSpPr/>
          <p:nvPr/>
        </p:nvSpPr>
        <p:spPr>
          <a:xfrm>
            <a:off x="7394905" y="198830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440;p36">
            <a:extLst>
              <a:ext uri="{FF2B5EF4-FFF2-40B4-BE49-F238E27FC236}">
                <a16:creationId xmlns:a16="http://schemas.microsoft.com/office/drawing/2014/main" id="{19869BA5-53AB-14FD-46FF-F25C045118EC}"/>
              </a:ext>
            </a:extLst>
          </p:cNvPr>
          <p:cNvSpPr/>
          <p:nvPr/>
        </p:nvSpPr>
        <p:spPr>
          <a:xfrm>
            <a:off x="9314900" y="4935567"/>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441;p36">
            <a:extLst>
              <a:ext uri="{FF2B5EF4-FFF2-40B4-BE49-F238E27FC236}">
                <a16:creationId xmlns:a16="http://schemas.microsoft.com/office/drawing/2014/main" id="{7D0505C2-98BF-B517-F540-B6819FB1AEE0}"/>
              </a:ext>
            </a:extLst>
          </p:cNvPr>
          <p:cNvSpPr/>
          <p:nvPr/>
        </p:nvSpPr>
        <p:spPr>
          <a:xfrm>
            <a:off x="7452467" y="5938200"/>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descr="A cartoon of a child and a robot&#10;&#10;Description automatically generated">
            <a:extLst>
              <a:ext uri="{FF2B5EF4-FFF2-40B4-BE49-F238E27FC236}">
                <a16:creationId xmlns:a16="http://schemas.microsoft.com/office/drawing/2014/main" id="{7DD2DA5D-D8A9-4B0A-21E6-EE8180173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9950"/>
            <a:ext cx="5229130" cy="3924300"/>
          </a:xfrm>
          <a:prstGeom prst="rect">
            <a:avLst/>
          </a:prstGeom>
        </p:spPr>
      </p:pic>
      <p:pic>
        <p:nvPicPr>
          <p:cNvPr id="9" name="Picture 8">
            <a:extLst>
              <a:ext uri="{FF2B5EF4-FFF2-40B4-BE49-F238E27FC236}">
                <a16:creationId xmlns:a16="http://schemas.microsoft.com/office/drawing/2014/main" id="{CBEEBC2A-A2F7-BE87-1977-8BE9313451EE}"/>
              </a:ext>
            </a:extLst>
          </p:cNvPr>
          <p:cNvPicPr>
            <a:picLocks noChangeAspect="1"/>
          </p:cNvPicPr>
          <p:nvPr/>
        </p:nvPicPr>
        <p:blipFill>
          <a:blip r:embed="rId4"/>
          <a:stretch>
            <a:fillRect/>
          </a:stretch>
        </p:blipFill>
        <p:spPr>
          <a:xfrm>
            <a:off x="3394398" y="1600888"/>
            <a:ext cx="7193903" cy="1713124"/>
          </a:xfrm>
          <a:prstGeom prst="rect">
            <a:avLst/>
          </a:prstGeom>
        </p:spPr>
      </p:pic>
      <p:pic>
        <p:nvPicPr>
          <p:cNvPr id="10" name="Picture 9">
            <a:extLst>
              <a:ext uri="{FF2B5EF4-FFF2-40B4-BE49-F238E27FC236}">
                <a16:creationId xmlns:a16="http://schemas.microsoft.com/office/drawing/2014/main" id="{E5188F40-9E3D-B496-10E8-16C21E3B3798}"/>
              </a:ext>
            </a:extLst>
          </p:cNvPr>
          <p:cNvPicPr>
            <a:picLocks noChangeAspect="1"/>
          </p:cNvPicPr>
          <p:nvPr/>
        </p:nvPicPr>
        <p:blipFill>
          <a:blip r:embed="rId5"/>
          <a:stretch>
            <a:fillRect/>
          </a:stretch>
        </p:blipFill>
        <p:spPr>
          <a:xfrm>
            <a:off x="3793281" y="2139287"/>
            <a:ext cx="7748688" cy="4718713"/>
          </a:xfrm>
          <a:prstGeom prst="rect">
            <a:avLst/>
          </a:prstGeom>
        </p:spPr>
      </p:pic>
      <p:pic>
        <p:nvPicPr>
          <p:cNvPr id="12" name="Picture 11">
            <a:extLst>
              <a:ext uri="{FF2B5EF4-FFF2-40B4-BE49-F238E27FC236}">
                <a16:creationId xmlns:a16="http://schemas.microsoft.com/office/drawing/2014/main" id="{1693ECD1-2927-BBBE-CAE5-AA7951DDA5B2}"/>
              </a:ext>
            </a:extLst>
          </p:cNvPr>
          <p:cNvPicPr>
            <a:picLocks noChangeAspect="1"/>
          </p:cNvPicPr>
          <p:nvPr/>
        </p:nvPicPr>
        <p:blipFill>
          <a:blip r:embed="rId6"/>
          <a:stretch>
            <a:fillRect/>
          </a:stretch>
        </p:blipFill>
        <p:spPr>
          <a:xfrm rot="19797564">
            <a:off x="1834372" y="2195980"/>
            <a:ext cx="3322608" cy="2389839"/>
          </a:xfrm>
          <a:prstGeom prst="rect">
            <a:avLst/>
          </a:prstGeom>
        </p:spPr>
      </p:pic>
    </p:spTree>
    <p:extLst>
      <p:ext uri="{BB962C8B-B14F-4D97-AF65-F5344CB8AC3E}">
        <p14:creationId xmlns:p14="http://schemas.microsoft.com/office/powerpoint/2010/main" val="29115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1.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Tìm</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bài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Nhà</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phát</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minh</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6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tuổi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tiếng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nêu</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nghĩa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của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1FFF3A-D20F-0D95-CFA0-E9F8A7BCC4F1}"/>
              </a:ext>
            </a:extLst>
          </p:cNvPr>
          <p:cNvPicPr>
            <a:picLocks noChangeAspect="1"/>
          </p:cNvPicPr>
          <p:nvPr/>
        </p:nvPicPr>
        <p:blipFill>
          <a:blip r:embed="rId6"/>
          <a:stretch>
            <a:fillRect/>
          </a:stretch>
        </p:blipFill>
        <p:spPr>
          <a:xfrm>
            <a:off x="-173010" y="1991849"/>
            <a:ext cx="11923538" cy="4196300"/>
          </a:xfrm>
          <a:prstGeom prst="rect">
            <a:avLst/>
          </a:prstGeom>
        </p:spPr>
      </p:pic>
      <p:sp>
        <p:nvSpPr>
          <p:cNvPr id="4" name="Rectangle: Rounded Corners 3">
            <a:extLst>
              <a:ext uri="{FF2B5EF4-FFF2-40B4-BE49-F238E27FC236}">
                <a16:creationId xmlns:a16="http://schemas.microsoft.com/office/drawing/2014/main" id="{B84C1BE3-5654-1920-074E-8FBE9ADBAF36}"/>
              </a:ext>
            </a:extLst>
          </p:cNvPr>
          <p:cNvSpPr/>
          <p:nvPr/>
        </p:nvSpPr>
        <p:spPr>
          <a:xfrm>
            <a:off x="3318354" y="2040358"/>
            <a:ext cx="1158395" cy="453659"/>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id="{C3791707-10FD-B1F5-0B3A-E95CFFF47091}"/>
              </a:ext>
            </a:extLst>
          </p:cNvPr>
          <p:cNvSpPr/>
          <p:nvPr/>
        </p:nvSpPr>
        <p:spPr>
          <a:xfrm>
            <a:off x="11102325" y="2407859"/>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id="{FE739E8F-F8E1-E60B-0FDA-B42A48025354}"/>
              </a:ext>
            </a:extLst>
          </p:cNvPr>
          <p:cNvSpPr/>
          <p:nvPr/>
        </p:nvSpPr>
        <p:spPr>
          <a:xfrm>
            <a:off x="3595521" y="4809238"/>
            <a:ext cx="958370" cy="353312"/>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49924" y="4760639"/>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03FA4067-742C-5AEC-93FC-DC2A675734B3}"/>
              </a:ext>
            </a:extLst>
          </p:cNvPr>
          <p:cNvGrpSpPr/>
          <p:nvPr/>
        </p:nvGrpSpPr>
        <p:grpSpPr>
          <a:xfrm>
            <a:off x="196833" y="2398906"/>
            <a:ext cx="10106115" cy="2321950"/>
            <a:chOff x="590129" y="871603"/>
            <a:chExt cx="8039100" cy="3946618"/>
          </a:xfrm>
          <a:solidFill>
            <a:schemeClr val="tx2">
              <a:lumMod val="20000"/>
              <a:lumOff val="80000"/>
            </a:schemeClr>
          </a:solidFill>
        </p:grpSpPr>
        <p:sp>
          <p:nvSpPr>
            <p:cNvPr id="8" name="Rectangle 7">
              <a:extLst>
                <a:ext uri="{FF2B5EF4-FFF2-40B4-BE49-F238E27FC236}">
                  <a16:creationId xmlns:a16="http://schemas.microsoft.com/office/drawing/2014/main"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TextBox 9">
              <a:extLst>
                <a:ext uri="{FF2B5EF4-FFF2-40B4-BE49-F238E27FC236}">
                  <a16:creationId xmlns:a16="http://schemas.microsoft.com/office/drawing/2014/main" id="{F4788EB8-D1BF-BF15-8AEA-EE7D32EA7838}"/>
                </a:ext>
              </a:extLst>
            </p:cNvPr>
            <p:cNvSpPr txBox="1"/>
            <p:nvPr/>
          </p:nvSpPr>
          <p:spPr>
            <a:xfrm>
              <a:off x="680932" y="1176049"/>
              <a:ext cx="7857495" cy="2820700"/>
            </a:xfrm>
            <a:prstGeom prst="rect">
              <a:avLst/>
            </a:prstGeom>
            <a:noFill/>
            <a:ln w="38100">
              <a:noFill/>
            </a:ln>
          </p:spPr>
          <p:txBody>
            <a:bodyPr wrap="square" rtlCol="0">
              <a:spAutoFit/>
            </a:bodyPr>
            <a:lstStyle/>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a16="http://schemas.microsoft.com/office/drawing/2014/main"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112" name="Hình chữ nhật: Góc Tròn 1">
            <a:extLst>
              <a:ext uri="{FF2B5EF4-FFF2-40B4-BE49-F238E27FC236}">
                <a16:creationId xmlns:a16="http://schemas.microsoft.com/office/drawing/2014/main" id="{238C68A2-EFAB-4573-85A1-95DD9C02E576}"/>
              </a:ext>
            </a:extLst>
          </p:cNvPr>
          <p:cNvSpPr/>
          <p:nvPr/>
        </p:nvSpPr>
        <p:spPr>
          <a:xfrm>
            <a:off x="238125" y="142875"/>
            <a:ext cx="11839575" cy="6369685"/>
          </a:xfrm>
          <a:prstGeom prst="roundRect">
            <a:avLst/>
          </a:prstGeom>
          <a:solidFill>
            <a:schemeClr val="lt1">
              <a:alpha val="38000"/>
            </a:schemeClr>
          </a:solidFill>
          <a:ln/>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642" name="Google Shape;642;p39"/>
          <p:cNvSpPr txBox="1">
            <a:spLocks noGrp="1"/>
          </p:cNvSpPr>
          <p:nvPr>
            <p:ph type="title"/>
          </p:nvPr>
        </p:nvSpPr>
        <p:spPr>
          <a:xfrm>
            <a:off x="845700" y="366944"/>
            <a:ext cx="10272000" cy="763600"/>
          </a:xfrm>
          <a:prstGeom prst="rect">
            <a:avLst/>
          </a:prstGeom>
        </p:spPr>
        <p:txBody>
          <a:bodyPr spcFirstLastPara="1" wrap="square" lIns="121900" tIns="121900" rIns="121900" bIns="121900" anchor="b" anchorCtr="0">
            <a:noAutofit/>
          </a:bodyPr>
          <a:lstStyle/>
          <a:p>
            <a:pPr lvl="0" algn="ctr"/>
            <a:r>
              <a:rPr lang="en-US" sz="6000" dirty="0" err="1">
                <a:solidFill>
                  <a:srgbClr val="0070C0"/>
                </a:solidFill>
                <a:latin typeface="Calibri" panose="020F0502020204030204" pitchFamily="34" charset="0"/>
                <a:cs typeface="Calibri" panose="020F0502020204030204" pitchFamily="34" charset="0"/>
              </a:rPr>
              <a:t>Yêu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cần</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đạt</a:t>
            </a:r>
            <a:endParaRPr sz="6000" dirty="0">
              <a:solidFill>
                <a:srgbClr val="0070C0"/>
              </a:solidFill>
              <a:latin typeface="Calibri" panose="020F0502020204030204" pitchFamily="34" charset="0"/>
              <a:cs typeface="Calibri" panose="020F0502020204030204" pitchFamily="34" charset="0"/>
            </a:endParaRPr>
          </a:p>
        </p:txBody>
      </p:sp>
      <p:sp>
        <p:nvSpPr>
          <p:cNvPr id="643" name="Google Shape;643;p39"/>
          <p:cNvSpPr txBox="1">
            <a:spLocks noGrp="1"/>
          </p:cNvSpPr>
          <p:nvPr>
            <p:ph type="subTitle" idx="4294967295"/>
          </p:nvPr>
        </p:nvSpPr>
        <p:spPr>
          <a:xfrm>
            <a:off x="1775885" y="1190492"/>
            <a:ext cx="10416116" cy="2237317"/>
          </a:xfrm>
          <a:prstGeom prst="rect">
            <a:avLst/>
          </a:prstGeom>
        </p:spPr>
        <p:txBody>
          <a:bodyPr spcFirstLastPara="1" wrap="square" lIns="121900" tIns="121900" rIns="121900" bIns="121900" anchor="t" anchorCtr="0">
            <a:noAutofit/>
          </a:bodyPr>
          <a:lstStyle/>
          <a:p>
            <a:pPr marL="0" indent="0" algn="just">
              <a:buNone/>
            </a:pPr>
            <a:r>
              <a:rPr lang="vi-VN" sz="3200" dirty="0">
                <a:latin typeface="Calibri" panose="020F0502020204030204" pitchFamily="34" charset="0"/>
                <a:cs typeface="Calibri" panose="020F0502020204030204" pitchFamily="34" charset="0"/>
              </a:rPr>
              <a:t>Đọc đúng từ ngữ, câu, đoạn và toàn bộ câu chuyện Nhà phát minh 6 tuổi. Biết đọc lời người dẫn chuyện, lời của nhân vật trong câu chuyện (cha của Ma-ri-a) với giọng điệu phù hợp.</a:t>
            </a:r>
            <a:endParaRPr sz="3200" dirty="0">
              <a:latin typeface="Calibri" panose="020F0502020204030204" pitchFamily="34" charset="0"/>
              <a:cs typeface="Calibri" panose="020F0502020204030204" pitchFamily="34" charset="0"/>
            </a:endParaRPr>
          </a:p>
        </p:txBody>
      </p:sp>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1F85535A-F626-4913-81D1-BE7714AAAFAD}"/>
              </a:ext>
            </a:extLst>
          </p:cNvPr>
          <p:cNvSpPr/>
          <p:nvPr/>
        </p:nvSpPr>
        <p:spPr>
          <a:xfrm>
            <a:off x="1641682" y="2982768"/>
            <a:ext cx="10402571" cy="1077218"/>
          </a:xfrm>
          <a:prstGeom prst="rect">
            <a:avLst/>
          </a:prstGeom>
        </p:spPr>
        <p:txBody>
          <a:bodyPr wrap="square">
            <a:spAutoFit/>
          </a:bodyPr>
          <a:lstStyle/>
          <a:p>
            <a:pPr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lời nói.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93" name="Google Shape;2188;p71">
            <a:extLst>
              <a:ext uri="{FF2B5EF4-FFF2-40B4-BE49-F238E27FC236}">
                <a16:creationId xmlns:a16="http://schemas.microsoft.com/office/drawing/2014/main" id="{19C9A17C-99CE-47CF-9E1A-AF7B1F923262}"/>
              </a:ext>
            </a:extLst>
          </p:cNvPr>
          <p:cNvGrpSpPr/>
          <p:nvPr/>
        </p:nvGrpSpPr>
        <p:grpSpPr>
          <a:xfrm>
            <a:off x="460194" y="1369201"/>
            <a:ext cx="1151637" cy="1027031"/>
            <a:chOff x="1492450" y="2713557"/>
            <a:chExt cx="411283" cy="411284"/>
          </a:xfrm>
        </p:grpSpPr>
        <p:sp>
          <p:nvSpPr>
            <p:cNvPr id="94" name="Google Shape;2189;p71">
              <a:extLst>
                <a:ext uri="{FF2B5EF4-FFF2-40B4-BE49-F238E27FC236}">
                  <a16:creationId xmlns:a16="http://schemas.microsoft.com/office/drawing/2014/main" id="{0A73B685-F4D8-40CB-B43F-78E8B6E256B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190;p71">
              <a:extLst>
                <a:ext uri="{FF2B5EF4-FFF2-40B4-BE49-F238E27FC236}">
                  <a16:creationId xmlns:a16="http://schemas.microsoft.com/office/drawing/2014/main" id="{44CA5501-81F1-4A5B-B075-76B9DD53B8D6}"/>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191;p71">
              <a:extLst>
                <a:ext uri="{FF2B5EF4-FFF2-40B4-BE49-F238E27FC236}">
                  <a16:creationId xmlns:a16="http://schemas.microsoft.com/office/drawing/2014/main" id="{BC835839-8706-4733-93D5-B83D11C65FA1}"/>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192;p71">
              <a:extLst>
                <a:ext uri="{FF2B5EF4-FFF2-40B4-BE49-F238E27FC236}">
                  <a16:creationId xmlns:a16="http://schemas.microsoft.com/office/drawing/2014/main" id="{1B419B73-D790-457B-96C5-FC8B8B1DD307}"/>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193;p71">
              <a:extLst>
                <a:ext uri="{FF2B5EF4-FFF2-40B4-BE49-F238E27FC236}">
                  <a16:creationId xmlns:a16="http://schemas.microsoft.com/office/drawing/2014/main" id="{4AA890DA-8888-4D7E-B53F-E28CD954A62E}"/>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194;p71">
              <a:extLst>
                <a:ext uri="{FF2B5EF4-FFF2-40B4-BE49-F238E27FC236}">
                  <a16:creationId xmlns:a16="http://schemas.microsoft.com/office/drawing/2014/main" id="{1AD875C7-15B0-402A-A1F9-BC6ECE2CC2ED}"/>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0" name="Google Shape;2188;p71">
            <a:extLst>
              <a:ext uri="{FF2B5EF4-FFF2-40B4-BE49-F238E27FC236}">
                <a16:creationId xmlns:a16="http://schemas.microsoft.com/office/drawing/2014/main" id="{4E730C34-5125-42CA-A961-64DD36261078}"/>
              </a:ext>
            </a:extLst>
          </p:cNvPr>
          <p:cNvGrpSpPr/>
          <p:nvPr/>
        </p:nvGrpSpPr>
        <p:grpSpPr>
          <a:xfrm>
            <a:off x="441144" y="3029297"/>
            <a:ext cx="1151637" cy="1027031"/>
            <a:chOff x="1492450" y="2713557"/>
            <a:chExt cx="411283" cy="411284"/>
          </a:xfrm>
        </p:grpSpPr>
        <p:sp>
          <p:nvSpPr>
            <p:cNvPr id="101" name="Google Shape;2189;p71">
              <a:extLst>
                <a:ext uri="{FF2B5EF4-FFF2-40B4-BE49-F238E27FC236}">
                  <a16:creationId xmlns:a16="http://schemas.microsoft.com/office/drawing/2014/main" id="{2614CA58-8B50-4575-94CD-2DDF9A5BA5C1}"/>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516F1501-5A09-4311-A66A-BACC13928422}"/>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4D853FCE-262E-48C8-8534-83ED8A456639}"/>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0FE91186-55EC-4A7D-A2AC-EAFF4E4065C9}"/>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4346504F-AB00-4BB9-9339-C7ABF2970334}"/>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5CEB6D32-2281-41ED-AF99-D35B3A2E0D05}"/>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Rectangle 2">
            <a:extLst>
              <a:ext uri="{FF2B5EF4-FFF2-40B4-BE49-F238E27FC236}">
                <a16:creationId xmlns:a16="http://schemas.microsoft.com/office/drawing/2014/main" id="{F7377F1C-99A3-4A78-905D-4A37DEEC8CE5}"/>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109" name="Rectangle 108">
            <a:extLst>
              <a:ext uri="{FF2B5EF4-FFF2-40B4-BE49-F238E27FC236}">
                <a16:creationId xmlns:a16="http://schemas.microsoft.com/office/drawing/2014/main" id="{D1F1C369-ACE3-4208-B971-2592FB77D81C}"/>
              </a:ext>
            </a:extLst>
          </p:cNvPr>
          <p:cNvSpPr/>
          <p:nvPr/>
        </p:nvSpPr>
        <p:spPr>
          <a:xfrm>
            <a:off x="664344" y="2936068"/>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4" name="Rectangle 3">
            <a:extLst>
              <a:ext uri="{FF2B5EF4-FFF2-40B4-BE49-F238E27FC236}">
                <a16:creationId xmlns:a16="http://schemas.microsoft.com/office/drawing/2014/main" id="{D642F852-BAF3-4850-FBBC-49A57CBFC3AE}"/>
              </a:ext>
            </a:extLst>
          </p:cNvPr>
          <p:cNvSpPr/>
          <p:nvPr/>
        </p:nvSpPr>
        <p:spPr>
          <a:xfrm>
            <a:off x="1603582" y="4310122"/>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Những trải nghiệm và khám phá sẽ đem lại niềm vui cho mỗi người.</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5" name="Google Shape;2188;p71">
            <a:extLst>
              <a:ext uri="{FF2B5EF4-FFF2-40B4-BE49-F238E27FC236}">
                <a16:creationId xmlns:a16="http://schemas.microsoft.com/office/drawing/2014/main" id="{B45EEB10-FAE3-5AEA-30B4-EC5D8B4C324F}"/>
              </a:ext>
            </a:extLst>
          </p:cNvPr>
          <p:cNvGrpSpPr/>
          <p:nvPr/>
        </p:nvGrpSpPr>
        <p:grpSpPr>
          <a:xfrm>
            <a:off x="403044" y="4356651"/>
            <a:ext cx="1151637" cy="1027031"/>
            <a:chOff x="1492450" y="2713557"/>
            <a:chExt cx="411283" cy="411284"/>
          </a:xfrm>
        </p:grpSpPr>
        <p:sp>
          <p:nvSpPr>
            <p:cNvPr id="6" name="Google Shape;2189;p71">
              <a:extLst>
                <a:ext uri="{FF2B5EF4-FFF2-40B4-BE49-F238E27FC236}">
                  <a16:creationId xmlns:a16="http://schemas.microsoft.com/office/drawing/2014/main" id="{9A50AF33-72F0-845B-BFEF-061894A7C478}"/>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2190;p71">
              <a:extLst>
                <a:ext uri="{FF2B5EF4-FFF2-40B4-BE49-F238E27FC236}">
                  <a16:creationId xmlns:a16="http://schemas.microsoft.com/office/drawing/2014/main" id="{F2B42DFA-4EA3-8B18-B07C-65DF31A054D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191;p71">
              <a:extLst>
                <a:ext uri="{FF2B5EF4-FFF2-40B4-BE49-F238E27FC236}">
                  <a16:creationId xmlns:a16="http://schemas.microsoft.com/office/drawing/2014/main" id="{001EC361-8912-A656-B4BE-83E1B887898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192;p71">
              <a:extLst>
                <a:ext uri="{FF2B5EF4-FFF2-40B4-BE49-F238E27FC236}">
                  <a16:creationId xmlns:a16="http://schemas.microsoft.com/office/drawing/2014/main" id="{B41440F5-6A5E-C492-433B-E7807AE17F03}"/>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193;p71">
              <a:extLst>
                <a:ext uri="{FF2B5EF4-FFF2-40B4-BE49-F238E27FC236}">
                  <a16:creationId xmlns:a16="http://schemas.microsoft.com/office/drawing/2014/main" id="{42F4338B-A0E3-361C-6FFF-900D67412F13}"/>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2194;p71">
              <a:extLst>
                <a:ext uri="{FF2B5EF4-FFF2-40B4-BE49-F238E27FC236}">
                  <a16:creationId xmlns:a16="http://schemas.microsoft.com/office/drawing/2014/main" id="{3EC30309-9EA9-B6E0-3558-2D27DA4E78E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 name="Rectangle 11">
            <a:extLst>
              <a:ext uri="{FF2B5EF4-FFF2-40B4-BE49-F238E27FC236}">
                <a16:creationId xmlns:a16="http://schemas.microsoft.com/office/drawing/2014/main" id="{76270B32-2BA2-FA2C-FDA7-941A0B16028C}"/>
              </a:ext>
            </a:extLst>
          </p:cNvPr>
          <p:cNvSpPr/>
          <p:nvPr/>
        </p:nvSpPr>
        <p:spPr>
          <a:xfrm>
            <a:off x="626244" y="4263422"/>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A83A6B4-2B4B-492B-B2F7-3C100DFA4B0F}"/>
              </a:ext>
            </a:extLst>
          </p:cNvPr>
          <p:cNvPicPr>
            <a:picLocks noChangeAspect="1"/>
          </p:cNvPicPr>
          <p:nvPr/>
        </p:nvPicPr>
        <p:blipFill rotWithShape="1">
          <a:blip r:embed="rId2"/>
          <a:srcRect l="8976" r="8976" b="-3259"/>
          <a:stretch/>
        </p:blipFill>
        <p:spPr>
          <a:xfrm>
            <a:off x="0" y="0"/>
            <a:ext cx="12192000" cy="708152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 name="Picture 1">
            <a:extLst>
              <a:ext uri="{FF2B5EF4-FFF2-40B4-BE49-F238E27FC236}">
                <a16:creationId xmlns:a16="http://schemas.microsoft.com/office/drawing/2014/main" id="{6F774805-27FB-AF75-2576-705DC246CCF5}"/>
              </a:ext>
            </a:extLst>
          </p:cNvPr>
          <p:cNvPicPr>
            <a:picLocks noChangeAspect="1"/>
          </p:cNvPicPr>
          <p:nvPr/>
        </p:nvPicPr>
        <p:blipFill>
          <a:blip r:embed="rId5"/>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cxnSp>
        <p:nvCxnSpPr>
          <p:cNvPr id="12" name="直接连接符 34">
            <a:extLst>
              <a:ext uri="{FF2B5EF4-FFF2-40B4-BE49-F238E27FC236}">
                <a16:creationId xmlns:a16="http://schemas.microsoft.com/office/drawing/2014/main" id="{E86FD267-E2E9-65D6-07EF-8AF9CE4B166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385" name="Picture 384">
            <a:extLst>
              <a:ext uri="{FF2B5EF4-FFF2-40B4-BE49-F238E27FC236}">
                <a16:creationId xmlns:a16="http://schemas.microsoft.com/office/drawing/2014/main" id="{8A89D331-7C63-45A0-51E3-EFF531F7A391}"/>
              </a:ext>
            </a:extLst>
          </p:cNvPr>
          <p:cNvPicPr>
            <a:picLocks noChangeAspect="1"/>
          </p:cNvPicPr>
          <p:nvPr/>
        </p:nvPicPr>
        <p:blipFill>
          <a:blip r:embed="rId3"/>
          <a:stretch>
            <a:fillRect/>
          </a:stretch>
        </p:blipFill>
        <p:spPr>
          <a:xfrm>
            <a:off x="1898578" y="3869210"/>
            <a:ext cx="8586230" cy="2853946"/>
          </a:xfrm>
          <a:prstGeom prst="rect">
            <a:avLst/>
          </a:prstGeom>
        </p:spPr>
      </p:pic>
      <p:pic>
        <p:nvPicPr>
          <p:cNvPr id="386" name="Picture 2" descr="Cute woman teacher holding bell in government uniform character cartoon art illustration">
            <a:extLst>
              <a:ext uri="{FF2B5EF4-FFF2-40B4-BE49-F238E27FC236}">
                <a16:creationId xmlns:a16="http://schemas.microsoft.com/office/drawing/2014/main" id="{AB60E7A5-1E36-46CF-2A4E-DE3F64B4CA1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387" name="云形 3">
            <a:extLst>
              <a:ext uri="{FF2B5EF4-FFF2-40B4-BE49-F238E27FC236}">
                <a16:creationId xmlns:a16="http://schemas.microsoft.com/office/drawing/2014/main" id="{9B276CC4-BF06-D38F-2B62-C9B255A757B9}"/>
              </a:ext>
            </a:extLst>
          </p:cNvPr>
          <p:cNvSpPr/>
          <p:nvPr/>
        </p:nvSpPr>
        <p:spPr>
          <a:xfrm>
            <a:off x="1211582" y="762382"/>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Ma-</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ri</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-a</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388" name="云形 3">
            <a:extLst>
              <a:ext uri="{FF2B5EF4-FFF2-40B4-BE49-F238E27FC236}">
                <a16:creationId xmlns:a16="http://schemas.microsoft.com/office/drawing/2014/main" id="{641FF2FA-47DF-5244-E3EA-4AC8CDAB4C88}"/>
              </a:ext>
            </a:extLst>
          </p:cNvPr>
          <p:cNvSpPr/>
          <p:nvPr/>
        </p:nvSpPr>
        <p:spPr>
          <a:xfrm>
            <a:off x="8870538" y="695087"/>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trượt</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389" name="云形 3">
            <a:extLst>
              <a:ext uri="{FF2B5EF4-FFF2-40B4-BE49-F238E27FC236}">
                <a16:creationId xmlns:a16="http://schemas.microsoft.com/office/drawing/2014/main" id="{EDF9CA3A-E425-82A1-6109-EF3B02CECE3F}"/>
              </a:ext>
            </a:extLst>
          </p:cNvPr>
          <p:cNvSpPr/>
          <p:nvPr/>
        </p:nvSpPr>
        <p:spPr>
          <a:xfrm>
            <a:off x="656473" y="2683916"/>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lặng</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lẽ</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390" name="云形 3">
            <a:extLst>
              <a:ext uri="{FF2B5EF4-FFF2-40B4-BE49-F238E27FC236}">
                <a16:creationId xmlns:a16="http://schemas.microsoft.com/office/drawing/2014/main" id="{AAFA5BE2-AC29-D669-9BAC-9A1B14E9C69D}"/>
              </a:ext>
            </a:extLst>
          </p:cNvPr>
          <p:cNvSpPr/>
          <p:nvPr/>
        </p:nvSpPr>
        <p:spPr>
          <a:xfrm>
            <a:off x="9031430" y="2307264"/>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nâng</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bổng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391" name="云形 3">
            <a:extLst>
              <a:ext uri="{FF2B5EF4-FFF2-40B4-BE49-F238E27FC236}">
                <a16:creationId xmlns:a16="http://schemas.microsoft.com/office/drawing/2014/main" id="{0C38235A-B1F8-BD66-E13D-12F51A0C4CD9}"/>
              </a:ext>
            </a:extLst>
          </p:cNvPr>
          <p:cNvSpPr/>
          <p:nvPr/>
        </p:nvSpPr>
        <p:spPr>
          <a:xfrm>
            <a:off x="8976916" y="439536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Tree>
    <p:extLst>
      <p:ext uri="{BB962C8B-B14F-4D97-AF65-F5344CB8AC3E}">
        <p14:creationId xmlns:p14="http://schemas.microsoft.com/office/powerpoint/2010/main" val="37897912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fade">
                                      <p:cBhvr>
                                        <p:cTn id="7" dur="1000"/>
                                        <p:tgtEl>
                                          <p:spTgt spid="385"/>
                                        </p:tgtEl>
                                      </p:cBhvr>
                                    </p:animEffect>
                                    <p:anim calcmode="lin" valueType="num">
                                      <p:cBhvr>
                                        <p:cTn id="8" dur="1000" fill="hold"/>
                                        <p:tgtEl>
                                          <p:spTgt spid="385"/>
                                        </p:tgtEl>
                                        <p:attrNameLst>
                                          <p:attrName>ppt_x</p:attrName>
                                        </p:attrNameLst>
                                      </p:cBhvr>
                                      <p:tavLst>
                                        <p:tav tm="0">
                                          <p:val>
                                            <p:strVal val="#ppt_x"/>
                                          </p:val>
                                        </p:tav>
                                        <p:tav tm="100000">
                                          <p:val>
                                            <p:strVal val="#ppt_x"/>
                                          </p:val>
                                        </p:tav>
                                      </p:tavLst>
                                    </p:anim>
                                    <p:anim calcmode="lin" valueType="num">
                                      <p:cBhvr>
                                        <p:cTn id="9" dur="900" decel="100000" fill="hold"/>
                                        <p:tgtEl>
                                          <p:spTgt spid="38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7"/>
                                        </p:tgtEl>
                                        <p:attrNameLst>
                                          <p:attrName>style.visibility</p:attrName>
                                        </p:attrNameLst>
                                      </p:cBhvr>
                                      <p:to>
                                        <p:strVal val="visible"/>
                                      </p:to>
                                    </p:set>
                                    <p:anim calcmode="lin" valueType="num">
                                      <p:cBhvr>
                                        <p:cTn id="15" dur="500" fill="hold"/>
                                        <p:tgtEl>
                                          <p:spTgt spid="387"/>
                                        </p:tgtEl>
                                        <p:attrNameLst>
                                          <p:attrName>ppt_w</p:attrName>
                                        </p:attrNameLst>
                                      </p:cBhvr>
                                      <p:tavLst>
                                        <p:tav tm="0">
                                          <p:val>
                                            <p:fltVal val="0"/>
                                          </p:val>
                                        </p:tav>
                                        <p:tav tm="100000">
                                          <p:val>
                                            <p:strVal val="#ppt_w"/>
                                          </p:val>
                                        </p:tav>
                                      </p:tavLst>
                                    </p:anim>
                                    <p:anim calcmode="lin" valueType="num">
                                      <p:cBhvr>
                                        <p:cTn id="16" dur="500" fill="hold"/>
                                        <p:tgtEl>
                                          <p:spTgt spid="387"/>
                                        </p:tgtEl>
                                        <p:attrNameLst>
                                          <p:attrName>ppt_h</p:attrName>
                                        </p:attrNameLst>
                                      </p:cBhvr>
                                      <p:tavLst>
                                        <p:tav tm="0">
                                          <p:val>
                                            <p:fltVal val="0"/>
                                          </p:val>
                                        </p:tav>
                                        <p:tav tm="100000">
                                          <p:val>
                                            <p:strVal val="#ppt_h"/>
                                          </p:val>
                                        </p:tav>
                                      </p:tavLst>
                                    </p:anim>
                                    <p:animEffect transition="in" filter="fade">
                                      <p:cBhvr>
                                        <p:cTn id="17" dur="500"/>
                                        <p:tgtEl>
                                          <p:spTgt spid="38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88"/>
                                        </p:tgtEl>
                                        <p:attrNameLst>
                                          <p:attrName>style.visibility</p:attrName>
                                        </p:attrNameLst>
                                      </p:cBhvr>
                                      <p:to>
                                        <p:strVal val="visible"/>
                                      </p:to>
                                    </p:set>
                                    <p:anim calcmode="lin" valueType="num">
                                      <p:cBhvr>
                                        <p:cTn id="22" dur="500" fill="hold"/>
                                        <p:tgtEl>
                                          <p:spTgt spid="388"/>
                                        </p:tgtEl>
                                        <p:attrNameLst>
                                          <p:attrName>ppt_w</p:attrName>
                                        </p:attrNameLst>
                                      </p:cBhvr>
                                      <p:tavLst>
                                        <p:tav tm="0">
                                          <p:val>
                                            <p:fltVal val="0"/>
                                          </p:val>
                                        </p:tav>
                                        <p:tav tm="100000">
                                          <p:val>
                                            <p:strVal val="#ppt_w"/>
                                          </p:val>
                                        </p:tav>
                                      </p:tavLst>
                                    </p:anim>
                                    <p:anim calcmode="lin" valueType="num">
                                      <p:cBhvr>
                                        <p:cTn id="23" dur="500" fill="hold"/>
                                        <p:tgtEl>
                                          <p:spTgt spid="388"/>
                                        </p:tgtEl>
                                        <p:attrNameLst>
                                          <p:attrName>ppt_h</p:attrName>
                                        </p:attrNameLst>
                                      </p:cBhvr>
                                      <p:tavLst>
                                        <p:tav tm="0">
                                          <p:val>
                                            <p:fltVal val="0"/>
                                          </p:val>
                                        </p:tav>
                                        <p:tav tm="100000">
                                          <p:val>
                                            <p:strVal val="#ppt_h"/>
                                          </p:val>
                                        </p:tav>
                                      </p:tavLst>
                                    </p:anim>
                                    <p:animEffect transition="in" filter="fade">
                                      <p:cBhvr>
                                        <p:cTn id="24" dur="500"/>
                                        <p:tgtEl>
                                          <p:spTgt spid="38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89"/>
                                        </p:tgtEl>
                                        <p:attrNameLst>
                                          <p:attrName>style.visibility</p:attrName>
                                        </p:attrNameLst>
                                      </p:cBhvr>
                                      <p:to>
                                        <p:strVal val="visible"/>
                                      </p:to>
                                    </p:set>
                                    <p:anim calcmode="lin" valueType="num">
                                      <p:cBhvr>
                                        <p:cTn id="29" dur="500" fill="hold"/>
                                        <p:tgtEl>
                                          <p:spTgt spid="389"/>
                                        </p:tgtEl>
                                        <p:attrNameLst>
                                          <p:attrName>ppt_w</p:attrName>
                                        </p:attrNameLst>
                                      </p:cBhvr>
                                      <p:tavLst>
                                        <p:tav tm="0">
                                          <p:val>
                                            <p:fltVal val="0"/>
                                          </p:val>
                                        </p:tav>
                                        <p:tav tm="100000">
                                          <p:val>
                                            <p:strVal val="#ppt_w"/>
                                          </p:val>
                                        </p:tav>
                                      </p:tavLst>
                                    </p:anim>
                                    <p:anim calcmode="lin" valueType="num">
                                      <p:cBhvr>
                                        <p:cTn id="30" dur="500" fill="hold"/>
                                        <p:tgtEl>
                                          <p:spTgt spid="389"/>
                                        </p:tgtEl>
                                        <p:attrNameLst>
                                          <p:attrName>ppt_h</p:attrName>
                                        </p:attrNameLst>
                                      </p:cBhvr>
                                      <p:tavLst>
                                        <p:tav tm="0">
                                          <p:val>
                                            <p:fltVal val="0"/>
                                          </p:val>
                                        </p:tav>
                                        <p:tav tm="100000">
                                          <p:val>
                                            <p:strVal val="#ppt_h"/>
                                          </p:val>
                                        </p:tav>
                                      </p:tavLst>
                                    </p:anim>
                                    <p:animEffect transition="in" filter="fade">
                                      <p:cBhvr>
                                        <p:cTn id="31" dur="500"/>
                                        <p:tgtEl>
                                          <p:spTgt spid="38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90"/>
                                        </p:tgtEl>
                                        <p:attrNameLst>
                                          <p:attrName>style.visibility</p:attrName>
                                        </p:attrNameLst>
                                      </p:cBhvr>
                                      <p:to>
                                        <p:strVal val="visible"/>
                                      </p:to>
                                    </p:set>
                                    <p:anim calcmode="lin" valueType="num">
                                      <p:cBhvr>
                                        <p:cTn id="36" dur="500" fill="hold"/>
                                        <p:tgtEl>
                                          <p:spTgt spid="390"/>
                                        </p:tgtEl>
                                        <p:attrNameLst>
                                          <p:attrName>ppt_w</p:attrName>
                                        </p:attrNameLst>
                                      </p:cBhvr>
                                      <p:tavLst>
                                        <p:tav tm="0">
                                          <p:val>
                                            <p:fltVal val="0"/>
                                          </p:val>
                                        </p:tav>
                                        <p:tav tm="100000">
                                          <p:val>
                                            <p:strVal val="#ppt_w"/>
                                          </p:val>
                                        </p:tav>
                                      </p:tavLst>
                                    </p:anim>
                                    <p:anim calcmode="lin" valueType="num">
                                      <p:cBhvr>
                                        <p:cTn id="37" dur="500" fill="hold"/>
                                        <p:tgtEl>
                                          <p:spTgt spid="390"/>
                                        </p:tgtEl>
                                        <p:attrNameLst>
                                          <p:attrName>ppt_h</p:attrName>
                                        </p:attrNameLst>
                                      </p:cBhvr>
                                      <p:tavLst>
                                        <p:tav tm="0">
                                          <p:val>
                                            <p:fltVal val="0"/>
                                          </p:val>
                                        </p:tav>
                                        <p:tav tm="100000">
                                          <p:val>
                                            <p:strVal val="#ppt_h"/>
                                          </p:val>
                                        </p:tav>
                                      </p:tavLst>
                                    </p:anim>
                                    <p:animEffect transition="in" filter="fade">
                                      <p:cBhvr>
                                        <p:cTn id="38" dur="500"/>
                                        <p:tgtEl>
                                          <p:spTgt spid="39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91"/>
                                        </p:tgtEl>
                                        <p:attrNameLst>
                                          <p:attrName>style.visibility</p:attrName>
                                        </p:attrNameLst>
                                      </p:cBhvr>
                                      <p:to>
                                        <p:strVal val="visible"/>
                                      </p:to>
                                    </p:set>
                                    <p:anim calcmode="lin" valueType="num">
                                      <p:cBhvr>
                                        <p:cTn id="43" dur="500" fill="hold"/>
                                        <p:tgtEl>
                                          <p:spTgt spid="391"/>
                                        </p:tgtEl>
                                        <p:attrNameLst>
                                          <p:attrName>ppt_w</p:attrName>
                                        </p:attrNameLst>
                                      </p:cBhvr>
                                      <p:tavLst>
                                        <p:tav tm="0">
                                          <p:val>
                                            <p:fltVal val="0"/>
                                          </p:val>
                                        </p:tav>
                                        <p:tav tm="100000">
                                          <p:val>
                                            <p:strVal val="#ppt_w"/>
                                          </p:val>
                                        </p:tav>
                                      </p:tavLst>
                                    </p:anim>
                                    <p:anim calcmode="lin" valueType="num">
                                      <p:cBhvr>
                                        <p:cTn id="44" dur="500" fill="hold"/>
                                        <p:tgtEl>
                                          <p:spTgt spid="391"/>
                                        </p:tgtEl>
                                        <p:attrNameLst>
                                          <p:attrName>ppt_h</p:attrName>
                                        </p:attrNameLst>
                                      </p:cBhvr>
                                      <p:tavLst>
                                        <p:tav tm="0">
                                          <p:val>
                                            <p:fltVal val="0"/>
                                          </p:val>
                                        </p:tav>
                                        <p:tav tm="100000">
                                          <p:val>
                                            <p:strVal val="#ppt_h"/>
                                          </p:val>
                                        </p:tav>
                                      </p:tavLst>
                                    </p:anim>
                                    <p:animEffect transition="in" filter="fade">
                                      <p:cBhvr>
                                        <p:cTn id="45" dur="5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0" bldLvl="0" animBg="1"/>
      <p:bldP spid="388" grpId="0" bldLvl="0" animBg="1"/>
      <p:bldP spid="389" grpId="0" bldLvl="0" animBg="1"/>
      <p:bldP spid="390" grpId="0" bldLvl="0" animBg="1"/>
      <p:bldP spid="39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2201181" y="731838"/>
            <a:ext cx="4437743" cy="2144305"/>
          </a:xfrm>
          <a:prstGeom prst="rect">
            <a:avLst/>
          </a:prstGeom>
        </p:spPr>
        <p:txBody>
          <a:bodyPr wrap="square">
            <a:spAutoFit/>
          </a:bodyPr>
          <a:lstStyle/>
          <a:p>
            <a:pPr algn="ctr" defTabSz="1219170">
              <a:buClr>
                <a:srgbClr val="000000"/>
              </a:buClr>
            </a:pPr>
            <a:r>
              <a:rPr lang="vi-VN" sz="9600" b="1" kern="0" dirty="0">
                <a:solidFill>
                  <a:schemeClr val="bg1"/>
                </a:solidFill>
                <a:latin typeface="Calibri" panose="020F0502020204030204" pitchFamily="34" charset="0"/>
                <a:cs typeface="Calibri" panose="020F0502020204030204" pitchFamily="34" charset="0"/>
                <a:sym typeface="Arial"/>
              </a:rPr>
              <a:t>Đ</a:t>
            </a:r>
            <a:r>
              <a:rPr lang="en-US" sz="9600" b="1" kern="0" dirty="0" err="1">
                <a:solidFill>
                  <a:schemeClr val="bg1"/>
                </a:solidFill>
                <a:latin typeface="Calibri" panose="020F0502020204030204" pitchFamily="34" charset="0"/>
                <a:cs typeface="Calibri" panose="020F0502020204030204" pitchFamily="34" charset="0"/>
                <a:sym typeface="Arial"/>
              </a:rPr>
              <a:t>ọc</a:t>
            </a:r>
            <a:endParaRPr lang="en-US" sz="9600" b="1" kern="0" dirty="0">
              <a:solidFill>
                <a:schemeClr val="bg1"/>
              </a:solidFill>
              <a:latin typeface="Calibri" panose="020F0502020204030204" pitchFamily="34" charset="0"/>
              <a:cs typeface="Calibri" panose="020F0502020204030204" pitchFamily="34" charset="0"/>
              <a:sym typeface="Arial"/>
            </a:endParaRPr>
          </a:p>
          <a:p>
            <a:pPr defTabSz="1219170">
              <a:buClr>
                <a:srgbClr val="000000"/>
              </a:buClr>
            </a:pPr>
            <a:br>
              <a:rPr lang="en-US" sz="1867" kern="0" dirty="0">
                <a:solidFill>
                  <a:srgbClr val="000000"/>
                </a:solidFill>
                <a:latin typeface="Calibri" panose="020F0502020204030204" pitchFamily="34" charset="0"/>
                <a:cs typeface="Calibri" panose="020F0502020204030204" pitchFamily="34" charset="0"/>
                <a:sym typeface="Arial"/>
              </a:rPr>
            </a:br>
            <a:endParaRPr lang="en-US" sz="1867"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690933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138113" y="742077"/>
            <a:ext cx="11601450" cy="655564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8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800" dirty="0">
                <a:solidFill>
                  <a:srgbClr val="17253A"/>
                </a:solidFill>
                <a:latin typeface="Calibri" panose="020F0502020204030204" pitchFamily="34" charset="0"/>
                <a:cs typeface="Calibri" panose="020F0502020204030204" pitchFamily="34" charset="0"/>
                <a:sym typeface="Arial"/>
              </a:rPr>
              <a:t>   </a:t>
            </a:r>
            <a:r>
              <a:rPr lang="vi-VN" sz="28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800" dirty="0">
                <a:solidFill>
                  <a:srgbClr val="17253A"/>
                </a:solidFill>
                <a:latin typeface="Calibri" panose="020F0502020204030204" pitchFamily="34" charset="0"/>
                <a:cs typeface="Calibri" panose="020F0502020204030204" pitchFamily="34" charset="0"/>
                <a:sym typeface="Arial"/>
              </a:rPr>
              <a:t>   </a:t>
            </a:r>
            <a:r>
              <a:rPr lang="vi-VN" sz="28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8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800" dirty="0">
              <a:solidFill>
                <a:srgbClr val="17253A"/>
              </a:solidFill>
              <a:latin typeface="Arial"/>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a16="http://schemas.microsoft.com/office/drawing/2014/main"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a16="http://schemas.microsoft.com/office/drawing/2014/main"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a16="http://schemas.microsoft.com/office/drawing/2014/main"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a16="http://schemas.microsoft.com/office/drawing/2014/main"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a16="http://schemas.microsoft.com/office/drawing/2014/main"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523875" y="1012450"/>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050" name="Picture 2" descr="Điểm lại những thông tin thú vị về giải thưởng Nobel danh giá | Khoa học |  Vietnam+ (VietnamPlus)">
            <a:extLst>
              <a:ext uri="{FF2B5EF4-FFF2-40B4-BE49-F238E27FC236}">
                <a16:creationId xmlns:a16="http://schemas.microsoft.com/office/drawing/2014/main" id="{203B3423-11E5-8AB0-AD0F-08813E224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016" y="323849"/>
            <a:ext cx="8172450" cy="479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3074" name="Picture 2" descr="Théorie de la relativité générale : comment Albert Einstein avait tout  compris il y a un peu">
            <a:extLst>
              <a:ext uri="{FF2B5EF4-FFF2-40B4-BE49-F238E27FC236}">
                <a16:creationId xmlns:a16="http://schemas.microsoft.com/office/drawing/2014/main" id="{25255D81-E706-5756-AE66-9BADF728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10" y="1264618"/>
            <a:ext cx="5305648"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2836</Words>
  <Application>Microsoft Office PowerPoint</Application>
  <PresentationFormat>Widescreen</PresentationFormat>
  <Paragraphs>127</Paragraphs>
  <Slides>38</Slides>
  <Notes>34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#9Slide05 SVNClementine</vt:lpstr>
      <vt:lpstr>#9Slide07 SVNBeachwood Sans</vt:lpstr>
      <vt:lpstr>Arial</vt:lpstr>
      <vt:lpstr>Arvo</vt:lpstr>
      <vt:lpstr>Calibri</vt:lpstr>
      <vt:lpstr>Encode Sans</vt:lpstr>
      <vt:lpstr>Segoe UI Historic</vt:lpstr>
      <vt:lpstr>Symbol</vt:lpstr>
      <vt:lpstr>Times New Roman</vt:lpstr>
      <vt:lpstr>Community, Family &amp; Personal Services Major for College: Physical Education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lpstr>PowerPoint Presentation</vt:lpstr>
      <vt:lpstr>Yêu cầu cần đạt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creator>Thao Tran</dc:creator>
  <cp:lastModifiedBy>PC</cp:lastModifiedBy>
  <cp:revision>56</cp:revision>
  <dcterms:created xsi:type="dcterms:W3CDTF">2023-08-02T08:26:43Z</dcterms:created>
  <dcterms:modified xsi:type="dcterms:W3CDTF">2024-10-21T15:45:22Z</dcterms:modified>
</cp:coreProperties>
</file>