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8" r:id="rId3"/>
    <p:sldId id="280" r:id="rId4"/>
    <p:sldId id="360" r:id="rId5"/>
    <p:sldId id="361" r:id="rId6"/>
    <p:sldId id="362" r:id="rId7"/>
    <p:sldId id="363" r:id="rId8"/>
    <p:sldId id="364" r:id="rId9"/>
    <p:sldId id="285" r:id="rId10"/>
    <p:sldId id="274" r:id="rId11"/>
    <p:sldId id="273" r:id="rId12"/>
    <p:sldId id="365" r:id="rId13"/>
    <p:sldId id="281" r:id="rId14"/>
    <p:sldId id="275" r:id="rId15"/>
    <p:sldId id="357" r:id="rId16"/>
    <p:sldId id="287" r:id="rId17"/>
    <p:sldId id="3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90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7D6C7-F218-44D5-A8BF-F49AE08FFB62}"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6DFA1-0FFC-4481-9CEB-284741D01A23}" type="slidenum">
              <a:rPr lang="en-US" smtClean="0"/>
              <a:t>‹#›</a:t>
            </a:fld>
            <a:endParaRPr lang="en-US"/>
          </a:p>
        </p:txBody>
      </p:sp>
    </p:spTree>
    <p:extLst>
      <p:ext uri="{BB962C8B-B14F-4D97-AF65-F5344CB8AC3E}">
        <p14:creationId xmlns:p14="http://schemas.microsoft.com/office/powerpoint/2010/main" val="2706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19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39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96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30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84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68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05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72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2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75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850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FF46-E6AF-E353-2DAF-BCE4B8CAEF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6515E1-6CE8-142E-90B9-E192FBF179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860FF-F93F-2313-3A85-AEBB237E474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9/21/2023</a:t>
            </a:fld>
            <a:endParaRPr lang="en-US"/>
          </a:p>
        </p:txBody>
      </p:sp>
      <p:sp>
        <p:nvSpPr>
          <p:cNvPr id="5" name="Footer Placeholder 4">
            <a:extLst>
              <a:ext uri="{FF2B5EF4-FFF2-40B4-BE49-F238E27FC236}">
                <a16:creationId xmlns:a16="http://schemas.microsoft.com/office/drawing/2014/main" id="{6555BCC6-DC02-9D81-3DD9-2AB9A4E9AB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7C8282-9873-7CEF-3C53-D97EED435A0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8" name="Picture 7" descr="A group of stuffed animals&#10;&#10;Description automatically generated with low confidence">
            <a:extLst>
              <a:ext uri="{FF2B5EF4-FFF2-40B4-BE49-F238E27FC236}">
                <a16:creationId xmlns:a16="http://schemas.microsoft.com/office/drawing/2014/main" id="{25B1B06E-D7A2-5117-95C5-8EDBD0382A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860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D373-358D-6CCF-56CE-E0640359D3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94A381-45AF-798D-7460-DDF7F3EBC4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4BBE3-3565-4AF6-1472-44697047DDB7}"/>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9/21/2023</a:t>
            </a:fld>
            <a:endParaRPr lang="en-US"/>
          </a:p>
        </p:txBody>
      </p:sp>
      <p:sp>
        <p:nvSpPr>
          <p:cNvPr id="5" name="Footer Placeholder 4">
            <a:extLst>
              <a:ext uri="{FF2B5EF4-FFF2-40B4-BE49-F238E27FC236}">
                <a16:creationId xmlns:a16="http://schemas.microsoft.com/office/drawing/2014/main" id="{4B59E843-40A9-0BD1-768E-FF866ED8F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17EB97-D84D-3939-0132-E143B46F94C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416881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4D106-E830-4420-B02E-6F360DB54F7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49748-B614-AA92-8EE0-F39D21B939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AE360-9E23-CFDE-2017-6DFCEAE97054}"/>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9/21/2023</a:t>
            </a:fld>
            <a:endParaRPr lang="en-US"/>
          </a:p>
        </p:txBody>
      </p:sp>
      <p:sp>
        <p:nvSpPr>
          <p:cNvPr id="5" name="Footer Placeholder 4">
            <a:extLst>
              <a:ext uri="{FF2B5EF4-FFF2-40B4-BE49-F238E27FC236}">
                <a16:creationId xmlns:a16="http://schemas.microsoft.com/office/drawing/2014/main" id="{B4D7121C-6AF7-25F0-742C-8A0AE58A37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AFF4B0-53BD-C012-B2DB-BCE05733EDBA}"/>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73200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6917-5745-4973-8318-FEF5790DB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7534DB-AFD5-45FA-A024-6939D101E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18E416-6F53-4C17-B7F8-8490332F8F20}"/>
              </a:ext>
            </a:extLst>
          </p:cNvPr>
          <p:cNvSpPr>
            <a:spLocks noGrp="1"/>
          </p:cNvSpPr>
          <p:nvPr>
            <p:ph type="dt" sz="half" idx="10"/>
          </p:nvPr>
        </p:nvSpPr>
        <p:spPr/>
        <p:txBody>
          <a:bodyPr/>
          <a:lstStyle/>
          <a:p>
            <a:fld id="{8FF3A7EC-286D-4499-9253-F32D59D78F4D}" type="datetimeFigureOut">
              <a:rPr lang="en-US" smtClean="0"/>
              <a:t>9/21/2023</a:t>
            </a:fld>
            <a:endParaRPr lang="en-US"/>
          </a:p>
        </p:txBody>
      </p:sp>
      <p:sp>
        <p:nvSpPr>
          <p:cNvPr id="5" name="Footer Placeholder 4">
            <a:extLst>
              <a:ext uri="{FF2B5EF4-FFF2-40B4-BE49-F238E27FC236}">
                <a16:creationId xmlns:a16="http://schemas.microsoft.com/office/drawing/2014/main" id="{899A6741-FDDC-4B4B-9CB8-0DE089F11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0BDE6-9720-4D92-8CE1-1EB33E286883}"/>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454801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A9FC0-512D-4E27-9488-13AB29071B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38EC0-BB5A-41B6-A3A3-149BB26D89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237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A84C-4844-4A98-A151-6DEDF64F65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F63DB-6FF1-4921-A918-D4BEF18534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98272-CDDA-4B8B-831C-241B9147F108}"/>
              </a:ext>
            </a:extLst>
          </p:cNvPr>
          <p:cNvSpPr>
            <a:spLocks noGrp="1"/>
          </p:cNvSpPr>
          <p:nvPr>
            <p:ph type="dt" sz="half" idx="10"/>
          </p:nvPr>
        </p:nvSpPr>
        <p:spPr/>
        <p:txBody>
          <a:bodyPr/>
          <a:lstStyle/>
          <a:p>
            <a:fld id="{8FF3A7EC-286D-4499-9253-F32D59D78F4D}" type="datetimeFigureOut">
              <a:rPr lang="en-US" smtClean="0"/>
              <a:t>9/21/2023</a:t>
            </a:fld>
            <a:endParaRPr lang="en-US"/>
          </a:p>
        </p:txBody>
      </p:sp>
      <p:sp>
        <p:nvSpPr>
          <p:cNvPr id="5" name="Footer Placeholder 4">
            <a:extLst>
              <a:ext uri="{FF2B5EF4-FFF2-40B4-BE49-F238E27FC236}">
                <a16:creationId xmlns:a16="http://schemas.microsoft.com/office/drawing/2014/main" id="{7210D81A-209C-4C7B-8468-AA01C1D15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DDFE5-9F40-401F-A164-6DEC1B8D4C7D}"/>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389831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30CE-94E1-4F83-B305-E07EF7D17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53275-CF08-4A4B-B43A-66C044B6A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D43D12-F24D-4ECF-ADCB-62C0814589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1A61F-27AB-491D-9119-BF3C2330142C}"/>
              </a:ext>
            </a:extLst>
          </p:cNvPr>
          <p:cNvSpPr>
            <a:spLocks noGrp="1"/>
          </p:cNvSpPr>
          <p:nvPr>
            <p:ph type="dt" sz="half" idx="10"/>
          </p:nvPr>
        </p:nvSpPr>
        <p:spPr/>
        <p:txBody>
          <a:bodyPr/>
          <a:lstStyle/>
          <a:p>
            <a:fld id="{8FF3A7EC-286D-4499-9253-F32D59D78F4D}" type="datetimeFigureOut">
              <a:rPr lang="en-US" smtClean="0"/>
              <a:t>9/21/2023</a:t>
            </a:fld>
            <a:endParaRPr lang="en-US"/>
          </a:p>
        </p:txBody>
      </p:sp>
      <p:sp>
        <p:nvSpPr>
          <p:cNvPr id="6" name="Footer Placeholder 5">
            <a:extLst>
              <a:ext uri="{FF2B5EF4-FFF2-40B4-BE49-F238E27FC236}">
                <a16:creationId xmlns:a16="http://schemas.microsoft.com/office/drawing/2014/main" id="{8FC8173F-21B3-4735-9FB7-C60ED3A37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3ACB9-B98A-4EEF-A627-E9C974476BCE}"/>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869416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419D-B343-444C-8897-E5DAEBEFB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2362DF-9092-42D7-80B2-19DAF4A31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F824-98AD-4E25-B4BF-59767403AF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312CAF-ADED-4000-AB21-E03AF4A14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2310B5-FB7B-4A1C-8A6B-EA0EEE277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77709B-48F2-4C0E-93AE-D0B5F3DE4F3D}"/>
              </a:ext>
            </a:extLst>
          </p:cNvPr>
          <p:cNvSpPr>
            <a:spLocks noGrp="1"/>
          </p:cNvSpPr>
          <p:nvPr>
            <p:ph type="dt" sz="half" idx="10"/>
          </p:nvPr>
        </p:nvSpPr>
        <p:spPr/>
        <p:txBody>
          <a:bodyPr/>
          <a:lstStyle/>
          <a:p>
            <a:fld id="{8FF3A7EC-286D-4499-9253-F32D59D78F4D}" type="datetimeFigureOut">
              <a:rPr lang="en-US" smtClean="0"/>
              <a:t>9/21/2023</a:t>
            </a:fld>
            <a:endParaRPr lang="en-US"/>
          </a:p>
        </p:txBody>
      </p:sp>
      <p:sp>
        <p:nvSpPr>
          <p:cNvPr id="8" name="Footer Placeholder 7">
            <a:extLst>
              <a:ext uri="{FF2B5EF4-FFF2-40B4-BE49-F238E27FC236}">
                <a16:creationId xmlns:a16="http://schemas.microsoft.com/office/drawing/2014/main" id="{F9BC2879-5530-4ADF-8F95-9242FF544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C9F2C-8657-4F58-A90C-AC401A1093F8}"/>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559433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96FB-552B-4B1B-AC80-94379A08AE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4E1076-F816-4129-9968-735AE3002106}"/>
              </a:ext>
            </a:extLst>
          </p:cNvPr>
          <p:cNvSpPr>
            <a:spLocks noGrp="1"/>
          </p:cNvSpPr>
          <p:nvPr>
            <p:ph type="dt" sz="half" idx="10"/>
          </p:nvPr>
        </p:nvSpPr>
        <p:spPr/>
        <p:txBody>
          <a:bodyPr/>
          <a:lstStyle/>
          <a:p>
            <a:fld id="{8FF3A7EC-286D-4499-9253-F32D59D78F4D}" type="datetimeFigureOut">
              <a:rPr lang="en-US" smtClean="0"/>
              <a:t>9/21/2023</a:t>
            </a:fld>
            <a:endParaRPr lang="en-US"/>
          </a:p>
        </p:txBody>
      </p:sp>
      <p:sp>
        <p:nvSpPr>
          <p:cNvPr id="4" name="Footer Placeholder 3">
            <a:extLst>
              <a:ext uri="{FF2B5EF4-FFF2-40B4-BE49-F238E27FC236}">
                <a16:creationId xmlns:a16="http://schemas.microsoft.com/office/drawing/2014/main" id="{54D5CA5D-C25B-4CF3-B2EB-3480FABF4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AF51A3-FAD7-4252-AFE1-525FE5C02F51}"/>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364520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CD169-CD9C-447B-9E85-E36A9BF1F279}"/>
              </a:ext>
            </a:extLst>
          </p:cNvPr>
          <p:cNvSpPr>
            <a:spLocks noGrp="1"/>
          </p:cNvSpPr>
          <p:nvPr>
            <p:ph type="dt" sz="half" idx="10"/>
          </p:nvPr>
        </p:nvSpPr>
        <p:spPr/>
        <p:txBody>
          <a:bodyPr/>
          <a:lstStyle/>
          <a:p>
            <a:fld id="{8FF3A7EC-286D-4499-9253-F32D59D78F4D}" type="datetimeFigureOut">
              <a:rPr lang="en-US" smtClean="0"/>
              <a:t>9/21/2023</a:t>
            </a:fld>
            <a:endParaRPr lang="en-US"/>
          </a:p>
        </p:txBody>
      </p:sp>
      <p:sp>
        <p:nvSpPr>
          <p:cNvPr id="3" name="Footer Placeholder 2">
            <a:extLst>
              <a:ext uri="{FF2B5EF4-FFF2-40B4-BE49-F238E27FC236}">
                <a16:creationId xmlns:a16="http://schemas.microsoft.com/office/drawing/2014/main" id="{D40281BD-748C-4748-A6CB-6E9BF0663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56D621-DBB1-4E92-83A4-42D8EE331290}"/>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504991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BE20-986E-4CF6-948D-5F4776767A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5ADDA0-7FD4-4CD3-BE46-FE0D6D471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18ABD1-D8AD-45DC-B369-96187BEFF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0F8BE3-24C4-49AC-9B5F-A9A11BC1D465}"/>
              </a:ext>
            </a:extLst>
          </p:cNvPr>
          <p:cNvSpPr>
            <a:spLocks noGrp="1"/>
          </p:cNvSpPr>
          <p:nvPr>
            <p:ph type="dt" sz="half" idx="10"/>
          </p:nvPr>
        </p:nvSpPr>
        <p:spPr/>
        <p:txBody>
          <a:bodyPr/>
          <a:lstStyle/>
          <a:p>
            <a:fld id="{8FF3A7EC-286D-4499-9253-F32D59D78F4D}" type="datetimeFigureOut">
              <a:rPr lang="en-US" smtClean="0"/>
              <a:t>9/21/2023</a:t>
            </a:fld>
            <a:endParaRPr lang="en-US"/>
          </a:p>
        </p:txBody>
      </p:sp>
      <p:sp>
        <p:nvSpPr>
          <p:cNvPr id="6" name="Footer Placeholder 5">
            <a:extLst>
              <a:ext uri="{FF2B5EF4-FFF2-40B4-BE49-F238E27FC236}">
                <a16:creationId xmlns:a16="http://schemas.microsoft.com/office/drawing/2014/main" id="{AD7DB85D-5C00-4A75-953A-9B16FD1DB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201EF-B1C0-4E4C-BF69-151063CD8462}"/>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7589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57AE-1B65-B35D-8102-E706063CFE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81F66B-A2E6-29B2-3EA8-125FBC937ED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72731-F0BE-8DCE-1101-48DCBEE392F1}"/>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9/21/2023</a:t>
            </a:fld>
            <a:endParaRPr lang="en-US"/>
          </a:p>
        </p:txBody>
      </p:sp>
      <p:sp>
        <p:nvSpPr>
          <p:cNvPr id="5" name="Footer Placeholder 4">
            <a:extLst>
              <a:ext uri="{FF2B5EF4-FFF2-40B4-BE49-F238E27FC236}">
                <a16:creationId xmlns:a16="http://schemas.microsoft.com/office/drawing/2014/main" id="{3DC9C198-98B1-789C-9405-F70473A146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20D8D-D8E3-DD80-CD73-F3466E74150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203051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1177-B2F4-4EFC-850F-C5E4B0D54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EFBD32-E8AD-44B1-9B2D-0AB6026BF6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AC3B3-CB53-4F50-A70C-5A65C9258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B417AC-DCC9-40D2-ABD9-47D332F94ECB}"/>
              </a:ext>
            </a:extLst>
          </p:cNvPr>
          <p:cNvSpPr>
            <a:spLocks noGrp="1"/>
          </p:cNvSpPr>
          <p:nvPr>
            <p:ph type="dt" sz="half" idx="10"/>
          </p:nvPr>
        </p:nvSpPr>
        <p:spPr/>
        <p:txBody>
          <a:bodyPr/>
          <a:lstStyle/>
          <a:p>
            <a:fld id="{8FF3A7EC-286D-4499-9253-F32D59D78F4D}" type="datetimeFigureOut">
              <a:rPr lang="en-US" smtClean="0"/>
              <a:t>9/21/2023</a:t>
            </a:fld>
            <a:endParaRPr lang="en-US"/>
          </a:p>
        </p:txBody>
      </p:sp>
      <p:sp>
        <p:nvSpPr>
          <p:cNvPr id="6" name="Footer Placeholder 5">
            <a:extLst>
              <a:ext uri="{FF2B5EF4-FFF2-40B4-BE49-F238E27FC236}">
                <a16:creationId xmlns:a16="http://schemas.microsoft.com/office/drawing/2014/main" id="{76A0269E-F16E-4F9E-9548-31633CC26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D3A47-2359-4C10-8FBE-151BF354167A}"/>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552850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C29D-49F0-45EC-8D32-7C54EE0E9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8E7D4B-B74B-4E6E-8660-5E55EF9E41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24C5-035B-40A3-9A3C-D73591035BAA}"/>
              </a:ext>
            </a:extLst>
          </p:cNvPr>
          <p:cNvSpPr>
            <a:spLocks noGrp="1"/>
          </p:cNvSpPr>
          <p:nvPr>
            <p:ph type="dt" sz="half" idx="10"/>
          </p:nvPr>
        </p:nvSpPr>
        <p:spPr/>
        <p:txBody>
          <a:bodyPr/>
          <a:lstStyle/>
          <a:p>
            <a:fld id="{8FF3A7EC-286D-4499-9253-F32D59D78F4D}" type="datetimeFigureOut">
              <a:rPr lang="en-US" smtClean="0"/>
              <a:t>9/21/2023</a:t>
            </a:fld>
            <a:endParaRPr lang="en-US"/>
          </a:p>
        </p:txBody>
      </p:sp>
      <p:sp>
        <p:nvSpPr>
          <p:cNvPr id="5" name="Footer Placeholder 4">
            <a:extLst>
              <a:ext uri="{FF2B5EF4-FFF2-40B4-BE49-F238E27FC236}">
                <a16:creationId xmlns:a16="http://schemas.microsoft.com/office/drawing/2014/main" id="{F817EE62-0195-4CE2-9AA7-17DC14E18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1D56-D6E9-4923-A892-EB6C03C1B600}"/>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38632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B5C58C-BE2E-4C6D-9226-E372CE3CC4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A2444D-A48B-4290-93C6-348FC2B75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3B932-2BB1-489E-BD6E-B53FE6B769B1}"/>
              </a:ext>
            </a:extLst>
          </p:cNvPr>
          <p:cNvSpPr>
            <a:spLocks noGrp="1"/>
          </p:cNvSpPr>
          <p:nvPr>
            <p:ph type="dt" sz="half" idx="10"/>
          </p:nvPr>
        </p:nvSpPr>
        <p:spPr/>
        <p:txBody>
          <a:bodyPr/>
          <a:lstStyle/>
          <a:p>
            <a:fld id="{8FF3A7EC-286D-4499-9253-F32D59D78F4D}" type="datetimeFigureOut">
              <a:rPr lang="en-US" smtClean="0"/>
              <a:t>9/21/2023</a:t>
            </a:fld>
            <a:endParaRPr lang="en-US"/>
          </a:p>
        </p:txBody>
      </p:sp>
      <p:sp>
        <p:nvSpPr>
          <p:cNvPr id="5" name="Footer Placeholder 4">
            <a:extLst>
              <a:ext uri="{FF2B5EF4-FFF2-40B4-BE49-F238E27FC236}">
                <a16:creationId xmlns:a16="http://schemas.microsoft.com/office/drawing/2014/main" id="{5B159E68-6734-4B78-9138-B8B5A7AB7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FE350-C504-4E25-ADF2-1DA89CF45AAD}"/>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412966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7021-A945-BA62-AF2F-F51B9AA51E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8839A-B5AA-8487-C54B-578628FA600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ED473-4986-7C32-B571-375163BA51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9/21/2023</a:t>
            </a:fld>
            <a:endParaRPr lang="en-US"/>
          </a:p>
        </p:txBody>
      </p:sp>
      <p:sp>
        <p:nvSpPr>
          <p:cNvPr id="5" name="Footer Placeholder 4">
            <a:extLst>
              <a:ext uri="{FF2B5EF4-FFF2-40B4-BE49-F238E27FC236}">
                <a16:creationId xmlns:a16="http://schemas.microsoft.com/office/drawing/2014/main" id="{120CDB26-303E-ACEF-1876-2844C5EC8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F17097-4D4A-E0C6-C07E-0DBBE9035BD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4188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F088-52F3-A95E-F3A5-22347150F0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BD4426D-37F1-2396-F65A-FDF816C9F89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8EB01-FE3D-EF96-C35C-4EE51134EB3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F05E0A-35A1-C37A-8782-58028820FF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9/21/2023</a:t>
            </a:fld>
            <a:endParaRPr lang="en-US"/>
          </a:p>
        </p:txBody>
      </p:sp>
      <p:sp>
        <p:nvSpPr>
          <p:cNvPr id="6" name="Footer Placeholder 5">
            <a:extLst>
              <a:ext uri="{FF2B5EF4-FFF2-40B4-BE49-F238E27FC236}">
                <a16:creationId xmlns:a16="http://schemas.microsoft.com/office/drawing/2014/main" id="{9F7AFDB0-0C52-7E55-389A-AB2493F655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67E94B-7ADE-B09E-D51A-7C13A5ABEFE1}"/>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B7FE565-200E-0C15-C00A-EAF98B672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633"/>
            <a:ext cx="12192001" cy="6861633"/>
          </a:xfrm>
          <a:prstGeom prst="rect">
            <a:avLst/>
          </a:prstGeom>
        </p:spPr>
      </p:pic>
    </p:spTree>
    <p:extLst>
      <p:ext uri="{BB962C8B-B14F-4D97-AF65-F5344CB8AC3E}">
        <p14:creationId xmlns:p14="http://schemas.microsoft.com/office/powerpoint/2010/main" val="380447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89B0-5D10-A27C-A5BF-D341F1DB4F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57E7D83-998D-23E8-79AC-3C97BEE1F9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22F71-A96D-A7BB-0D9B-90EEDF8D138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40B25-E669-D43F-C07F-B57862A221A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E1F88-0D1A-BAD3-E15E-0A7C11EFE8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04AB6-2FF0-CE25-F879-4D4BD7596BCC}"/>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9/21/2023</a:t>
            </a:fld>
            <a:endParaRPr lang="en-US"/>
          </a:p>
        </p:txBody>
      </p:sp>
      <p:sp>
        <p:nvSpPr>
          <p:cNvPr id="8" name="Footer Placeholder 7">
            <a:extLst>
              <a:ext uri="{FF2B5EF4-FFF2-40B4-BE49-F238E27FC236}">
                <a16:creationId xmlns:a16="http://schemas.microsoft.com/office/drawing/2014/main" id="{BE85063E-0E5C-6DD4-DDE7-DB6C0279AE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82D586F-459B-2DE6-7108-17FB65EB383B}"/>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58788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2310C-BF22-AFC8-166D-15E884178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3961"/>
            <a:ext cx="12280490" cy="7211961"/>
          </a:xfrm>
          <a:prstGeom prst="rect">
            <a:avLst/>
          </a:prstGeom>
        </p:spPr>
      </p:pic>
    </p:spTree>
    <p:extLst>
      <p:ext uri="{BB962C8B-B14F-4D97-AF65-F5344CB8AC3E}">
        <p14:creationId xmlns:p14="http://schemas.microsoft.com/office/powerpoint/2010/main" val="153432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4D5DD-34E9-AB0F-89CB-9BA3EE8AA7E0}"/>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9/21/2023</a:t>
            </a:fld>
            <a:endParaRPr lang="en-US"/>
          </a:p>
        </p:txBody>
      </p:sp>
      <p:sp>
        <p:nvSpPr>
          <p:cNvPr id="3" name="Footer Placeholder 2">
            <a:extLst>
              <a:ext uri="{FF2B5EF4-FFF2-40B4-BE49-F238E27FC236}">
                <a16:creationId xmlns:a16="http://schemas.microsoft.com/office/drawing/2014/main" id="{D58BB015-4ED5-9C16-34A8-310093984A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AFFF04-089B-153E-A1D1-743C0ACE028E}"/>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83456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9B47-FA83-9C54-6244-60F2A83151D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BD2DCA-FDB8-E839-29F6-E1EF52CB211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80D335-314D-2986-428A-C92086E195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DF83C-A6DC-34F7-3A33-18271CB51122}"/>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9/21/2023</a:t>
            </a:fld>
            <a:endParaRPr lang="en-US"/>
          </a:p>
        </p:txBody>
      </p:sp>
      <p:sp>
        <p:nvSpPr>
          <p:cNvPr id="6" name="Footer Placeholder 5">
            <a:extLst>
              <a:ext uri="{FF2B5EF4-FFF2-40B4-BE49-F238E27FC236}">
                <a16:creationId xmlns:a16="http://schemas.microsoft.com/office/drawing/2014/main" id="{09E6B2E2-2F6A-BB94-F59B-BD116D4E5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5F9EFB-3A47-E4D8-377C-A632FEF2C2E4}"/>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98406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A525-AD96-180D-F32B-3DA79AB48F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1EF76-2F37-BC85-EC37-ACF0712590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4AA47F-1485-37B7-3868-7EDF205CCF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3D8FF-43FC-402A-4A09-F74CA8D5A02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9/21/2023</a:t>
            </a:fld>
            <a:endParaRPr lang="en-US"/>
          </a:p>
        </p:txBody>
      </p:sp>
      <p:sp>
        <p:nvSpPr>
          <p:cNvPr id="6" name="Footer Placeholder 5">
            <a:extLst>
              <a:ext uri="{FF2B5EF4-FFF2-40B4-BE49-F238E27FC236}">
                <a16:creationId xmlns:a16="http://schemas.microsoft.com/office/drawing/2014/main" id="{74136E3D-DD5B-4551-901D-9126CD1952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9858B9-8360-65AA-7D87-E0B43770904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8691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8B0D33D9-3766-7C55-41F4-05A151D8506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431128" y="175462"/>
            <a:ext cx="1171574" cy="1171574"/>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B479DBFB-E3CF-C5EE-C3B0-A49762B3D03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spTree>
    <p:extLst>
      <p:ext uri="{BB962C8B-B14F-4D97-AF65-F5344CB8AC3E}">
        <p14:creationId xmlns:p14="http://schemas.microsoft.com/office/powerpoint/2010/main" val="2797198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9Slide.vn - 2019">
            <a:extLst>
              <a:ext uri="{FF2B5EF4-FFF2-40B4-BE49-F238E27FC236}">
                <a16:creationId xmlns:a16="http://schemas.microsoft.com/office/drawing/2014/main" id="{95AC8AA5-A5ED-43B2-B6CD-86182D32BE4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A9C6FF-B090-4866-A45E-824A2F691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A1A42-693E-4D47-A102-F6B3EF8EF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48660-C96C-4649-930A-A16D427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3A7EC-286D-4499-9253-F32D59D78F4D}" type="datetimeFigureOut">
              <a:rPr lang="en-US" smtClean="0"/>
              <a:t>9/21/2023</a:t>
            </a:fld>
            <a:endParaRPr lang="en-US"/>
          </a:p>
        </p:txBody>
      </p:sp>
      <p:sp>
        <p:nvSpPr>
          <p:cNvPr id="5" name="Footer Placeholder 4">
            <a:extLst>
              <a:ext uri="{FF2B5EF4-FFF2-40B4-BE49-F238E27FC236}">
                <a16:creationId xmlns:a16="http://schemas.microsoft.com/office/drawing/2014/main" id="{72B545ED-5757-475E-9BAB-CAA4EE8F1E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597859-712D-41FD-9858-69809DC4BB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AF5CC-0ABC-4E8E-B5FA-1F4D7F365BFD}" type="slidenum">
              <a:rPr lang="en-US" smtClean="0"/>
              <a:t>‹#›</a:t>
            </a:fld>
            <a:endParaRPr lang="en-US"/>
          </a:p>
        </p:txBody>
      </p:sp>
    </p:spTree>
    <p:extLst>
      <p:ext uri="{BB962C8B-B14F-4D97-AF65-F5344CB8AC3E}">
        <p14:creationId xmlns:p14="http://schemas.microsoft.com/office/powerpoint/2010/main" val="21263059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audio" Target="NULL"/><Relationship Id="rId5" Type="http://schemas.openxmlformats.org/officeDocument/2006/relationships/image" Target="../media/image16.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NUL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FD2B4BD5-F31D-4E48-DA5C-656F8CED1275}"/>
              </a:ext>
            </a:extLst>
          </p:cNvPr>
          <p:cNvSpPr/>
          <p:nvPr/>
        </p:nvSpPr>
        <p:spPr>
          <a:xfrm>
            <a:off x="1140539" y="304801"/>
            <a:ext cx="10854815" cy="6400800"/>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ộp Văn bản 5">
            <a:extLst>
              <a:ext uri="{FF2B5EF4-FFF2-40B4-BE49-F238E27FC236}">
                <a16:creationId xmlns:a16="http://schemas.microsoft.com/office/drawing/2014/main" id="{429FCBBB-516B-1AAE-D997-3C16FB321180}"/>
              </a:ext>
            </a:extLst>
          </p:cNvPr>
          <p:cNvSpPr txBox="1"/>
          <p:nvPr/>
        </p:nvSpPr>
        <p:spPr>
          <a:xfrm>
            <a:off x="3457575" y="926354"/>
            <a:ext cx="62388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Thứ</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a:t>
            </a: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ngày</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a:t>
            </a: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tháng</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năm …</a:t>
            </a:r>
            <a:endParaRPr kumimoji="0" lang="en-US"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pic>
        <p:nvPicPr>
          <p:cNvPr id="7" name="Picture 6">
            <a:extLst>
              <a:ext uri="{FF2B5EF4-FFF2-40B4-BE49-F238E27FC236}">
                <a16:creationId xmlns:a16="http://schemas.microsoft.com/office/drawing/2014/main" id="{C593A7B2-A12B-48BB-5B6F-3D6CFAF7CAB0}"/>
              </a:ext>
            </a:extLst>
          </p:cNvPr>
          <p:cNvPicPr>
            <a:picLocks noChangeAspect="1"/>
          </p:cNvPicPr>
          <p:nvPr/>
        </p:nvPicPr>
        <p:blipFill>
          <a:blip r:embed="rId2"/>
          <a:stretch>
            <a:fillRect/>
          </a:stretch>
        </p:blipFill>
        <p:spPr>
          <a:xfrm>
            <a:off x="4468508" y="1753203"/>
            <a:ext cx="3481118" cy="1060796"/>
          </a:xfrm>
          <a:prstGeom prst="rect">
            <a:avLst/>
          </a:prstGeom>
        </p:spPr>
      </p:pic>
      <p:pic>
        <p:nvPicPr>
          <p:cNvPr id="6" name="Picture 5">
            <a:extLst>
              <a:ext uri="{FF2B5EF4-FFF2-40B4-BE49-F238E27FC236}">
                <a16:creationId xmlns:a16="http://schemas.microsoft.com/office/drawing/2014/main" id="{DCD48561-FB17-7786-CAA9-6CF099436296}"/>
              </a:ext>
            </a:extLst>
          </p:cNvPr>
          <p:cNvPicPr>
            <a:picLocks noChangeAspect="1"/>
          </p:cNvPicPr>
          <p:nvPr/>
        </p:nvPicPr>
        <p:blipFill>
          <a:blip r:embed="rId3"/>
          <a:stretch>
            <a:fillRect/>
          </a:stretch>
        </p:blipFill>
        <p:spPr>
          <a:xfrm>
            <a:off x="1994937" y="2930933"/>
            <a:ext cx="8297375" cy="2310584"/>
          </a:xfrm>
          <a:prstGeom prst="rect">
            <a:avLst/>
          </a:prstGeom>
        </p:spPr>
      </p:pic>
    </p:spTree>
    <p:extLst>
      <p:ext uri="{BB962C8B-B14F-4D97-AF65-F5344CB8AC3E}">
        <p14:creationId xmlns:p14="http://schemas.microsoft.com/office/powerpoint/2010/main" val="323605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nature&#10;&#10;Description automatically generated">
            <a:extLst>
              <a:ext uri="{FF2B5EF4-FFF2-40B4-BE49-F238E27FC236}">
                <a16:creationId xmlns:a16="http://schemas.microsoft.com/office/drawing/2014/main" id="{BEF1278F-E9B5-464A-9F55-71146DDF4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3" name="Rectangle: Rounded Corners 2">
            <a:extLst>
              <a:ext uri="{FF2B5EF4-FFF2-40B4-BE49-F238E27FC236}">
                <a16:creationId xmlns:a16="http://schemas.microsoft.com/office/drawing/2014/main" id="{1A95FA20-7274-492C-B9DC-B19E3695FD66}"/>
              </a:ext>
            </a:extLst>
          </p:cNvPr>
          <p:cNvSpPr/>
          <p:nvPr/>
        </p:nvSpPr>
        <p:spPr>
          <a:xfrm>
            <a:off x="707572" y="797512"/>
            <a:ext cx="10776857" cy="5784263"/>
          </a:xfrm>
          <a:prstGeom prst="roundRect">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BD60547-E566-4397-A8AC-1EC695AA4B52}"/>
              </a:ext>
            </a:extLst>
          </p:cNvPr>
          <p:cNvSpPr txBox="1"/>
          <p:nvPr/>
        </p:nvSpPr>
        <p:spPr>
          <a:xfrm>
            <a:off x="957262" y="1166841"/>
            <a:ext cx="10277476" cy="4985980"/>
          </a:xfrm>
          <a:prstGeom prst="rect">
            <a:avLst/>
          </a:prstGeom>
          <a:noFill/>
        </p:spPr>
        <p:txBody>
          <a:bodyPr wrap="square">
            <a:spAutoFit/>
          </a:bodyPr>
          <a:lstStyle/>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xe khởi hành từ sáng sớm. Đến nơi, mọi người đều đã mệt nên quyết định đến khách sạn nhận phòng. Sau khi thu dọn đồ đạc sẽ cùng nhau đi ăn uống rồi nghỉ ngơi. Buổi chiều tất cả sẽ cùng nhau di chuyển đến địa điểm thực hiện hoạt động.</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Chúng em phân thành các nhóm với từng công việc cụ thể. Một nhóm được giao cho công việc nhặt rác ở trên bờ biển. Một nhóm phụ trách ra xa hơn để thu nhặt rác trên mặt nước, đặc biệt là các đồ nhựa. Em được giao nhiệm vụ nhặt rác trên bờ biển cùng với 9 bạn nữa. Đầu tiên, bọn em nhặt rác trên bãi cỏ gần bờ biển. Rác ở đây chủ yếu là cành cây, lá cây và một số vỏ bánh kẹo.... Sau đó, di chuyển đến bãi cát trắng. Ở đây có nhiều cành cây khô và các loại xác sinh vật biển. Cuối cùng là nhặt chai nước, lọ thủy tinh,....trôi nổi trên mặt nước gần bờ. Dù nắng nóng vất vả nhưng ai cũng rất vui vẻ vì được góp sức mình giúp bờ biển sạch đẹp hơn. Sau nhiều tiếng lao động chăm chỉ, cuối cùng bờ biển cũng trở nên sạch sẽ. Không chỉ vậy, chúng em còn quen được những người bạn mới. Họ nói rằng cảm thấy rất hạnh phúc khi vẫn còn nhiều người tốt như chúng em – những người có ý thức bảo vệ môi trường xung quanh bãi biển.</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hơn những chuyến đi thú vị và bổ ích như vậy.</a:t>
            </a:r>
          </a:p>
        </p:txBody>
      </p:sp>
      <p:sp>
        <p:nvSpPr>
          <p:cNvPr id="4" name="Arrow: Pentagon 3">
            <a:extLst>
              <a:ext uri="{FF2B5EF4-FFF2-40B4-BE49-F238E27FC236}">
                <a16:creationId xmlns:a16="http://schemas.microsoft.com/office/drawing/2014/main" id="{085E38A7-8DD1-4115-9D20-A95B160CA726}"/>
              </a:ext>
            </a:extLst>
          </p:cNvPr>
          <p:cNvSpPr/>
          <p:nvPr/>
        </p:nvSpPr>
        <p:spPr>
          <a:xfrm>
            <a:off x="522513" y="370114"/>
            <a:ext cx="3396343" cy="585557"/>
          </a:xfrm>
          <a:prstGeom prst="homePlate">
            <a:avLst/>
          </a:prstGeom>
          <a:solidFill>
            <a:srgbClr val="FBB7E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rPr>
              <a:t>Bài tham khảo</a:t>
            </a:r>
            <a:endParaRPr kumimoji="0" lang="en-US"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58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3. </a:t>
            </a:r>
            <a:r>
              <a:rPr kumimoji="0" lang="en-US" altLang="en-US" sz="72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Đọc</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soát</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endPar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334963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4155AF4A-708F-4106-B0A8-F3705ECF0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grpSp>
        <p:nvGrpSpPr>
          <p:cNvPr id="8" name="Group 7">
            <a:extLst>
              <a:ext uri="{FF2B5EF4-FFF2-40B4-BE49-F238E27FC236}">
                <a16:creationId xmlns:a16="http://schemas.microsoft.com/office/drawing/2014/main" id="{AE2C5650-9B42-4E7D-8E20-36A7C7FADF9A}"/>
              </a:ext>
            </a:extLst>
          </p:cNvPr>
          <p:cNvGrpSpPr/>
          <p:nvPr/>
        </p:nvGrpSpPr>
        <p:grpSpPr>
          <a:xfrm>
            <a:off x="514350" y="323851"/>
            <a:ext cx="11192510" cy="6131380"/>
            <a:chOff x="1816577" y="627534"/>
            <a:chExt cx="5596357" cy="4532034"/>
          </a:xfrm>
        </p:grpSpPr>
        <p:sp>
          <p:nvSpPr>
            <p:cNvPr id="9" name="圆角矩形 2">
              <a:extLst>
                <a:ext uri="{FF2B5EF4-FFF2-40B4-BE49-F238E27FC236}">
                  <a16:creationId xmlns:a16="http://schemas.microsoft.com/office/drawing/2014/main" id="{5C16A62D-1F1C-4652-92DA-6CA4E267B599}"/>
                </a:ext>
              </a:extLst>
            </p:cNvPr>
            <p:cNvSpPr/>
            <p:nvPr/>
          </p:nvSpPr>
          <p:spPr>
            <a:xfrm>
              <a:off x="1816577" y="809211"/>
              <a:ext cx="5596357" cy="4350357"/>
            </a:xfrm>
            <a:prstGeom prst="roundRect">
              <a:avLst>
                <a:gd name="adj" fmla="val 5421"/>
              </a:avLst>
            </a:prstGeom>
            <a:solidFill>
              <a:srgbClr val="FF6600"/>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0" name="圆角矩形 17">
              <a:extLst>
                <a:ext uri="{FF2B5EF4-FFF2-40B4-BE49-F238E27FC236}">
                  <a16:creationId xmlns:a16="http://schemas.microsoft.com/office/drawing/2014/main" id="{0BC53986-8941-4E5D-88AF-93DA28D46295}"/>
                </a:ext>
              </a:extLst>
            </p:cNvPr>
            <p:cNvSpPr/>
            <p:nvPr/>
          </p:nvSpPr>
          <p:spPr>
            <a:xfrm>
              <a:off x="1970825" y="952374"/>
              <a:ext cx="5287860" cy="4063380"/>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nvGrpSpPr>
            <p:cNvPr id="12" name="Group 11">
              <a:extLst>
                <a:ext uri="{FF2B5EF4-FFF2-40B4-BE49-F238E27FC236}">
                  <a16:creationId xmlns:a16="http://schemas.microsoft.com/office/drawing/2014/main" id="{93770095-8658-49AE-96DA-738AD8A08D52}"/>
                </a:ext>
              </a:extLst>
            </p:cNvPr>
            <p:cNvGrpSpPr/>
            <p:nvPr/>
          </p:nvGrpSpPr>
          <p:grpSpPr>
            <a:xfrm>
              <a:off x="2262965" y="627534"/>
              <a:ext cx="4691148" cy="599736"/>
              <a:chOff x="2262965" y="627534"/>
              <a:chExt cx="4691148" cy="599736"/>
            </a:xfrm>
          </p:grpSpPr>
          <p:grpSp>
            <p:nvGrpSpPr>
              <p:cNvPr id="14" name="组合 104">
                <a:extLst>
                  <a:ext uri="{FF2B5EF4-FFF2-40B4-BE49-F238E27FC236}">
                    <a16:creationId xmlns:a16="http://schemas.microsoft.com/office/drawing/2014/main" id="{58F65B6C-468F-4B59-BCB2-AB04B4AE24E3}"/>
                  </a:ext>
                </a:extLst>
              </p:cNvPr>
              <p:cNvGrpSpPr/>
              <p:nvPr/>
            </p:nvGrpSpPr>
            <p:grpSpPr>
              <a:xfrm>
                <a:off x="2262965" y="627534"/>
                <a:ext cx="2262617" cy="599736"/>
                <a:chOff x="3734206" y="1430045"/>
                <a:chExt cx="2262617" cy="599736"/>
              </a:xfrm>
            </p:grpSpPr>
            <p:grpSp>
              <p:nvGrpSpPr>
                <p:cNvPr id="42" name="组合 83">
                  <a:extLst>
                    <a:ext uri="{FF2B5EF4-FFF2-40B4-BE49-F238E27FC236}">
                      <a16:creationId xmlns:a16="http://schemas.microsoft.com/office/drawing/2014/main" id="{88BDD3D9-5DF4-4992-ACFF-AAF1BC08DE16}"/>
                    </a:ext>
                  </a:extLst>
                </p:cNvPr>
                <p:cNvGrpSpPr/>
                <p:nvPr/>
              </p:nvGrpSpPr>
              <p:grpSpPr>
                <a:xfrm>
                  <a:off x="4244699" y="1430045"/>
                  <a:ext cx="220646" cy="599736"/>
                  <a:chOff x="4621429" y="1440947"/>
                  <a:chExt cx="220646" cy="599736"/>
                </a:xfrm>
              </p:grpSpPr>
              <p:sp>
                <p:nvSpPr>
                  <p:cNvPr id="63" name="椭圆 19">
                    <a:extLst>
                      <a:ext uri="{FF2B5EF4-FFF2-40B4-BE49-F238E27FC236}">
                        <a16:creationId xmlns:a16="http://schemas.microsoft.com/office/drawing/2014/main" id="{DC0F69ED-29BE-4701-A338-B00924FF9FFB}"/>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4" name="椭圆 20">
                    <a:extLst>
                      <a:ext uri="{FF2B5EF4-FFF2-40B4-BE49-F238E27FC236}">
                        <a16:creationId xmlns:a16="http://schemas.microsoft.com/office/drawing/2014/main" id="{A95EF525-FEF4-49A4-9C90-E22C6EF3B29F}"/>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5" name="圆角矩形 23">
                    <a:extLst>
                      <a:ext uri="{FF2B5EF4-FFF2-40B4-BE49-F238E27FC236}">
                        <a16:creationId xmlns:a16="http://schemas.microsoft.com/office/drawing/2014/main" id="{459533D3-FE55-481F-8727-887C98ECD2DD}"/>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6" name="圆角矩形 24">
                    <a:extLst>
                      <a:ext uri="{FF2B5EF4-FFF2-40B4-BE49-F238E27FC236}">
                        <a16:creationId xmlns:a16="http://schemas.microsoft.com/office/drawing/2014/main" id="{92AF5148-0A68-4DEB-A3E0-A1D5D0017685}"/>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3" name="组合 82">
                  <a:extLst>
                    <a:ext uri="{FF2B5EF4-FFF2-40B4-BE49-F238E27FC236}">
                      <a16:creationId xmlns:a16="http://schemas.microsoft.com/office/drawing/2014/main" id="{FBF3A91E-BFF8-4BFA-ABEA-F8C411CEAC7D}"/>
                    </a:ext>
                  </a:extLst>
                </p:cNvPr>
                <p:cNvGrpSpPr/>
                <p:nvPr/>
              </p:nvGrpSpPr>
              <p:grpSpPr>
                <a:xfrm>
                  <a:off x="3734206" y="1430045"/>
                  <a:ext cx="220646" cy="599736"/>
                  <a:chOff x="4339321" y="1440947"/>
                  <a:chExt cx="220646" cy="599736"/>
                </a:xfrm>
              </p:grpSpPr>
              <p:sp>
                <p:nvSpPr>
                  <p:cNvPr id="59" name="椭圆 21">
                    <a:extLst>
                      <a:ext uri="{FF2B5EF4-FFF2-40B4-BE49-F238E27FC236}">
                        <a16:creationId xmlns:a16="http://schemas.microsoft.com/office/drawing/2014/main" id="{780720CE-B85C-4DFC-8492-06153F203E53}"/>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0" name="椭圆 22">
                    <a:extLst>
                      <a:ext uri="{FF2B5EF4-FFF2-40B4-BE49-F238E27FC236}">
                        <a16:creationId xmlns:a16="http://schemas.microsoft.com/office/drawing/2014/main" id="{26AF508D-A1AB-4F7B-ACB5-39054EF9C2B0}"/>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1" name="圆角矩形 25">
                    <a:extLst>
                      <a:ext uri="{FF2B5EF4-FFF2-40B4-BE49-F238E27FC236}">
                        <a16:creationId xmlns:a16="http://schemas.microsoft.com/office/drawing/2014/main" id="{9A76697F-E9F5-4A22-BE14-3FC29FBFA58C}"/>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2" name="圆角矩形 26">
                    <a:extLst>
                      <a:ext uri="{FF2B5EF4-FFF2-40B4-BE49-F238E27FC236}">
                        <a16:creationId xmlns:a16="http://schemas.microsoft.com/office/drawing/2014/main" id="{2C112B0C-295A-47CC-900D-4DCA9CE280A3}"/>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4" name="组合 85">
                  <a:extLst>
                    <a:ext uri="{FF2B5EF4-FFF2-40B4-BE49-F238E27FC236}">
                      <a16:creationId xmlns:a16="http://schemas.microsoft.com/office/drawing/2014/main" id="{A60911C6-0CB9-4049-854A-289EB80C0802}"/>
                    </a:ext>
                  </a:extLst>
                </p:cNvPr>
                <p:cNvGrpSpPr/>
                <p:nvPr/>
              </p:nvGrpSpPr>
              <p:grpSpPr>
                <a:xfrm>
                  <a:off x="5265685" y="1430045"/>
                  <a:ext cx="220646" cy="599736"/>
                  <a:chOff x="5670727" y="1440947"/>
                  <a:chExt cx="220646" cy="599736"/>
                </a:xfrm>
              </p:grpSpPr>
              <p:sp>
                <p:nvSpPr>
                  <p:cNvPr id="55" name="椭圆 28">
                    <a:extLst>
                      <a:ext uri="{FF2B5EF4-FFF2-40B4-BE49-F238E27FC236}">
                        <a16:creationId xmlns:a16="http://schemas.microsoft.com/office/drawing/2014/main" id="{80C5F4C2-733B-458E-95B4-B4BDC1627659}"/>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6" name="椭圆 29">
                    <a:extLst>
                      <a:ext uri="{FF2B5EF4-FFF2-40B4-BE49-F238E27FC236}">
                        <a16:creationId xmlns:a16="http://schemas.microsoft.com/office/drawing/2014/main" id="{A8A3E464-DD0B-4CE9-A567-26E38D5E48A1}"/>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7" name="圆角矩形 32">
                    <a:extLst>
                      <a:ext uri="{FF2B5EF4-FFF2-40B4-BE49-F238E27FC236}">
                        <a16:creationId xmlns:a16="http://schemas.microsoft.com/office/drawing/2014/main" id="{DD241AC1-C680-47EE-94C8-D91F560F66E0}"/>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8" name="圆角矩形 33">
                    <a:extLst>
                      <a:ext uri="{FF2B5EF4-FFF2-40B4-BE49-F238E27FC236}">
                        <a16:creationId xmlns:a16="http://schemas.microsoft.com/office/drawing/2014/main" id="{6FED1D51-2C79-4E0D-8FC2-A1F38AA6BE1E}"/>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5" name="组合 84">
                  <a:extLst>
                    <a:ext uri="{FF2B5EF4-FFF2-40B4-BE49-F238E27FC236}">
                      <a16:creationId xmlns:a16="http://schemas.microsoft.com/office/drawing/2014/main" id="{412BA2F7-0A4D-4563-B280-E655D596E7AF}"/>
                    </a:ext>
                  </a:extLst>
                </p:cNvPr>
                <p:cNvGrpSpPr/>
                <p:nvPr/>
              </p:nvGrpSpPr>
              <p:grpSpPr>
                <a:xfrm>
                  <a:off x="4755192" y="1430045"/>
                  <a:ext cx="220646" cy="599736"/>
                  <a:chOff x="5388619" y="1440947"/>
                  <a:chExt cx="220646" cy="599736"/>
                </a:xfrm>
              </p:grpSpPr>
              <p:sp>
                <p:nvSpPr>
                  <p:cNvPr id="51" name="椭圆 30">
                    <a:extLst>
                      <a:ext uri="{FF2B5EF4-FFF2-40B4-BE49-F238E27FC236}">
                        <a16:creationId xmlns:a16="http://schemas.microsoft.com/office/drawing/2014/main" id="{5406E039-5E47-4B4B-BE92-025DCC61F0BE}"/>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2" name="椭圆 31">
                    <a:extLst>
                      <a:ext uri="{FF2B5EF4-FFF2-40B4-BE49-F238E27FC236}">
                        <a16:creationId xmlns:a16="http://schemas.microsoft.com/office/drawing/2014/main" id="{F49718F3-88F7-4CCC-9C70-E5FB4FDDBB20}"/>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3" name="圆角矩形 34">
                    <a:extLst>
                      <a:ext uri="{FF2B5EF4-FFF2-40B4-BE49-F238E27FC236}">
                        <a16:creationId xmlns:a16="http://schemas.microsoft.com/office/drawing/2014/main" id="{DF947D4B-CFF3-4D07-842B-A5A7EACEE455}"/>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4" name="圆角矩形 35">
                    <a:extLst>
                      <a:ext uri="{FF2B5EF4-FFF2-40B4-BE49-F238E27FC236}">
                        <a16:creationId xmlns:a16="http://schemas.microsoft.com/office/drawing/2014/main" id="{19B95EE6-C0B0-4A66-9C73-9D285CD866D8}"/>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6" name="组合 87">
                  <a:extLst>
                    <a:ext uri="{FF2B5EF4-FFF2-40B4-BE49-F238E27FC236}">
                      <a16:creationId xmlns:a16="http://schemas.microsoft.com/office/drawing/2014/main" id="{15DF3A4A-4F5D-400D-A7E7-FA0AB6425D32}"/>
                    </a:ext>
                  </a:extLst>
                </p:cNvPr>
                <p:cNvGrpSpPr/>
                <p:nvPr/>
              </p:nvGrpSpPr>
              <p:grpSpPr>
                <a:xfrm>
                  <a:off x="5776177" y="1430045"/>
                  <a:ext cx="220646" cy="599736"/>
                  <a:chOff x="6720025" y="1419143"/>
                  <a:chExt cx="220646" cy="599736"/>
                </a:xfrm>
              </p:grpSpPr>
              <p:sp>
                <p:nvSpPr>
                  <p:cNvPr id="47" name="椭圆 37">
                    <a:extLst>
                      <a:ext uri="{FF2B5EF4-FFF2-40B4-BE49-F238E27FC236}">
                        <a16:creationId xmlns:a16="http://schemas.microsoft.com/office/drawing/2014/main" id="{75C63E63-FE53-478B-B34C-ED2AAFCC5E99}"/>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8" name="椭圆 38">
                    <a:extLst>
                      <a:ext uri="{FF2B5EF4-FFF2-40B4-BE49-F238E27FC236}">
                        <a16:creationId xmlns:a16="http://schemas.microsoft.com/office/drawing/2014/main" id="{A8CF9F02-FBE3-4BBA-AE3E-114E037FD7B0}"/>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9" name="圆角矩形 41">
                    <a:extLst>
                      <a:ext uri="{FF2B5EF4-FFF2-40B4-BE49-F238E27FC236}">
                        <a16:creationId xmlns:a16="http://schemas.microsoft.com/office/drawing/2014/main" id="{8BC2517B-3583-4DF0-95FF-C0027EEAA6DE}"/>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0" name="圆角矩形 42">
                    <a:extLst>
                      <a:ext uri="{FF2B5EF4-FFF2-40B4-BE49-F238E27FC236}">
                        <a16:creationId xmlns:a16="http://schemas.microsoft.com/office/drawing/2014/main" id="{2CC01F2B-2E6D-4939-AB7D-0FC8443C32B8}"/>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nvGrpSpPr>
              <p:cNvPr id="15" name="组合 104">
                <a:extLst>
                  <a:ext uri="{FF2B5EF4-FFF2-40B4-BE49-F238E27FC236}">
                    <a16:creationId xmlns:a16="http://schemas.microsoft.com/office/drawing/2014/main" id="{6D1C05FA-427C-46EE-991B-1784DD8B855A}"/>
                  </a:ext>
                </a:extLst>
              </p:cNvPr>
              <p:cNvGrpSpPr/>
              <p:nvPr/>
            </p:nvGrpSpPr>
            <p:grpSpPr>
              <a:xfrm>
                <a:off x="4691496" y="627534"/>
                <a:ext cx="2262617" cy="599736"/>
                <a:chOff x="3734206" y="1430045"/>
                <a:chExt cx="2262617" cy="599736"/>
              </a:xfrm>
            </p:grpSpPr>
            <p:grpSp>
              <p:nvGrpSpPr>
                <p:cNvPr id="16" name="组合 83">
                  <a:extLst>
                    <a:ext uri="{FF2B5EF4-FFF2-40B4-BE49-F238E27FC236}">
                      <a16:creationId xmlns:a16="http://schemas.microsoft.com/office/drawing/2014/main" id="{F2611250-82E8-41F3-A075-51F25F978FE9}"/>
                    </a:ext>
                  </a:extLst>
                </p:cNvPr>
                <p:cNvGrpSpPr/>
                <p:nvPr/>
              </p:nvGrpSpPr>
              <p:grpSpPr>
                <a:xfrm>
                  <a:off x="4244699" y="1430045"/>
                  <a:ext cx="220646" cy="599736"/>
                  <a:chOff x="4621429" y="1440947"/>
                  <a:chExt cx="220646" cy="599736"/>
                </a:xfrm>
              </p:grpSpPr>
              <p:sp>
                <p:nvSpPr>
                  <p:cNvPr id="38" name="椭圆 19">
                    <a:extLst>
                      <a:ext uri="{FF2B5EF4-FFF2-40B4-BE49-F238E27FC236}">
                        <a16:creationId xmlns:a16="http://schemas.microsoft.com/office/drawing/2014/main" id="{E35AD084-0797-4521-9EC4-EA1BC8805309}"/>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9" name="椭圆 20">
                    <a:extLst>
                      <a:ext uri="{FF2B5EF4-FFF2-40B4-BE49-F238E27FC236}">
                        <a16:creationId xmlns:a16="http://schemas.microsoft.com/office/drawing/2014/main" id="{DDDC329D-88C1-4A37-8420-8695715F4F55}"/>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0" name="圆角矩形 23">
                    <a:extLst>
                      <a:ext uri="{FF2B5EF4-FFF2-40B4-BE49-F238E27FC236}">
                        <a16:creationId xmlns:a16="http://schemas.microsoft.com/office/drawing/2014/main" id="{99B4B9D5-9A89-4CA0-868B-41F90681590E}"/>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1" name="圆角矩形 24">
                    <a:extLst>
                      <a:ext uri="{FF2B5EF4-FFF2-40B4-BE49-F238E27FC236}">
                        <a16:creationId xmlns:a16="http://schemas.microsoft.com/office/drawing/2014/main" id="{949343CB-B40D-4684-A938-FFE97340B4F4}"/>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7" name="组合 82">
                  <a:extLst>
                    <a:ext uri="{FF2B5EF4-FFF2-40B4-BE49-F238E27FC236}">
                      <a16:creationId xmlns:a16="http://schemas.microsoft.com/office/drawing/2014/main" id="{EBF8BE3E-62B6-4C9C-A077-80F11B939139}"/>
                    </a:ext>
                  </a:extLst>
                </p:cNvPr>
                <p:cNvGrpSpPr/>
                <p:nvPr/>
              </p:nvGrpSpPr>
              <p:grpSpPr>
                <a:xfrm>
                  <a:off x="3734206" y="1430045"/>
                  <a:ext cx="220646" cy="599736"/>
                  <a:chOff x="4339321" y="1440947"/>
                  <a:chExt cx="220646" cy="599736"/>
                </a:xfrm>
              </p:grpSpPr>
              <p:sp>
                <p:nvSpPr>
                  <p:cNvPr id="34" name="椭圆 21">
                    <a:extLst>
                      <a:ext uri="{FF2B5EF4-FFF2-40B4-BE49-F238E27FC236}">
                        <a16:creationId xmlns:a16="http://schemas.microsoft.com/office/drawing/2014/main" id="{2CACA8D5-7546-4399-AB1D-0A2DD79A4C2B}"/>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5" name="椭圆 22">
                    <a:extLst>
                      <a:ext uri="{FF2B5EF4-FFF2-40B4-BE49-F238E27FC236}">
                        <a16:creationId xmlns:a16="http://schemas.microsoft.com/office/drawing/2014/main" id="{805A919B-5738-44A0-A8D5-D09312137A9D}"/>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6" name="圆角矩形 25">
                    <a:extLst>
                      <a:ext uri="{FF2B5EF4-FFF2-40B4-BE49-F238E27FC236}">
                        <a16:creationId xmlns:a16="http://schemas.microsoft.com/office/drawing/2014/main" id="{33E0A85F-3ED5-4F1D-9C07-7A481350AF0A}"/>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7" name="圆角矩形 26">
                    <a:extLst>
                      <a:ext uri="{FF2B5EF4-FFF2-40B4-BE49-F238E27FC236}">
                        <a16:creationId xmlns:a16="http://schemas.microsoft.com/office/drawing/2014/main" id="{292F31D6-E014-4C0D-8EA0-3BB8F623992C}"/>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8" name="组合 85">
                  <a:extLst>
                    <a:ext uri="{FF2B5EF4-FFF2-40B4-BE49-F238E27FC236}">
                      <a16:creationId xmlns:a16="http://schemas.microsoft.com/office/drawing/2014/main" id="{358FE250-1F46-4583-98EC-A4CCD76F4277}"/>
                    </a:ext>
                  </a:extLst>
                </p:cNvPr>
                <p:cNvGrpSpPr/>
                <p:nvPr/>
              </p:nvGrpSpPr>
              <p:grpSpPr>
                <a:xfrm>
                  <a:off x="5265685" y="1430045"/>
                  <a:ext cx="220646" cy="599736"/>
                  <a:chOff x="5670727" y="1440947"/>
                  <a:chExt cx="220646" cy="599736"/>
                </a:xfrm>
              </p:grpSpPr>
              <p:sp>
                <p:nvSpPr>
                  <p:cNvPr id="30" name="椭圆 28">
                    <a:extLst>
                      <a:ext uri="{FF2B5EF4-FFF2-40B4-BE49-F238E27FC236}">
                        <a16:creationId xmlns:a16="http://schemas.microsoft.com/office/drawing/2014/main" id="{719C5A81-DE6D-4902-83B5-EE6B064F6813}"/>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1" name="椭圆 29">
                    <a:extLst>
                      <a:ext uri="{FF2B5EF4-FFF2-40B4-BE49-F238E27FC236}">
                        <a16:creationId xmlns:a16="http://schemas.microsoft.com/office/drawing/2014/main" id="{5D557F8B-AA3D-4FC0-81EB-45FA21C3CD0C}"/>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2" name="圆角矩形 32">
                    <a:extLst>
                      <a:ext uri="{FF2B5EF4-FFF2-40B4-BE49-F238E27FC236}">
                        <a16:creationId xmlns:a16="http://schemas.microsoft.com/office/drawing/2014/main" id="{A4AC0305-EE3B-4B77-87E8-A47C00303BD2}"/>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3" name="圆角矩形 33">
                    <a:extLst>
                      <a:ext uri="{FF2B5EF4-FFF2-40B4-BE49-F238E27FC236}">
                        <a16:creationId xmlns:a16="http://schemas.microsoft.com/office/drawing/2014/main" id="{DC848656-2DAF-4CA1-8759-C19D3F7AC8A8}"/>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9" name="组合 84">
                  <a:extLst>
                    <a:ext uri="{FF2B5EF4-FFF2-40B4-BE49-F238E27FC236}">
                      <a16:creationId xmlns:a16="http://schemas.microsoft.com/office/drawing/2014/main" id="{428D88E0-EE62-4140-993C-1694B5C3DAEB}"/>
                    </a:ext>
                  </a:extLst>
                </p:cNvPr>
                <p:cNvGrpSpPr/>
                <p:nvPr/>
              </p:nvGrpSpPr>
              <p:grpSpPr>
                <a:xfrm>
                  <a:off x="4755192" y="1430045"/>
                  <a:ext cx="220646" cy="599736"/>
                  <a:chOff x="5388619" y="1440947"/>
                  <a:chExt cx="220646" cy="599736"/>
                </a:xfrm>
              </p:grpSpPr>
              <p:sp>
                <p:nvSpPr>
                  <p:cNvPr id="26" name="椭圆 30">
                    <a:extLst>
                      <a:ext uri="{FF2B5EF4-FFF2-40B4-BE49-F238E27FC236}">
                        <a16:creationId xmlns:a16="http://schemas.microsoft.com/office/drawing/2014/main" id="{F60A1F57-DE48-4B69-98F7-FCA0834F5FE3}"/>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7" name="椭圆 31">
                    <a:extLst>
                      <a:ext uri="{FF2B5EF4-FFF2-40B4-BE49-F238E27FC236}">
                        <a16:creationId xmlns:a16="http://schemas.microsoft.com/office/drawing/2014/main" id="{07AAC7B3-B451-4813-8996-A8633D3689DD}"/>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8" name="圆角矩形 34">
                    <a:extLst>
                      <a:ext uri="{FF2B5EF4-FFF2-40B4-BE49-F238E27FC236}">
                        <a16:creationId xmlns:a16="http://schemas.microsoft.com/office/drawing/2014/main" id="{D035D543-F57B-4970-B765-BE79B3F401EF}"/>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9" name="圆角矩形 35">
                    <a:extLst>
                      <a:ext uri="{FF2B5EF4-FFF2-40B4-BE49-F238E27FC236}">
                        <a16:creationId xmlns:a16="http://schemas.microsoft.com/office/drawing/2014/main" id="{523062D3-5ADC-472E-93B8-94D77CF12529}"/>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20" name="组合 87">
                  <a:extLst>
                    <a:ext uri="{FF2B5EF4-FFF2-40B4-BE49-F238E27FC236}">
                      <a16:creationId xmlns:a16="http://schemas.microsoft.com/office/drawing/2014/main" id="{C809B03C-B375-4AA8-B371-ED11D219D6D1}"/>
                    </a:ext>
                  </a:extLst>
                </p:cNvPr>
                <p:cNvGrpSpPr/>
                <p:nvPr/>
              </p:nvGrpSpPr>
              <p:grpSpPr>
                <a:xfrm>
                  <a:off x="5776177" y="1430045"/>
                  <a:ext cx="220646" cy="599736"/>
                  <a:chOff x="6720025" y="1419143"/>
                  <a:chExt cx="220646" cy="599736"/>
                </a:xfrm>
              </p:grpSpPr>
              <p:sp>
                <p:nvSpPr>
                  <p:cNvPr id="22" name="椭圆 37">
                    <a:extLst>
                      <a:ext uri="{FF2B5EF4-FFF2-40B4-BE49-F238E27FC236}">
                        <a16:creationId xmlns:a16="http://schemas.microsoft.com/office/drawing/2014/main" id="{C7F017E7-C85B-487F-827D-B6F43ABA8AAC}"/>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3" name="椭圆 38">
                    <a:extLst>
                      <a:ext uri="{FF2B5EF4-FFF2-40B4-BE49-F238E27FC236}">
                        <a16:creationId xmlns:a16="http://schemas.microsoft.com/office/drawing/2014/main" id="{0212B5B3-C0C7-4A8F-9A4A-67B9FFCC440A}"/>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4" name="圆角矩形 41">
                    <a:extLst>
                      <a:ext uri="{FF2B5EF4-FFF2-40B4-BE49-F238E27FC236}">
                        <a16:creationId xmlns:a16="http://schemas.microsoft.com/office/drawing/2014/main" id="{BA8D2F1A-80FE-4F3C-AAE3-554A88BD9FE9}"/>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5" name="圆角矩形 42">
                    <a:extLst>
                      <a:ext uri="{FF2B5EF4-FFF2-40B4-BE49-F238E27FC236}">
                        <a16:creationId xmlns:a16="http://schemas.microsoft.com/office/drawing/2014/main" id="{ABD74859-F50F-4BC7-8679-427FC00B582B}"/>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grpSp>
      <p:sp>
        <p:nvSpPr>
          <p:cNvPr id="2" name="Rectangle: Rounded Corners 1">
            <a:extLst>
              <a:ext uri="{FF2B5EF4-FFF2-40B4-BE49-F238E27FC236}">
                <a16:creationId xmlns:a16="http://schemas.microsoft.com/office/drawing/2014/main" id="{9B0DD1BA-AE12-16F1-FA1B-6B5C327DB08B}"/>
              </a:ext>
            </a:extLst>
          </p:cNvPr>
          <p:cNvSpPr/>
          <p:nvPr/>
        </p:nvSpPr>
        <p:spPr>
          <a:xfrm>
            <a:off x="2076450" y="383720"/>
            <a:ext cx="8277225" cy="892630"/>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Đọc</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bài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viết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của</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em</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để</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soát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lỗi</a:t>
            </a:r>
            <a:endParaRPr kumimoji="0" lang="en-US" altLang="en-US" sz="3600" b="1" i="0" u="none" strike="noStrike" kern="1200" cap="none" spc="0" normalizeH="0" baseline="0" noProof="0" dirty="0">
              <a:ln w="22225">
                <a:solidFill>
                  <a:srgbClr val="ED7D31"/>
                </a:solidFill>
                <a:prstDash val="solid"/>
              </a:ln>
              <a:solidFill>
                <a:srgbClr val="FF0000"/>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E0790898-D0F4-B19D-F584-7CC4564AE6FF}"/>
              </a:ext>
            </a:extLst>
          </p:cNvPr>
          <p:cNvSpPr/>
          <p:nvPr/>
        </p:nvSpPr>
        <p:spPr>
          <a:xfrm>
            <a:off x="1152525" y="1943100"/>
            <a:ext cx="4219575"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Trình</a:t>
            </a:r>
            <a:r>
              <a:rPr lang="en-US" sz="3200" dirty="0">
                <a:solidFill>
                  <a:srgbClr val="002060"/>
                </a:solidFill>
              </a:rPr>
              <a:t> </a:t>
            </a:r>
            <a:r>
              <a:rPr lang="en-US" sz="3200" dirty="0" err="1">
                <a:solidFill>
                  <a:srgbClr val="002060"/>
                </a:solidFill>
              </a:rPr>
              <a:t>tự</a:t>
            </a:r>
            <a:r>
              <a:rPr lang="en-US" sz="3200" dirty="0">
                <a:solidFill>
                  <a:srgbClr val="002060"/>
                </a:solidFill>
              </a:rPr>
              <a:t> </a:t>
            </a:r>
            <a:r>
              <a:rPr lang="en-US" sz="3200" dirty="0" err="1">
                <a:solidFill>
                  <a:srgbClr val="002060"/>
                </a:solidFill>
              </a:rPr>
              <a:t>sắp</a:t>
            </a:r>
            <a:r>
              <a:rPr lang="en-US" sz="3200" dirty="0">
                <a:solidFill>
                  <a:srgbClr val="002060"/>
                </a:solidFill>
              </a:rPr>
              <a:t> </a:t>
            </a:r>
            <a:r>
              <a:rPr lang="en-US" sz="3200" dirty="0" err="1">
                <a:solidFill>
                  <a:srgbClr val="002060"/>
                </a:solidFill>
              </a:rPr>
              <a:t>xếp</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việc</a:t>
            </a:r>
            <a:endParaRPr lang="en-US" sz="3200" dirty="0">
              <a:solidFill>
                <a:srgbClr val="002060"/>
              </a:solidFill>
            </a:endParaRPr>
          </a:p>
        </p:txBody>
      </p:sp>
      <p:sp>
        <p:nvSpPr>
          <p:cNvPr id="4" name="Rectangle 3">
            <a:extLst>
              <a:ext uri="{FF2B5EF4-FFF2-40B4-BE49-F238E27FC236}">
                <a16:creationId xmlns:a16="http://schemas.microsoft.com/office/drawing/2014/main" id="{F56398E0-EE4D-FDDF-7570-096A5E79512C}"/>
              </a:ext>
            </a:extLst>
          </p:cNvPr>
          <p:cNvSpPr/>
          <p:nvPr/>
        </p:nvSpPr>
        <p:spPr>
          <a:xfrm>
            <a:off x="5495926" y="1933575"/>
            <a:ext cx="297180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Dùng</a:t>
            </a:r>
            <a:r>
              <a:rPr lang="en-US" sz="3200" dirty="0">
                <a:solidFill>
                  <a:srgbClr val="002060"/>
                </a:solidFill>
              </a:rPr>
              <a:t> </a:t>
            </a:r>
            <a:r>
              <a:rPr lang="en-US" sz="3200" dirty="0" err="1">
                <a:solidFill>
                  <a:srgbClr val="002060"/>
                </a:solidFill>
              </a:rPr>
              <a:t>từ</a:t>
            </a:r>
            <a:r>
              <a:rPr lang="en-US" sz="3200" dirty="0">
                <a:solidFill>
                  <a:srgbClr val="002060"/>
                </a:solidFill>
              </a:rPr>
              <a:t>, </a:t>
            </a:r>
            <a:r>
              <a:rPr lang="en-US" sz="3200" dirty="0" err="1">
                <a:solidFill>
                  <a:srgbClr val="002060"/>
                </a:solidFill>
              </a:rPr>
              <a:t>đặt</a:t>
            </a:r>
            <a:r>
              <a:rPr lang="en-US" sz="3200" dirty="0">
                <a:solidFill>
                  <a:srgbClr val="002060"/>
                </a:solidFill>
              </a:rPr>
              <a:t> </a:t>
            </a:r>
            <a:r>
              <a:rPr lang="en-US" sz="3200" dirty="0" err="1">
                <a:solidFill>
                  <a:srgbClr val="002060"/>
                </a:solidFill>
              </a:rPr>
              <a:t>câu</a:t>
            </a:r>
            <a:endParaRPr lang="en-US" sz="3200" dirty="0">
              <a:solidFill>
                <a:srgbClr val="002060"/>
              </a:solidFill>
            </a:endParaRPr>
          </a:p>
        </p:txBody>
      </p:sp>
      <p:sp>
        <p:nvSpPr>
          <p:cNvPr id="5" name="Rectangle 4">
            <a:extLst>
              <a:ext uri="{FF2B5EF4-FFF2-40B4-BE49-F238E27FC236}">
                <a16:creationId xmlns:a16="http://schemas.microsoft.com/office/drawing/2014/main" id="{DF28EDA9-6DAD-4E5A-002D-F5857017D0CC}"/>
              </a:ext>
            </a:extLst>
          </p:cNvPr>
          <p:cNvSpPr/>
          <p:nvPr/>
        </p:nvSpPr>
        <p:spPr>
          <a:xfrm>
            <a:off x="8629651" y="1924050"/>
            <a:ext cx="2295524"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Chính</a:t>
            </a:r>
            <a:r>
              <a:rPr lang="en-US" sz="3200" dirty="0">
                <a:solidFill>
                  <a:srgbClr val="002060"/>
                </a:solidFill>
              </a:rPr>
              <a:t> </a:t>
            </a:r>
            <a:r>
              <a:rPr lang="en-US" sz="3200" dirty="0" err="1">
                <a:solidFill>
                  <a:srgbClr val="002060"/>
                </a:solidFill>
              </a:rPr>
              <a:t>tả</a:t>
            </a:r>
            <a:endParaRPr lang="en-US" sz="3200" dirty="0">
              <a:solidFill>
                <a:srgbClr val="002060"/>
              </a:solidFill>
            </a:endParaRPr>
          </a:p>
        </p:txBody>
      </p:sp>
      <p:sp>
        <p:nvSpPr>
          <p:cNvPr id="6" name="Rectangle 5">
            <a:extLst>
              <a:ext uri="{FF2B5EF4-FFF2-40B4-BE49-F238E27FC236}">
                <a16:creationId xmlns:a16="http://schemas.microsoft.com/office/drawing/2014/main" id="{BF6A732F-9E60-8FEC-82A5-34A691F5CA93}"/>
              </a:ext>
            </a:extLst>
          </p:cNvPr>
          <p:cNvSpPr/>
          <p:nvPr/>
        </p:nvSpPr>
        <p:spPr>
          <a:xfrm>
            <a:off x="1143000" y="2924175"/>
            <a:ext cx="984885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Cách</a:t>
            </a:r>
            <a:r>
              <a:rPr lang="en-US" sz="3200" dirty="0">
                <a:solidFill>
                  <a:srgbClr val="002060"/>
                </a:solidFill>
              </a:rPr>
              <a:t> </a:t>
            </a:r>
            <a:r>
              <a:rPr lang="en-US" sz="3200" dirty="0" err="1">
                <a:solidFill>
                  <a:srgbClr val="002060"/>
                </a:solidFill>
              </a:rPr>
              <a:t>thể</a:t>
            </a:r>
            <a:r>
              <a:rPr lang="en-US" sz="3200" dirty="0">
                <a:solidFill>
                  <a:srgbClr val="002060"/>
                </a:solidFill>
              </a:rPr>
              <a:t> </a:t>
            </a:r>
            <a:r>
              <a:rPr lang="en-US" sz="3200" dirty="0" err="1">
                <a:solidFill>
                  <a:srgbClr val="002060"/>
                </a:solidFill>
              </a:rPr>
              <a:t>hiện</a:t>
            </a:r>
            <a:r>
              <a:rPr lang="en-US" sz="3200" dirty="0">
                <a:solidFill>
                  <a:srgbClr val="002060"/>
                </a:solidFill>
              </a:rPr>
              <a:t> </a:t>
            </a:r>
            <a:r>
              <a:rPr lang="en-US" sz="3200" dirty="0" err="1">
                <a:solidFill>
                  <a:srgbClr val="002060"/>
                </a:solidFill>
              </a:rPr>
              <a:t>suy</a:t>
            </a:r>
            <a:r>
              <a:rPr lang="en-US" sz="3200" dirty="0">
                <a:solidFill>
                  <a:srgbClr val="002060"/>
                </a:solidFill>
              </a:rPr>
              <a:t> </a:t>
            </a:r>
            <a:r>
              <a:rPr lang="en-US" sz="3200" dirty="0" err="1">
                <a:solidFill>
                  <a:srgbClr val="002060"/>
                </a:solidFill>
              </a:rPr>
              <a:t>nghĩ</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xúc</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trải</a:t>
            </a:r>
            <a:r>
              <a:rPr lang="en-US" sz="3200" dirty="0">
                <a:solidFill>
                  <a:srgbClr val="002060"/>
                </a:solidFill>
              </a:rPr>
              <a:t> </a:t>
            </a:r>
            <a:r>
              <a:rPr lang="en-US" sz="3200" dirty="0" err="1">
                <a:solidFill>
                  <a:srgbClr val="002060"/>
                </a:solidFill>
              </a:rPr>
              <a:t>nghiệm</a:t>
            </a:r>
            <a:endParaRPr lang="en-US" sz="3200" dirty="0">
              <a:solidFill>
                <a:srgbClr val="002060"/>
              </a:solidFill>
            </a:endParaRPr>
          </a:p>
        </p:txBody>
      </p:sp>
    </p:spTree>
    <p:extLst>
      <p:ext uri="{BB962C8B-B14F-4D97-AF65-F5344CB8AC3E}">
        <p14:creationId xmlns:p14="http://schemas.microsoft.com/office/powerpoint/2010/main" val="385639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 nature&#10;&#10;Description automatically generated">
            <a:extLst>
              <a:ext uri="{FF2B5EF4-FFF2-40B4-BE49-F238E27FC236}">
                <a16:creationId xmlns:a16="http://schemas.microsoft.com/office/drawing/2014/main" id="{CC280031-6E87-4F49-95D1-BCAFCD568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19" name="Rectangle: Rounded Corners 18">
            <a:extLst>
              <a:ext uri="{FF2B5EF4-FFF2-40B4-BE49-F238E27FC236}">
                <a16:creationId xmlns:a16="http://schemas.microsoft.com/office/drawing/2014/main" id="{CD4E6C77-ABF3-4E8A-B77C-ADBB507D132D}"/>
              </a:ext>
            </a:extLst>
          </p:cNvPr>
          <p:cNvSpPr/>
          <p:nvPr/>
        </p:nvSpPr>
        <p:spPr>
          <a:xfrm>
            <a:off x="1566267" y="270695"/>
            <a:ext cx="9482733" cy="1577155"/>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Sửa</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lỗi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trong</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bài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làm</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nếu</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có</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a:t>
            </a:r>
            <a:endParaRPr kumimoji="0" lang="vi-VN" altLang="en-US" sz="5400" b="1" i="0" u="none" strike="noStrike" kern="1200" cap="none" spc="50" normalizeH="0" baseline="0" noProof="0" dirty="0">
              <a:ln w="9525" cmpd="sng">
                <a:solidFill>
                  <a:srgbClr val="FF0000"/>
                </a:solidFill>
                <a:prstDash val="solid"/>
              </a:ln>
              <a:solidFill>
                <a:srgbClr val="002060"/>
              </a:solidFill>
              <a:effectLst>
                <a:glow rad="38100">
                  <a:srgbClr val="4472C4">
                    <a:alpha val="40000"/>
                  </a:srgbClr>
                </a:glow>
              </a:effectLst>
              <a:uLnTx/>
              <a:uFillTx/>
              <a:latin typeface="Calibri" panose="020F0502020204030204" pitchFamily="34" charset="0"/>
              <a:cs typeface="Calibri" panose="020F0502020204030204" pitchFamily="34" charset="0"/>
            </a:endParaRPr>
          </a:p>
        </p:txBody>
      </p:sp>
      <p:pic>
        <p:nvPicPr>
          <p:cNvPr id="21" name="Picture 20" descr="A picture containing toy, doll&#10;&#10;Description automatically generated">
            <a:extLst>
              <a:ext uri="{FF2B5EF4-FFF2-40B4-BE49-F238E27FC236}">
                <a16:creationId xmlns:a16="http://schemas.microsoft.com/office/drawing/2014/main" id="{84D47EBA-1BA8-4CFB-ADDB-BDFF692B1F3D}"/>
              </a:ext>
            </a:extLst>
          </p:cNvPr>
          <p:cNvPicPr>
            <a:picLocks noChangeAspect="1"/>
          </p:cNvPicPr>
          <p:nvPr/>
        </p:nvPicPr>
        <p:blipFill rotWithShape="1">
          <a:blip r:embed="rId4">
            <a:extLst>
              <a:ext uri="{28A0092B-C50C-407E-A947-70E740481C1C}">
                <a14:useLocalDpi xmlns:a14="http://schemas.microsoft.com/office/drawing/2010/main" val="0"/>
              </a:ext>
            </a:extLst>
          </a:blip>
          <a:srcRect l="41563"/>
          <a:stretch/>
        </p:blipFill>
        <p:spPr>
          <a:xfrm>
            <a:off x="2325364" y="1562120"/>
            <a:ext cx="3982269" cy="5581611"/>
          </a:xfrm>
          <a:prstGeom prst="rect">
            <a:avLst/>
          </a:prstGeom>
        </p:spPr>
      </p:pic>
    </p:spTree>
    <p:extLst>
      <p:ext uri="{BB962C8B-B14F-4D97-AF65-F5344CB8AC3E}">
        <p14:creationId xmlns:p14="http://schemas.microsoft.com/office/powerpoint/2010/main" val="34141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FC945DFD-5812-4D70-9B52-7DE15FBB2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2" name="Flowchart: Connector 1">
            <a:extLst>
              <a:ext uri="{FF2B5EF4-FFF2-40B4-BE49-F238E27FC236}">
                <a16:creationId xmlns:a16="http://schemas.microsoft.com/office/drawing/2014/main" id="{6CB9E07A-B709-4220-8A56-048B3B3B85CD}"/>
              </a:ext>
            </a:extLst>
          </p:cNvPr>
          <p:cNvSpPr/>
          <p:nvPr/>
        </p:nvSpPr>
        <p:spPr>
          <a:xfrm>
            <a:off x="4914108" y="927650"/>
            <a:ext cx="2933106" cy="3073493"/>
          </a:xfrm>
          <a:prstGeom prst="flowChartConnector">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79BC2C03-9062-4630-848F-56C0AFD02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661" y="-122402"/>
            <a:ext cx="5213999" cy="5362064"/>
          </a:xfrm>
          <a:prstGeom prst="rect">
            <a:avLst/>
          </a:prstGeom>
        </p:spPr>
      </p:pic>
      <p:sp>
        <p:nvSpPr>
          <p:cNvPr id="6" name="Cloud 5">
            <a:extLst>
              <a:ext uri="{FF2B5EF4-FFF2-40B4-BE49-F238E27FC236}">
                <a16:creationId xmlns:a16="http://schemas.microsoft.com/office/drawing/2014/main" id="{F3E17C8E-6458-48D1-A93F-1FD78D7FC12D}"/>
              </a:ext>
            </a:extLst>
          </p:cNvPr>
          <p:cNvSpPr/>
          <p:nvPr/>
        </p:nvSpPr>
        <p:spPr>
          <a:xfrm>
            <a:off x="1104899" y="3369966"/>
            <a:ext cx="10563225" cy="2676698"/>
          </a:xfrm>
          <a:prstGeom prst="cloud">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rPr>
              <a:t>4. </a:t>
            </a:r>
            <a:r>
              <a:rPr kumimoji="0" lang="en-US" sz="6600" b="1" i="0" u="none" strike="noStrike" kern="1200" cap="none" spc="0" normalizeH="0" baseline="0" noProof="0" dirty="0" err="1">
                <a:ln w="12700" cmpd="sng">
                  <a:solidFill>
                    <a:srgbClr val="44546A">
                      <a:lumMod val="60000"/>
                      <a:lumOff val="40000"/>
                    </a:srgbClr>
                  </a:solidFill>
                  <a:prstDash val="solid"/>
                </a:ln>
                <a:solidFill>
                  <a:srgbClr val="002060"/>
                </a:solidFill>
                <a:effectLst/>
                <a:uLnTx/>
                <a:uFillTx/>
                <a:ea typeface="+mn-ea"/>
                <a:cs typeface="+mn-cs"/>
              </a:rPr>
              <a:t>Nhận</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xét</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bài</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làm</a:t>
            </a:r>
            <a:endPar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endParaRPr>
          </a:p>
        </p:txBody>
      </p:sp>
    </p:spTree>
    <p:extLst>
      <p:ext uri="{BB962C8B-B14F-4D97-AF65-F5344CB8AC3E}">
        <p14:creationId xmlns:p14="http://schemas.microsoft.com/office/powerpoint/2010/main" val="171538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3"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2461 -0.21689 L 0.42461 -0.21666 C 0.38541 -0.20092 0.34518 -0.19189 0.30729 -0.16851 C 0.247 -0.13125 0.21966 -0.07638 0.1681 -0.01574 C 0.15377 0.00116 0.13789 0.01412 0.12318 0.03033 C 0.1151 0.03912 0.10781 0.05 0.1 0.05926 C 0.09101 0.06991 0.08463 0.07338 0.07409 0.08125 C 0.07174 0.08287 0.06719 0.08612 0.06719 0.08635 C 0.05495 0.08449 0.04271 0.08357 0.03047 0.08125 C 0.02669 0.08033 0.02318 0.07778 0.01953 0.07639 C 0.01406 0.07408 0.00716 0.07199 0.00182 0.07153 C -0.00873 0.07014 -0.01914 0.06991 -0.02956 0.06899 C -0.03451 0.0676 -0.03763 0.06737 -0.0418 0.06412 C -0.0457 0.06135 -0.04818 0.0588 -0.05143 0.0544 C -0.06237 0.04028 -0.05938 0.04514 -0.06498 0.03519 " pathEditMode="relative" rAng="0" ptsTypes="AAAAAAAAAAAAAAA">
                                      <p:cBhvr>
                                        <p:cTn id="8" dur="2000" fill="hold"/>
                                        <p:tgtEl>
                                          <p:spTgt spid="6"/>
                                        </p:tgtEl>
                                        <p:attrNameLst>
                                          <p:attrName>ppt_x</p:attrName>
                                          <p:attrName>ppt_y</p:attrName>
                                        </p:attrNameLst>
                                      </p:cBhvr>
                                      <p:rCtr x="-24479" y="15162"/>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107964" y="245990"/>
            <a:ext cx="6518295"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Dặn</a:t>
            </a:r>
            <a:r>
              <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dò</a:t>
            </a:r>
            <a:endPar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17606633-730D-460F-9A56-BFAF66475BE5}"/>
              </a:ext>
            </a:extLst>
          </p:cNvPr>
          <p:cNvSpPr/>
          <p:nvPr/>
        </p:nvSpPr>
        <p:spPr>
          <a:xfrm>
            <a:off x="3180572" y="1876289"/>
            <a:ext cx="6373077" cy="1461462"/>
          </a:xfrm>
          <a:prstGeom prst="roundRect">
            <a:avLst/>
          </a:prstGeom>
          <a:solidFill>
            <a:schemeClr val="accent5">
              <a:lumMod val="20000"/>
              <a:lumOff val="80000"/>
            </a:schemeClr>
          </a:solid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99B7C0B-0F17-4306-A61B-08B4FF1BED64}"/>
              </a:ext>
            </a:extLst>
          </p:cNvPr>
          <p:cNvSpPr/>
          <p:nvPr/>
        </p:nvSpPr>
        <p:spPr>
          <a:xfrm>
            <a:off x="3253182" y="5050019"/>
            <a:ext cx="6373077" cy="1461462"/>
          </a:xfrm>
          <a:prstGeom prst="roundRect">
            <a:avLst/>
          </a:prstGeom>
          <a:solidFill>
            <a:schemeClr val="accent4">
              <a:lumMod val="60000"/>
              <a:lumOff val="40000"/>
            </a:schemeClr>
          </a:solid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viết vào đây</a:t>
            </a:r>
          </a:p>
        </p:txBody>
      </p:sp>
      <p:sp>
        <p:nvSpPr>
          <p:cNvPr id="12" name="Rectangle: Rounded Corners 11">
            <a:extLst>
              <a:ext uri="{FF2B5EF4-FFF2-40B4-BE49-F238E27FC236}">
                <a16:creationId xmlns:a16="http://schemas.microsoft.com/office/drawing/2014/main" id="{5FA3E2D1-1D8D-4EB7-B5BC-9203834B2506}"/>
              </a:ext>
            </a:extLst>
          </p:cNvPr>
          <p:cNvSpPr/>
          <p:nvPr/>
        </p:nvSpPr>
        <p:spPr>
          <a:xfrm>
            <a:off x="3253182" y="3463154"/>
            <a:ext cx="6373077" cy="1461462"/>
          </a:xfrm>
          <a:prstGeom prst="roundRect">
            <a:avLst/>
          </a:prstGeom>
          <a:solidFill>
            <a:srgbClr val="CCFF66"/>
          </a:solid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478066" y="-381899"/>
            <a:ext cx="4266294" cy="4379760"/>
          </a:xfrm>
          <a:prstGeom prst="rect">
            <a:avLst/>
          </a:prstGeom>
        </p:spPr>
      </p:pic>
    </p:spTree>
    <p:extLst>
      <p:ext uri="{BB962C8B-B14F-4D97-AF65-F5344CB8AC3E}">
        <p14:creationId xmlns:p14="http://schemas.microsoft.com/office/powerpoint/2010/main" val="542923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BF7ABA8-75DB-42E6-888A-7E17431E9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pic>
        <p:nvPicPr>
          <p:cNvPr id="4" name="Picture 3" descr="A group of dolls with balloons&#10;&#10;Description automatically generated with low confidence">
            <a:extLst>
              <a:ext uri="{FF2B5EF4-FFF2-40B4-BE49-F238E27FC236}">
                <a16:creationId xmlns:a16="http://schemas.microsoft.com/office/drawing/2014/main" id="{055E8565-F6A2-44DA-837F-9B05D4BD2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63040" y="3031895"/>
            <a:ext cx="4378519" cy="3601661"/>
          </a:xfrm>
          <a:prstGeom prst="rect">
            <a:avLst/>
          </a:prstGeom>
        </p:spPr>
      </p:pic>
      <p:pic>
        <p:nvPicPr>
          <p:cNvPr id="2" name="Picture 1">
            <a:extLst>
              <a:ext uri="{FF2B5EF4-FFF2-40B4-BE49-F238E27FC236}">
                <a16:creationId xmlns:a16="http://schemas.microsoft.com/office/drawing/2014/main" id="{C0D98252-F574-A976-AB9C-36AE1412C601}"/>
              </a:ext>
            </a:extLst>
          </p:cNvPr>
          <p:cNvPicPr>
            <a:picLocks noChangeAspect="1"/>
          </p:cNvPicPr>
          <p:nvPr/>
        </p:nvPicPr>
        <p:blipFill>
          <a:blip r:embed="rId5"/>
          <a:stretch>
            <a:fillRect/>
          </a:stretch>
        </p:blipFill>
        <p:spPr>
          <a:xfrm>
            <a:off x="4733280" y="1019029"/>
            <a:ext cx="6078239" cy="3353091"/>
          </a:xfrm>
          <a:prstGeom prst="rect">
            <a:avLst/>
          </a:prstGeom>
        </p:spPr>
      </p:pic>
    </p:spTree>
    <p:extLst>
      <p:ext uri="{BB962C8B-B14F-4D97-AF65-F5344CB8AC3E}">
        <p14:creationId xmlns:p14="http://schemas.microsoft.com/office/powerpoint/2010/main" val="41184732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2851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1.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Chuẩn</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bị</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285435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776ED6D9-8A2F-45FE-8BCD-4A3342647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8" name="Cloud 7">
            <a:extLst>
              <a:ext uri="{FF2B5EF4-FFF2-40B4-BE49-F238E27FC236}">
                <a16:creationId xmlns:a16="http://schemas.microsoft.com/office/drawing/2014/main" id="{6F51DCEA-DC14-4F17-B96F-154183637386}"/>
              </a:ext>
            </a:extLst>
          </p:cNvPr>
          <p:cNvSpPr/>
          <p:nvPr/>
        </p:nvSpPr>
        <p:spPr>
          <a:xfrm>
            <a:off x="3947885" y="3690824"/>
            <a:ext cx="4296230" cy="30734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8FE4E2E-F64C-4E41-9B1A-682BBC2EF063}"/>
              </a:ext>
            </a:extLst>
          </p:cNvPr>
          <p:cNvSpPr/>
          <p:nvPr/>
        </p:nvSpPr>
        <p:spPr>
          <a:xfrm>
            <a:off x="914400" y="548325"/>
            <a:ext cx="10629900" cy="2708475"/>
          </a:xfrm>
          <a:prstGeom prst="roundRect">
            <a:avLst/>
          </a:prstGeom>
          <a:solidFill>
            <a:schemeClr val="accent4">
              <a:lumMod val="20000"/>
              <a:lumOff val="80000"/>
            </a:schemeClr>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Viết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văn</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thuật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lại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một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trải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nghiệm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đã</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tham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gia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và</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chia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sẻ</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suy</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nghĩ</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cảm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xúc</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của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đó</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p>
        </p:txBody>
      </p:sp>
      <p:pic>
        <p:nvPicPr>
          <p:cNvPr id="3" name="Picture 2" descr="Shape&#10;&#10;Description automatically generated with medium confidence">
            <a:extLst>
              <a:ext uri="{FF2B5EF4-FFF2-40B4-BE49-F238E27FC236}">
                <a16:creationId xmlns:a16="http://schemas.microsoft.com/office/drawing/2014/main" id="{6E8EC04B-E9C9-4352-8000-5DC9AAB25A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52" b="98759" l="532" r="96277">
                        <a14:foregroundMark x1="32270" y1="45745" x2="53723" y2="56206"/>
                        <a14:foregroundMark x1="51596" y1="42553" x2="53191" y2="47695"/>
                        <a14:foregroundMark x1="52837" y1="37057" x2="54078" y2="48227"/>
                        <a14:foregroundMark x1="82447" y1="27305" x2="82447" y2="27305"/>
                        <a14:foregroundMark x1="82447" y1="27305" x2="78901" y2="32979"/>
                        <a14:foregroundMark x1="74468" y1="22518" x2="74468" y2="22518"/>
                        <a14:foregroundMark x1="77305" y1="21986" x2="77305" y2="21986"/>
                        <a14:foregroundMark x1="80142" y1="20390" x2="80142" y2="20390"/>
                        <a14:foregroundMark x1="82447" y1="21986" x2="82447" y2="21986"/>
                        <a14:foregroundMark x1="84929" y1="21986" x2="84929" y2="21986"/>
                        <a14:foregroundMark x1="87411" y1="23759" x2="87411" y2="23759"/>
                        <a14:foregroundMark x1="89716" y1="26596" x2="89716" y2="26596"/>
                        <a14:foregroundMark x1="87057" y1="28901" x2="87057" y2="28901"/>
                        <a14:foregroundMark x1="87057" y1="32092" x2="87057" y2="32092"/>
                        <a14:foregroundMark x1="10638" y1="92730" x2="80496" y2="90426"/>
                        <a14:foregroundMark x1="80496" y1="90426" x2="81383" y2="90426"/>
                        <a14:foregroundMark x1="81383" y1="90426" x2="20390" y2="87234"/>
                        <a14:foregroundMark x1="8688" y1="89539" x2="26950" y2="94149"/>
                        <a14:foregroundMark x1="26950" y1="94149" x2="56028" y2="89539"/>
                        <a14:foregroundMark x1="56028" y1="89539" x2="71986" y2="91135"/>
                        <a14:foregroundMark x1="75000" y1="86348" x2="75000" y2="86348"/>
                        <a14:foregroundMark x1="92199" y1="86348" x2="91667" y2="96454"/>
                        <a14:foregroundMark x1="91667" y1="96454" x2="23582" y2="99113"/>
                        <a14:foregroundMark x1="4255" y1="84043" x2="4610" y2="94326"/>
                        <a14:foregroundMark x1="4610" y1="94326" x2="28369" y2="93262"/>
                        <a14:foregroundMark x1="532" y1="87234" x2="3723" y2="98582"/>
                        <a14:foregroundMark x1="3723" y1="98582" x2="23936" y2="94858"/>
                        <a14:foregroundMark x1="709" y1="97695" x2="709" y2="97695"/>
                        <a14:foregroundMark x1="96277" y1="86348" x2="96099" y2="96454"/>
                        <a14:foregroundMark x1="79787" y1="25355" x2="79787" y2="25355"/>
                        <a14:foregroundMark x1="85284" y1="21631" x2="85284" y2="21631"/>
                        <a14:foregroundMark x1="82447" y1="20567" x2="82447" y2="20567"/>
                        <a14:foregroundMark x1="78901" y1="18085" x2="78901" y2="18085"/>
                        <a14:foregroundMark x1="74823" y1="28191" x2="74823" y2="28191"/>
                        <a14:foregroundMark x1="74823" y1="28191" x2="72872" y2="28546"/>
                        <a14:foregroundMark x1="88475" y1="26596" x2="88475" y2="26596"/>
                        <a14:foregroundMark x1="88475" y1="26596" x2="88475" y2="26596"/>
                        <a14:foregroundMark x1="77660" y1="21986" x2="77660" y2="21986"/>
                        <a14:foregroundMark x1="74468" y1="25709" x2="74468" y2="25709"/>
                        <a14:foregroundMark x1="74468" y1="25709" x2="73404" y2="25000"/>
                        <a14:foregroundMark x1="76418" y1="20390" x2="76418" y2="20390"/>
                        <a14:backgroundMark x1="74785" y1="28140" x2="76064" y2="28191"/>
                        <a14:backgroundMark x1="71631" y1="28014" x2="72515" y2="28049"/>
                      </a14:backgroundRemoval>
                    </a14:imgEffect>
                  </a14:imgLayer>
                </a14:imgProps>
              </a:ext>
              <a:ext uri="{28A0092B-C50C-407E-A947-70E740481C1C}">
                <a14:useLocalDpi xmlns:a14="http://schemas.microsoft.com/office/drawing/2010/main" val="0"/>
              </a:ext>
            </a:extLst>
          </a:blip>
          <a:stretch>
            <a:fillRect/>
          </a:stretch>
        </p:blipFill>
        <p:spPr>
          <a:xfrm>
            <a:off x="4864571" y="3670867"/>
            <a:ext cx="2462857" cy="2462857"/>
          </a:xfrm>
          <a:prstGeom prst="rect">
            <a:avLst/>
          </a:prstGeom>
        </p:spPr>
      </p:pic>
    </p:spTree>
    <p:extLst>
      <p:ext uri="{BB962C8B-B14F-4D97-AF65-F5344CB8AC3E}">
        <p14:creationId xmlns:p14="http://schemas.microsoft.com/office/powerpoint/2010/main" val="1873524425"/>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nature&#10;&#10;Description automatically generated">
            <a:extLst>
              <a:ext uri="{FF2B5EF4-FFF2-40B4-BE49-F238E27FC236}">
                <a16:creationId xmlns:a16="http://schemas.microsoft.com/office/drawing/2014/main" id="{B6C92318-F821-461F-8788-3B47AD839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pic>
        <p:nvPicPr>
          <p:cNvPr id="13" name="Picture 12" descr="A picture containing clipart&#10;&#10;Description automatically generated">
            <a:extLst>
              <a:ext uri="{FF2B5EF4-FFF2-40B4-BE49-F238E27FC236}">
                <a16:creationId xmlns:a16="http://schemas.microsoft.com/office/drawing/2014/main" id="{B6C290A0-E4EC-4CBC-BB2D-0423C1C4DC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14" b="94118" l="9947" r="89876">
                        <a14:foregroundMark x1="26821" y1="8722" x2="26821" y2="8722"/>
                        <a14:foregroundMark x1="27176" y1="10548" x2="30728" y2="33671"/>
                        <a14:foregroundMark x1="22558" y1="28600" x2="38188" y2="25558"/>
                        <a14:foregroundMark x1="24689" y1="69574" x2="24689" y2="69574"/>
                        <a14:foregroundMark x1="36945" y1="69574" x2="36945" y2="69574"/>
                        <a14:foregroundMark x1="27531" y1="94320" x2="38366" y2="92901"/>
                        <a14:foregroundMark x1="64654" y1="18458" x2="64831" y2="69980"/>
                        <a14:foregroundMark x1="64831" y1="69980" x2="65719" y2="71805"/>
                        <a14:foregroundMark x1="59858" y1="54158" x2="75318" y2="69963"/>
                        <a14:foregroundMark x1="68206" y1="27181" x2="68206" y2="27181"/>
                        <a14:foregroundMark x1="66075" y1="30020" x2="70870" y2="25152"/>
                        <a14:foregroundMark x1="58615" y1="26775" x2="58615" y2="26775"/>
                        <a14:foregroundMark x1="58615" y1="26775" x2="58970" y2="29817"/>
                        <a14:foregroundMark x1="26643" y1="41785" x2="30018" y2="65517"/>
                        <a14:foregroundMark x1="27531" y1="75862" x2="27531" y2="75862"/>
                        <a14:foregroundMark x1="27531" y1="75862" x2="31972" y2="62069"/>
                        <a14:foregroundMark x1="62345" y1="93915" x2="62345" y2="93915"/>
                        <a14:foregroundMark x1="78508" y1="93712" x2="78508" y2="93712"/>
                        <a14:foregroundMark x1="64298" y1="8722" x2="64298" y2="8722"/>
                        <a14:foregroundMark x1="31616" y1="8114" x2="31616" y2="8114"/>
                        <a14:foregroundMark x1="66785" y1="14199" x2="66785" y2="14199"/>
                        <a14:foregroundMark x1="66785" y1="14199" x2="75666" y2="19675"/>
                        <a14:foregroundMark x1="76909" y1="33469" x2="76909" y2="33469"/>
                        <a14:foregroundMark x1="75311" y1="34280" x2="54529" y2="37728"/>
                        <a14:foregroundMark x1="61279" y1="44016" x2="60924" y2="57404"/>
                        <a14:backgroundMark x1="77975" y1="73225" x2="77975" y2="73225"/>
                        <a14:backgroundMark x1="77975" y1="73225" x2="77620" y2="70385"/>
                        <a14:backgroundMark x1="75844" y1="70994" x2="79218" y2="73225"/>
                        <a14:backgroundMark x1="76199" y1="70791" x2="76199" y2="70791"/>
                        <a14:backgroundMark x1="76199" y1="70588" x2="76199" y2="70588"/>
                        <a14:backgroundMark x1="76199" y1="70588" x2="75666" y2="70588"/>
                      </a14:backgroundRemoval>
                    </a14:imgEffect>
                  </a14:imgLayer>
                </a14:imgProps>
              </a:ext>
              <a:ext uri="{28A0092B-C50C-407E-A947-70E740481C1C}">
                <a14:useLocalDpi xmlns:a14="http://schemas.microsoft.com/office/drawing/2010/main" val="0"/>
              </a:ext>
            </a:extLst>
          </a:blip>
          <a:stretch>
            <a:fillRect/>
          </a:stretch>
        </p:blipFill>
        <p:spPr>
          <a:xfrm>
            <a:off x="3466013" y="3421276"/>
            <a:ext cx="3767556" cy="3299121"/>
          </a:xfrm>
          <a:prstGeom prst="rect">
            <a:avLst/>
          </a:prstGeom>
        </p:spPr>
      </p:pic>
      <p:sp>
        <p:nvSpPr>
          <p:cNvPr id="16" name="Rectangle 1">
            <a:extLst>
              <a:ext uri="{FF2B5EF4-FFF2-40B4-BE49-F238E27FC236}">
                <a16:creationId xmlns:a16="http://schemas.microsoft.com/office/drawing/2014/main" id="{B574B48A-9E6B-4D07-9597-7C4B73162686}"/>
              </a:ext>
            </a:extLst>
          </p:cNvPr>
          <p:cNvSpPr>
            <a:spLocks noChangeArrowheads="1"/>
          </p:cNvSpPr>
          <p:nvPr/>
        </p:nvSpPr>
        <p:spPr bwMode="auto">
          <a:xfrm>
            <a:off x="697688" y="334054"/>
            <a:ext cx="11189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hought Bubble: Cloud 7">
            <a:extLst>
              <a:ext uri="{FF2B5EF4-FFF2-40B4-BE49-F238E27FC236}">
                <a16:creationId xmlns:a16="http://schemas.microsoft.com/office/drawing/2014/main" id="{8CC0F8CC-1A7B-4F6C-AA09-D4A524BF84D9}"/>
              </a:ext>
            </a:extLst>
          </p:cNvPr>
          <p:cNvSpPr/>
          <p:nvPr/>
        </p:nvSpPr>
        <p:spPr>
          <a:xfrm>
            <a:off x="256799" y="167269"/>
            <a:ext cx="3846850" cy="3210182"/>
          </a:xfrm>
          <a:prstGeom prst="cloudCallout">
            <a:avLst>
              <a:gd name="adj1" fmla="val 51544"/>
              <a:gd name="adj2" fmla="val 8977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lại dàn ý đã lập (có thể điều chỉnh dàn ý cho bài văn hay hơn).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hought Bubble: Cloud 1">
            <a:extLst>
              <a:ext uri="{FF2B5EF4-FFF2-40B4-BE49-F238E27FC236}">
                <a16:creationId xmlns:a16="http://schemas.microsoft.com/office/drawing/2014/main" id="{FCE6010B-C46A-A948-724C-D75E7C230347}"/>
              </a:ext>
            </a:extLst>
          </p:cNvPr>
          <p:cNvSpPr/>
          <p:nvPr/>
        </p:nvSpPr>
        <p:spPr>
          <a:xfrm>
            <a:off x="4282389" y="-111511"/>
            <a:ext cx="3767556" cy="3210182"/>
          </a:xfrm>
          <a:prstGeom prst="cloudCallout">
            <a:avLst>
              <a:gd name="adj1" fmla="val -12388"/>
              <a:gd name="adj2" fmla="val 6858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Viết bài dựa vào dàn ý (đảm bảo bài văn có đủ 3 phần).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hought Bubble: Cloud 3">
            <a:extLst>
              <a:ext uri="{FF2B5EF4-FFF2-40B4-BE49-F238E27FC236}">
                <a16:creationId xmlns:a16="http://schemas.microsoft.com/office/drawing/2014/main" id="{20534497-63E2-6B68-95BC-F68E66F107AD}"/>
              </a:ext>
            </a:extLst>
          </p:cNvPr>
          <p:cNvSpPr/>
          <p:nvPr/>
        </p:nvSpPr>
        <p:spPr>
          <a:xfrm>
            <a:off x="7950820" y="780587"/>
            <a:ext cx="4241179" cy="3624145"/>
          </a:xfrm>
          <a:prstGeom prst="cloudCallout">
            <a:avLst>
              <a:gd name="adj1" fmla="val -83759"/>
              <a:gd name="adj2" fmla="val 3545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Sự việc cần thuật lại theo trình tự hợp lí, trong đó mỗi hoạt động cần nêu cụ thể thời gian, địa điểm, người tham gia, kết quả...</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65970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2.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180534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39334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nature&#10;&#10;Description automatically generated">
            <a:extLst>
              <a:ext uri="{FF2B5EF4-FFF2-40B4-BE49-F238E27FC236}">
                <a16:creationId xmlns:a16="http://schemas.microsoft.com/office/drawing/2014/main" id="{B28DAA4F-986A-475C-80F8-74881E9B1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89805" cy="6773548"/>
          </a:xfrm>
          <a:prstGeom prst="rect">
            <a:avLst/>
          </a:prstGeom>
          <a:solidFill>
            <a:schemeClr val="bg1"/>
          </a:solidFill>
        </p:spPr>
      </p:pic>
      <p:sp>
        <p:nvSpPr>
          <p:cNvPr id="2" name="Rectangle: Rounded Corners 1">
            <a:extLst>
              <a:ext uri="{FF2B5EF4-FFF2-40B4-BE49-F238E27FC236}">
                <a16:creationId xmlns:a16="http://schemas.microsoft.com/office/drawing/2014/main" id="{A460B223-019C-4845-8AA3-7A0816411388}"/>
              </a:ext>
            </a:extLst>
          </p:cNvPr>
          <p:cNvSpPr/>
          <p:nvPr/>
        </p:nvSpPr>
        <p:spPr>
          <a:xfrm>
            <a:off x="963218" y="1311854"/>
            <a:ext cx="10840855" cy="5332810"/>
          </a:xfrm>
          <a:prstGeom prst="round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9" name="Group 8">
            <a:extLst>
              <a:ext uri="{FF2B5EF4-FFF2-40B4-BE49-F238E27FC236}">
                <a16:creationId xmlns:a16="http://schemas.microsoft.com/office/drawing/2014/main" id="{7CDBADDF-A2D6-4D93-B7E3-822406CBC6CC}"/>
              </a:ext>
            </a:extLst>
          </p:cNvPr>
          <p:cNvGrpSpPr/>
          <p:nvPr/>
        </p:nvGrpSpPr>
        <p:grpSpPr>
          <a:xfrm>
            <a:off x="3522998" y="1125805"/>
            <a:ext cx="5146004" cy="3233059"/>
            <a:chOff x="0" y="228598"/>
            <a:chExt cx="5725885" cy="3918859"/>
          </a:xfrm>
        </p:grpSpPr>
        <p:pic>
          <p:nvPicPr>
            <p:cNvPr id="5" name="Picture 4" descr="A picture containing graphical user interface&#10;&#10;Description automatically generated">
              <a:extLst>
                <a:ext uri="{FF2B5EF4-FFF2-40B4-BE49-F238E27FC236}">
                  <a16:creationId xmlns:a16="http://schemas.microsoft.com/office/drawing/2014/main" id="{1FBDDADE-D593-4613-A82B-E50B75DF27FF}"/>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0" y="228598"/>
              <a:ext cx="5725885" cy="3918859"/>
            </a:xfrm>
            <a:prstGeom prst="rect">
              <a:avLst/>
            </a:prstGeom>
          </p:spPr>
        </p:pic>
        <p:sp>
          <p:nvSpPr>
            <p:cNvPr id="6" name="TextBox 5">
              <a:extLst>
                <a:ext uri="{FF2B5EF4-FFF2-40B4-BE49-F238E27FC236}">
                  <a16:creationId xmlns:a16="http://schemas.microsoft.com/office/drawing/2014/main" id="{2C181E01-7C4B-455E-A860-EAD34F1592C3}"/>
                </a:ext>
              </a:extLst>
            </p:cNvPr>
            <p:cNvSpPr txBox="1"/>
            <p:nvPr/>
          </p:nvSpPr>
          <p:spPr>
            <a:xfrm>
              <a:off x="838198" y="1262976"/>
              <a:ext cx="3858254" cy="14549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đúng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yêu</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cầu</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0" name="Group 9">
            <a:extLst>
              <a:ext uri="{FF2B5EF4-FFF2-40B4-BE49-F238E27FC236}">
                <a16:creationId xmlns:a16="http://schemas.microsoft.com/office/drawing/2014/main" id="{71483216-44F9-480D-A34F-706A86FDFCA3}"/>
              </a:ext>
            </a:extLst>
          </p:cNvPr>
          <p:cNvGrpSpPr/>
          <p:nvPr/>
        </p:nvGrpSpPr>
        <p:grpSpPr>
          <a:xfrm>
            <a:off x="1645941" y="3548827"/>
            <a:ext cx="5146004" cy="3608148"/>
            <a:chOff x="5725885" y="174169"/>
            <a:chExt cx="5725885" cy="3918859"/>
          </a:xfrm>
        </p:grpSpPr>
        <p:pic>
          <p:nvPicPr>
            <p:cNvPr id="12" name="Picture 11" descr="A picture containing graphical user interface&#10;&#10;Description automatically generated">
              <a:extLst>
                <a:ext uri="{FF2B5EF4-FFF2-40B4-BE49-F238E27FC236}">
                  <a16:creationId xmlns:a16="http://schemas.microsoft.com/office/drawing/2014/main" id="{D4F6C003-EBDF-40EB-8A14-BD53DDEFB93E}"/>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5725885" y="174169"/>
              <a:ext cx="5725885" cy="3918859"/>
            </a:xfrm>
            <a:prstGeom prst="rect">
              <a:avLst/>
            </a:prstGeom>
          </p:spPr>
        </p:pic>
        <p:sp>
          <p:nvSpPr>
            <p:cNvPr id="14" name="TextBox 13">
              <a:extLst>
                <a:ext uri="{FF2B5EF4-FFF2-40B4-BE49-F238E27FC236}">
                  <a16:creationId xmlns:a16="http://schemas.microsoft.com/office/drawing/2014/main" id="{1EADEE07-4A40-4DD2-818F-C200A4FC6B4A}"/>
                </a:ext>
              </a:extLst>
            </p:cNvPr>
            <p:cNvSpPr txBox="1"/>
            <p:nvPr/>
          </p:nvSpPr>
          <p:spPr>
            <a:xfrm>
              <a:off x="6847113" y="1219666"/>
              <a:ext cx="2862945" cy="1303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có</a:t>
              </a:r>
              <a:endParaRPr kumimoji="0" lang="en-US" sz="36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n-ea"/>
                  <a:cs typeface="+mn-cs"/>
                </a:rPr>
                <a:t> ý </a:t>
              </a:r>
              <a:r>
                <a:rPr kumimoji="0" lang="en-US" sz="3600" b="1" i="0" u="none" strike="noStrike" kern="1200" cap="none" spc="0" normalizeH="0" baseline="0" noProof="0" dirty="0" err="1">
                  <a:ln>
                    <a:noFill/>
                  </a:ln>
                  <a:solidFill>
                    <a:prstClr val="black"/>
                  </a:solidFill>
                  <a:effectLst/>
                  <a:uLnTx/>
                  <a:uFillTx/>
                  <a:ea typeface="+mn-ea"/>
                  <a:cs typeface="+mn-cs"/>
                </a:rPr>
                <a:t>sáng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tạo</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7" name="Group 16">
            <a:extLst>
              <a:ext uri="{FF2B5EF4-FFF2-40B4-BE49-F238E27FC236}">
                <a16:creationId xmlns:a16="http://schemas.microsoft.com/office/drawing/2014/main" id="{FA3B3D2C-EC7D-410A-AE6A-E83467C08C84}"/>
              </a:ext>
            </a:extLst>
          </p:cNvPr>
          <p:cNvGrpSpPr/>
          <p:nvPr/>
        </p:nvGrpSpPr>
        <p:grpSpPr>
          <a:xfrm>
            <a:off x="6096000" y="3299580"/>
            <a:ext cx="5203371" cy="3929978"/>
            <a:chOff x="3233057" y="3463185"/>
            <a:chExt cx="5725885" cy="3918859"/>
          </a:xfrm>
        </p:grpSpPr>
        <p:pic>
          <p:nvPicPr>
            <p:cNvPr id="11" name="Picture 10" descr="A picture containing graphical user interface&#10;&#10;Description automatically generated">
              <a:extLst>
                <a:ext uri="{FF2B5EF4-FFF2-40B4-BE49-F238E27FC236}">
                  <a16:creationId xmlns:a16="http://schemas.microsoft.com/office/drawing/2014/main" id="{46B7F16D-F146-4EA0-9579-73BDADDC22BB}"/>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3233057" y="3463185"/>
              <a:ext cx="5725885" cy="3918859"/>
            </a:xfrm>
            <a:prstGeom prst="rect">
              <a:avLst/>
            </a:prstGeom>
          </p:spPr>
        </p:pic>
        <p:sp>
          <p:nvSpPr>
            <p:cNvPr id="15" name="TextBox 14">
              <a:extLst>
                <a:ext uri="{FF2B5EF4-FFF2-40B4-BE49-F238E27FC236}">
                  <a16:creationId xmlns:a16="http://schemas.microsoft.com/office/drawing/2014/main" id="{1F04C305-F30A-44D3-AD69-88E6EBDE1EEC}"/>
                </a:ext>
              </a:extLst>
            </p:cNvPr>
            <p:cNvSpPr txBox="1"/>
            <p:nvPr/>
          </p:nvSpPr>
          <p:spPr>
            <a:xfrm>
              <a:off x="3990421" y="4609823"/>
              <a:ext cx="3429000" cy="13196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mn-cs"/>
                </a:rPr>
                <a:t>Bài</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viết</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sạch</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đẹp</a:t>
              </a:r>
              <a:endParaRPr kumimoji="0" lang="en-US" sz="4000" b="1" i="0" u="none" strike="noStrike" kern="1200" cap="none" spc="0" normalizeH="0" baseline="0" noProof="0" dirty="0">
                <a:ln>
                  <a:noFill/>
                </a:ln>
                <a:solidFill>
                  <a:prstClr val="black"/>
                </a:solidFill>
                <a:effectLst/>
                <a:uLnTx/>
                <a:uFillTx/>
                <a:ea typeface="+mn-ea"/>
                <a:cs typeface="+mn-cs"/>
              </a:endParaRPr>
            </a:p>
          </p:txBody>
        </p:sp>
      </p:grpSp>
      <p:sp>
        <p:nvSpPr>
          <p:cNvPr id="19" name="Rectangle: Rounded Corners 18">
            <a:extLst>
              <a:ext uri="{FF2B5EF4-FFF2-40B4-BE49-F238E27FC236}">
                <a16:creationId xmlns:a16="http://schemas.microsoft.com/office/drawing/2014/main" id="{DDEE9620-C962-4E49-AF99-60EBA35A2872}"/>
              </a:ext>
            </a:extLst>
          </p:cNvPr>
          <p:cNvSpPr/>
          <p:nvPr/>
        </p:nvSpPr>
        <p:spPr>
          <a:xfrm>
            <a:off x="4026268" y="177639"/>
            <a:ext cx="4335077" cy="1010823"/>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w="22225">
                  <a:solidFill>
                    <a:srgbClr val="ED7D31"/>
                  </a:solidFill>
                  <a:prstDash val="solid"/>
                </a:ln>
                <a:solidFill>
                  <a:srgbClr val="ED7D31"/>
                </a:solidFill>
                <a:effectLst/>
                <a:uLnTx/>
                <a:uFillTx/>
                <a:ea typeface="+mn-ea"/>
                <a:cs typeface="+mn-cs"/>
              </a:rPr>
              <a:t>Trao đổi bài viết</a:t>
            </a:r>
          </a:p>
        </p:txBody>
      </p:sp>
      <p:pic>
        <p:nvPicPr>
          <p:cNvPr id="21" name="Picture 20" descr="A picture containing text, vector graphics&#10;&#10;Description automatically generated">
            <a:extLst>
              <a:ext uri="{FF2B5EF4-FFF2-40B4-BE49-F238E27FC236}">
                <a16:creationId xmlns:a16="http://schemas.microsoft.com/office/drawing/2014/main" id="{9D737EF4-438F-4A06-A5EF-3E1EFC7990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334926" y="-317289"/>
            <a:ext cx="2811416" cy="2886188"/>
          </a:xfrm>
          <a:prstGeom prst="rect">
            <a:avLst/>
          </a:prstGeom>
        </p:spPr>
      </p:pic>
    </p:spTree>
    <p:extLst>
      <p:ext uri="{BB962C8B-B14F-4D97-AF65-F5344CB8AC3E}">
        <p14:creationId xmlns:p14="http://schemas.microsoft.com/office/powerpoint/2010/main" val="40101900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nature&#10;&#10;Description automatically generated">
            <a:extLst>
              <a:ext uri="{FF2B5EF4-FFF2-40B4-BE49-F238E27FC236}">
                <a16:creationId xmlns:a16="http://schemas.microsoft.com/office/drawing/2014/main" id="{3DB05F1C-0AF1-4799-9B7E-F7829189C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7" name="Rectangle: Rounded Corners 6">
            <a:extLst>
              <a:ext uri="{FF2B5EF4-FFF2-40B4-BE49-F238E27FC236}">
                <a16:creationId xmlns:a16="http://schemas.microsoft.com/office/drawing/2014/main" id="{0E301184-B252-46D1-8170-68AF01AD15D5}"/>
              </a:ext>
            </a:extLst>
          </p:cNvPr>
          <p:cNvSpPr/>
          <p:nvPr/>
        </p:nvSpPr>
        <p:spPr>
          <a:xfrm>
            <a:off x="2901137" y="740123"/>
            <a:ext cx="6931953"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Trình</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bày</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bài</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viết</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trước</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lớp</a:t>
            </a:r>
            <a:endParaRPr kumimoji="0" lang="en-US" altLang="en-US" sz="4000" b="1" i="0" u="none" strike="noStrike" kern="1200" cap="none" spc="0" normalizeH="0" baseline="0" noProof="0" dirty="0">
              <a:ln w="22225">
                <a:solidFill>
                  <a:srgbClr val="ED7D31"/>
                </a:solidFill>
                <a:prstDash val="solid"/>
              </a:ln>
              <a:solidFill>
                <a:srgbClr val="FF0000"/>
              </a:solidFill>
              <a:effectLst/>
              <a:uLnTx/>
              <a:uFillTx/>
            </a:endParaRPr>
          </a:p>
        </p:txBody>
      </p:sp>
      <p:pic>
        <p:nvPicPr>
          <p:cNvPr id="11" name="Picture 10" descr="A picture containing toy, vector graphics, businesscard&#10;&#10;Description automatically generated">
            <a:extLst>
              <a:ext uri="{FF2B5EF4-FFF2-40B4-BE49-F238E27FC236}">
                <a16:creationId xmlns:a16="http://schemas.microsoft.com/office/drawing/2014/main" id="{56A623CB-EFE0-4FC6-81B2-F39F665AB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665083"/>
            <a:ext cx="2539673" cy="2539673"/>
          </a:xfrm>
          <a:prstGeom prst="flowChartConnector">
            <a:avLst/>
          </a:prstGeom>
        </p:spPr>
      </p:pic>
      <p:pic>
        <p:nvPicPr>
          <p:cNvPr id="13" name="Picture 12" descr="A picture containing text, clipart&#10;&#10;Description automatically generated">
            <a:extLst>
              <a:ext uri="{FF2B5EF4-FFF2-40B4-BE49-F238E27FC236}">
                <a16:creationId xmlns:a16="http://schemas.microsoft.com/office/drawing/2014/main" id="{791ACED2-7A6A-4E99-8065-B27BD9D5D8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127" y="3784734"/>
            <a:ext cx="2420472" cy="2300373"/>
          </a:xfrm>
          <a:prstGeom prst="flowChartConnector">
            <a:avLst/>
          </a:prstGeom>
        </p:spPr>
      </p:pic>
      <p:sp>
        <p:nvSpPr>
          <p:cNvPr id="8" name="Speech Bubble: Rectangle with Corners Rounded 7">
            <a:extLst>
              <a:ext uri="{FF2B5EF4-FFF2-40B4-BE49-F238E27FC236}">
                <a16:creationId xmlns:a16="http://schemas.microsoft.com/office/drawing/2014/main" id="{C23EE67D-4C44-4E2D-8F9E-8D9A52F030C4}"/>
              </a:ext>
            </a:extLst>
          </p:cNvPr>
          <p:cNvSpPr/>
          <p:nvPr/>
        </p:nvSpPr>
        <p:spPr>
          <a:xfrm>
            <a:off x="1075439" y="2418494"/>
            <a:ext cx="3104581" cy="1010506"/>
          </a:xfrm>
          <a:custGeom>
            <a:avLst/>
            <a:gdLst>
              <a:gd name="connsiteX0" fmla="*/ 0 w 3104581"/>
              <a:gd name="connsiteY0" fmla="*/ 168421 h 1010506"/>
              <a:gd name="connsiteX1" fmla="*/ 168421 w 3104581"/>
              <a:gd name="connsiteY1" fmla="*/ 0 h 1010506"/>
              <a:gd name="connsiteX2" fmla="*/ 666672 w 3104581"/>
              <a:gd name="connsiteY2" fmla="*/ 0 h 1010506"/>
              <a:gd name="connsiteX3" fmla="*/ 1181348 w 3104581"/>
              <a:gd name="connsiteY3" fmla="*/ 0 h 1010506"/>
              <a:gd name="connsiteX4" fmla="*/ 1811006 w 3104581"/>
              <a:gd name="connsiteY4" fmla="*/ 0 h 1010506"/>
              <a:gd name="connsiteX5" fmla="*/ 1811006 w 3104581"/>
              <a:gd name="connsiteY5" fmla="*/ 0 h 1010506"/>
              <a:gd name="connsiteX6" fmla="*/ 2183556 w 3104581"/>
              <a:gd name="connsiteY6" fmla="*/ 0 h 1010506"/>
              <a:gd name="connsiteX7" fmla="*/ 2587151 w 3104581"/>
              <a:gd name="connsiteY7" fmla="*/ 0 h 1010506"/>
              <a:gd name="connsiteX8" fmla="*/ 2936160 w 3104581"/>
              <a:gd name="connsiteY8" fmla="*/ 0 h 1010506"/>
              <a:gd name="connsiteX9" fmla="*/ 3104581 w 3104581"/>
              <a:gd name="connsiteY9" fmla="*/ 168421 h 1010506"/>
              <a:gd name="connsiteX10" fmla="*/ 3104581 w 3104581"/>
              <a:gd name="connsiteY10" fmla="*/ 589462 h 1010506"/>
              <a:gd name="connsiteX11" fmla="*/ 3104581 w 3104581"/>
              <a:gd name="connsiteY11" fmla="*/ 589462 h 1010506"/>
              <a:gd name="connsiteX12" fmla="*/ 3104581 w 3104581"/>
              <a:gd name="connsiteY12" fmla="*/ 842088 h 1010506"/>
              <a:gd name="connsiteX13" fmla="*/ 3104581 w 3104581"/>
              <a:gd name="connsiteY13" fmla="*/ 842085 h 1010506"/>
              <a:gd name="connsiteX14" fmla="*/ 2936160 w 3104581"/>
              <a:gd name="connsiteY14" fmla="*/ 1010506 h 1010506"/>
              <a:gd name="connsiteX15" fmla="*/ 2587151 w 3104581"/>
              <a:gd name="connsiteY15" fmla="*/ 1010506 h 1010506"/>
              <a:gd name="connsiteX16" fmla="*/ 2795520 w 3104581"/>
              <a:gd name="connsiteY16" fmla="*/ 1412223 h 1010506"/>
              <a:gd name="connsiteX17" fmla="*/ 2293418 w 3104581"/>
              <a:gd name="connsiteY17" fmla="*/ 1207347 h 1010506"/>
              <a:gd name="connsiteX18" fmla="*/ 1811006 w 3104581"/>
              <a:gd name="connsiteY18" fmla="*/ 1010506 h 1010506"/>
              <a:gd name="connsiteX19" fmla="*/ 1296329 w 3104581"/>
              <a:gd name="connsiteY19" fmla="*/ 1010506 h 1010506"/>
              <a:gd name="connsiteX20" fmla="*/ 765227 w 3104581"/>
              <a:gd name="connsiteY20" fmla="*/ 1010506 h 1010506"/>
              <a:gd name="connsiteX21" fmla="*/ 168421 w 3104581"/>
              <a:gd name="connsiteY21" fmla="*/ 1010506 h 1010506"/>
              <a:gd name="connsiteX22" fmla="*/ 0 w 3104581"/>
              <a:gd name="connsiteY22" fmla="*/ 842085 h 1010506"/>
              <a:gd name="connsiteX23" fmla="*/ 0 w 3104581"/>
              <a:gd name="connsiteY23" fmla="*/ 842088 h 1010506"/>
              <a:gd name="connsiteX24" fmla="*/ 0 w 3104581"/>
              <a:gd name="connsiteY24" fmla="*/ 589462 h 1010506"/>
              <a:gd name="connsiteX25" fmla="*/ 0 w 3104581"/>
              <a:gd name="connsiteY25" fmla="*/ 589462 h 1010506"/>
              <a:gd name="connsiteX26" fmla="*/ 0 w 3104581"/>
              <a:gd name="connsiteY26"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04581" h="1010506" fill="none" extrusionOk="0">
                <a:moveTo>
                  <a:pt x="0" y="168421"/>
                </a:moveTo>
                <a:cubicBezTo>
                  <a:pt x="-17148" y="87869"/>
                  <a:pt x="84031" y="-2099"/>
                  <a:pt x="168421" y="0"/>
                </a:cubicBezTo>
                <a:cubicBezTo>
                  <a:pt x="296287" y="-9280"/>
                  <a:pt x="525796" y="-21120"/>
                  <a:pt x="666672" y="0"/>
                </a:cubicBezTo>
                <a:cubicBezTo>
                  <a:pt x="807548" y="21120"/>
                  <a:pt x="1037132" y="-18227"/>
                  <a:pt x="1181348" y="0"/>
                </a:cubicBezTo>
                <a:cubicBezTo>
                  <a:pt x="1325564" y="18227"/>
                  <a:pt x="1538661" y="21477"/>
                  <a:pt x="1811006" y="0"/>
                </a:cubicBezTo>
                <a:lnTo>
                  <a:pt x="1811006" y="0"/>
                </a:lnTo>
                <a:cubicBezTo>
                  <a:pt x="1993696" y="550"/>
                  <a:pt x="2097943" y="11733"/>
                  <a:pt x="2183556" y="0"/>
                </a:cubicBezTo>
                <a:cubicBezTo>
                  <a:pt x="2269169" y="-11733"/>
                  <a:pt x="2494478" y="7640"/>
                  <a:pt x="2587151" y="0"/>
                </a:cubicBezTo>
                <a:cubicBezTo>
                  <a:pt x="2683808" y="-16652"/>
                  <a:pt x="2832765" y="-16739"/>
                  <a:pt x="2936160" y="0"/>
                </a:cubicBezTo>
                <a:cubicBezTo>
                  <a:pt x="3036521" y="-12623"/>
                  <a:pt x="3109342" y="76835"/>
                  <a:pt x="3104581" y="168421"/>
                </a:cubicBezTo>
                <a:cubicBezTo>
                  <a:pt x="3090772" y="368122"/>
                  <a:pt x="3091882" y="457658"/>
                  <a:pt x="3104581" y="589462"/>
                </a:cubicBezTo>
                <a:lnTo>
                  <a:pt x="3104581" y="589462"/>
                </a:lnTo>
                <a:cubicBezTo>
                  <a:pt x="3114086" y="693180"/>
                  <a:pt x="3095621" y="755216"/>
                  <a:pt x="3104581" y="842088"/>
                </a:cubicBezTo>
                <a:lnTo>
                  <a:pt x="3104581" y="842085"/>
                </a:lnTo>
                <a:cubicBezTo>
                  <a:pt x="3104935" y="938932"/>
                  <a:pt x="3028146" y="1012451"/>
                  <a:pt x="2936160" y="1010506"/>
                </a:cubicBezTo>
                <a:cubicBezTo>
                  <a:pt x="2858762" y="997177"/>
                  <a:pt x="2761314" y="1012721"/>
                  <a:pt x="2587151" y="1010506"/>
                </a:cubicBezTo>
                <a:cubicBezTo>
                  <a:pt x="2684721" y="1188932"/>
                  <a:pt x="2693810" y="1217039"/>
                  <a:pt x="2795520" y="1412223"/>
                </a:cubicBezTo>
                <a:cubicBezTo>
                  <a:pt x="2556489" y="1340552"/>
                  <a:pt x="2433891" y="1265631"/>
                  <a:pt x="2293418" y="1207347"/>
                </a:cubicBezTo>
                <a:cubicBezTo>
                  <a:pt x="2152945" y="1149063"/>
                  <a:pt x="1948657" y="1085681"/>
                  <a:pt x="1811006" y="1010506"/>
                </a:cubicBezTo>
                <a:cubicBezTo>
                  <a:pt x="1697724" y="993159"/>
                  <a:pt x="1450917" y="1001738"/>
                  <a:pt x="1296329" y="1010506"/>
                </a:cubicBezTo>
                <a:cubicBezTo>
                  <a:pt x="1141741" y="1019274"/>
                  <a:pt x="908989" y="1019338"/>
                  <a:pt x="765227" y="1010506"/>
                </a:cubicBezTo>
                <a:cubicBezTo>
                  <a:pt x="621465" y="1001674"/>
                  <a:pt x="460816" y="998234"/>
                  <a:pt x="168421" y="1010506"/>
                </a:cubicBezTo>
                <a:cubicBezTo>
                  <a:pt x="90775" y="1014006"/>
                  <a:pt x="103" y="915945"/>
                  <a:pt x="0" y="842085"/>
                </a:cubicBezTo>
                <a:lnTo>
                  <a:pt x="0" y="842088"/>
                </a:lnTo>
                <a:cubicBezTo>
                  <a:pt x="192" y="728862"/>
                  <a:pt x="-4922" y="681839"/>
                  <a:pt x="0" y="589462"/>
                </a:cubicBezTo>
                <a:lnTo>
                  <a:pt x="0" y="589462"/>
                </a:lnTo>
                <a:cubicBezTo>
                  <a:pt x="-21025" y="451943"/>
                  <a:pt x="-6004" y="265018"/>
                  <a:pt x="0" y="168421"/>
                </a:cubicBezTo>
                <a:close/>
              </a:path>
              <a:path w="3104581" h="1010506" stroke="0" extrusionOk="0">
                <a:moveTo>
                  <a:pt x="0" y="168421"/>
                </a:moveTo>
                <a:cubicBezTo>
                  <a:pt x="-9006" y="68277"/>
                  <a:pt x="81357" y="-16957"/>
                  <a:pt x="168421" y="0"/>
                </a:cubicBezTo>
                <a:cubicBezTo>
                  <a:pt x="313127" y="5729"/>
                  <a:pt x="465755" y="22296"/>
                  <a:pt x="748801" y="0"/>
                </a:cubicBezTo>
                <a:cubicBezTo>
                  <a:pt x="1031847" y="-22296"/>
                  <a:pt x="1160131" y="-25156"/>
                  <a:pt x="1312755" y="0"/>
                </a:cubicBezTo>
                <a:cubicBezTo>
                  <a:pt x="1465379" y="25156"/>
                  <a:pt x="1639131" y="-8043"/>
                  <a:pt x="1811006" y="0"/>
                </a:cubicBezTo>
                <a:lnTo>
                  <a:pt x="1811006" y="0"/>
                </a:lnTo>
                <a:cubicBezTo>
                  <a:pt x="1988771" y="-8392"/>
                  <a:pt x="2104142" y="16619"/>
                  <a:pt x="2214601" y="0"/>
                </a:cubicBezTo>
                <a:cubicBezTo>
                  <a:pt x="2325060" y="-16619"/>
                  <a:pt x="2505305" y="-11514"/>
                  <a:pt x="2587151" y="0"/>
                </a:cubicBezTo>
                <a:cubicBezTo>
                  <a:pt x="2758839" y="-16631"/>
                  <a:pt x="2819198" y="-10894"/>
                  <a:pt x="2936160" y="0"/>
                </a:cubicBezTo>
                <a:cubicBezTo>
                  <a:pt x="3030514" y="-4123"/>
                  <a:pt x="3093164" y="58567"/>
                  <a:pt x="3104581" y="168421"/>
                </a:cubicBezTo>
                <a:cubicBezTo>
                  <a:pt x="3091738" y="314118"/>
                  <a:pt x="3096096" y="479528"/>
                  <a:pt x="3104581" y="589462"/>
                </a:cubicBezTo>
                <a:lnTo>
                  <a:pt x="3104581" y="589462"/>
                </a:lnTo>
                <a:cubicBezTo>
                  <a:pt x="3109868" y="653029"/>
                  <a:pt x="3095757" y="723674"/>
                  <a:pt x="3104581" y="842088"/>
                </a:cubicBezTo>
                <a:lnTo>
                  <a:pt x="3104581" y="842085"/>
                </a:lnTo>
                <a:cubicBezTo>
                  <a:pt x="3109894" y="941149"/>
                  <a:pt x="3029782" y="1026063"/>
                  <a:pt x="2936160" y="1010506"/>
                </a:cubicBezTo>
                <a:cubicBezTo>
                  <a:pt x="2789786" y="998867"/>
                  <a:pt x="2735394" y="1023875"/>
                  <a:pt x="2587151" y="1010506"/>
                </a:cubicBezTo>
                <a:cubicBezTo>
                  <a:pt x="2633581" y="1146657"/>
                  <a:pt x="2747975" y="1328604"/>
                  <a:pt x="2795520" y="1412223"/>
                </a:cubicBezTo>
                <a:cubicBezTo>
                  <a:pt x="2591855" y="1337681"/>
                  <a:pt x="2397114" y="1271183"/>
                  <a:pt x="2283573" y="1203330"/>
                </a:cubicBezTo>
                <a:cubicBezTo>
                  <a:pt x="2170032" y="1135477"/>
                  <a:pt x="1919623" y="1073463"/>
                  <a:pt x="1811006" y="1010506"/>
                </a:cubicBezTo>
                <a:cubicBezTo>
                  <a:pt x="1608255" y="990152"/>
                  <a:pt x="1423150" y="1030543"/>
                  <a:pt x="1312755" y="1010506"/>
                </a:cubicBezTo>
                <a:cubicBezTo>
                  <a:pt x="1202360" y="990469"/>
                  <a:pt x="886467" y="1007304"/>
                  <a:pt x="748801" y="1010506"/>
                </a:cubicBezTo>
                <a:cubicBezTo>
                  <a:pt x="611135" y="1013708"/>
                  <a:pt x="368280" y="1032514"/>
                  <a:pt x="168421" y="1010506"/>
                </a:cubicBezTo>
                <a:cubicBezTo>
                  <a:pt x="60251" y="1027310"/>
                  <a:pt x="5750" y="930088"/>
                  <a:pt x="0" y="842085"/>
                </a:cubicBezTo>
                <a:lnTo>
                  <a:pt x="0" y="842088"/>
                </a:lnTo>
                <a:cubicBezTo>
                  <a:pt x="-1993" y="751027"/>
                  <a:pt x="-11817" y="715044"/>
                  <a:pt x="0" y="589462"/>
                </a:cubicBezTo>
                <a:lnTo>
                  <a:pt x="0" y="589462"/>
                </a:lnTo>
                <a:cubicBezTo>
                  <a:pt x="-4669" y="406226"/>
                  <a:pt x="792" y="305600"/>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40045"/>
                      <a:gd name="adj2" fmla="val 89754"/>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Trình bày</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
        <p:nvSpPr>
          <p:cNvPr id="10" name="Speech Bubble: Rectangle with Corners Rounded 9">
            <a:extLst>
              <a:ext uri="{FF2B5EF4-FFF2-40B4-BE49-F238E27FC236}">
                <a16:creationId xmlns:a16="http://schemas.microsoft.com/office/drawing/2014/main" id="{4D64BF03-6C8E-4EA3-AC97-2A968DED037B}"/>
              </a:ext>
            </a:extLst>
          </p:cNvPr>
          <p:cNvSpPr/>
          <p:nvPr/>
        </p:nvSpPr>
        <p:spPr>
          <a:xfrm>
            <a:off x="8011982" y="2487906"/>
            <a:ext cx="4042430" cy="1010506"/>
          </a:xfrm>
          <a:custGeom>
            <a:avLst/>
            <a:gdLst>
              <a:gd name="connsiteX0" fmla="*/ 0 w 4042430"/>
              <a:gd name="connsiteY0" fmla="*/ 168421 h 1010506"/>
              <a:gd name="connsiteX1" fmla="*/ 168421 w 4042430"/>
              <a:gd name="connsiteY1" fmla="*/ 0 h 1010506"/>
              <a:gd name="connsiteX2" fmla="*/ 673738 w 4042430"/>
              <a:gd name="connsiteY2" fmla="*/ 0 h 1010506"/>
              <a:gd name="connsiteX3" fmla="*/ 673738 w 4042430"/>
              <a:gd name="connsiteY3" fmla="*/ 0 h 1010506"/>
              <a:gd name="connsiteX4" fmla="*/ 1158830 w 4042430"/>
              <a:gd name="connsiteY4" fmla="*/ 0 h 1010506"/>
              <a:gd name="connsiteX5" fmla="*/ 1684346 w 4042430"/>
              <a:gd name="connsiteY5" fmla="*/ 0 h 1010506"/>
              <a:gd name="connsiteX6" fmla="*/ 2209865 w 4042430"/>
              <a:gd name="connsiteY6" fmla="*/ 0 h 1010506"/>
              <a:gd name="connsiteX7" fmla="*/ 2691591 w 4042430"/>
              <a:gd name="connsiteY7" fmla="*/ 0 h 1010506"/>
              <a:gd name="connsiteX8" fmla="*/ 3195213 w 4042430"/>
              <a:gd name="connsiteY8" fmla="*/ 0 h 1010506"/>
              <a:gd name="connsiteX9" fmla="*/ 3874009 w 4042430"/>
              <a:gd name="connsiteY9" fmla="*/ 0 h 1010506"/>
              <a:gd name="connsiteX10" fmla="*/ 4042430 w 4042430"/>
              <a:gd name="connsiteY10" fmla="*/ 168421 h 1010506"/>
              <a:gd name="connsiteX11" fmla="*/ 4042430 w 4042430"/>
              <a:gd name="connsiteY11" fmla="*/ 589462 h 1010506"/>
              <a:gd name="connsiteX12" fmla="*/ 4042430 w 4042430"/>
              <a:gd name="connsiteY12" fmla="*/ 589462 h 1010506"/>
              <a:gd name="connsiteX13" fmla="*/ 4042430 w 4042430"/>
              <a:gd name="connsiteY13" fmla="*/ 842088 h 1010506"/>
              <a:gd name="connsiteX14" fmla="*/ 4042430 w 4042430"/>
              <a:gd name="connsiteY14" fmla="*/ 842085 h 1010506"/>
              <a:gd name="connsiteX15" fmla="*/ 3874009 w 4042430"/>
              <a:gd name="connsiteY15" fmla="*/ 1010506 h 1010506"/>
              <a:gd name="connsiteX16" fmla="*/ 3392283 w 4042430"/>
              <a:gd name="connsiteY16" fmla="*/ 1010506 h 1010506"/>
              <a:gd name="connsiteX17" fmla="*/ 2801074 w 4042430"/>
              <a:gd name="connsiteY17" fmla="*/ 1010506 h 1010506"/>
              <a:gd name="connsiteX18" fmla="*/ 2231762 w 4042430"/>
              <a:gd name="connsiteY18" fmla="*/ 1010506 h 1010506"/>
              <a:gd name="connsiteX19" fmla="*/ 1684346 w 4042430"/>
              <a:gd name="connsiteY19" fmla="*/ 1010506 h 1010506"/>
              <a:gd name="connsiteX20" fmla="*/ 1078488 w 4042430"/>
              <a:gd name="connsiteY20" fmla="*/ 1264374 h 1010506"/>
              <a:gd name="connsiteX21" fmla="*/ 447901 w 4042430"/>
              <a:gd name="connsiteY21" fmla="*/ 1528603 h 1010506"/>
              <a:gd name="connsiteX22" fmla="*/ 673738 w 4042430"/>
              <a:gd name="connsiteY22" fmla="*/ 1010506 h 1010506"/>
              <a:gd name="connsiteX23" fmla="*/ 168421 w 4042430"/>
              <a:gd name="connsiteY23" fmla="*/ 1010506 h 1010506"/>
              <a:gd name="connsiteX24" fmla="*/ 0 w 4042430"/>
              <a:gd name="connsiteY24" fmla="*/ 842085 h 1010506"/>
              <a:gd name="connsiteX25" fmla="*/ 0 w 4042430"/>
              <a:gd name="connsiteY25" fmla="*/ 842088 h 1010506"/>
              <a:gd name="connsiteX26" fmla="*/ 0 w 4042430"/>
              <a:gd name="connsiteY26" fmla="*/ 589462 h 1010506"/>
              <a:gd name="connsiteX27" fmla="*/ 0 w 4042430"/>
              <a:gd name="connsiteY27" fmla="*/ 589462 h 1010506"/>
              <a:gd name="connsiteX28" fmla="*/ 0 w 4042430"/>
              <a:gd name="connsiteY28"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42430" h="1010506" fill="none" extrusionOk="0">
                <a:moveTo>
                  <a:pt x="0" y="168421"/>
                </a:moveTo>
                <a:cubicBezTo>
                  <a:pt x="-5659" y="76565"/>
                  <a:pt x="78806" y="-19841"/>
                  <a:pt x="168421" y="0"/>
                </a:cubicBezTo>
                <a:cubicBezTo>
                  <a:pt x="332090" y="23623"/>
                  <a:pt x="563376" y="-22391"/>
                  <a:pt x="673738" y="0"/>
                </a:cubicBezTo>
                <a:lnTo>
                  <a:pt x="673738" y="0"/>
                </a:lnTo>
                <a:cubicBezTo>
                  <a:pt x="797091" y="20083"/>
                  <a:pt x="964841" y="-1494"/>
                  <a:pt x="1158830" y="0"/>
                </a:cubicBezTo>
                <a:cubicBezTo>
                  <a:pt x="1352819" y="1494"/>
                  <a:pt x="1452180" y="-17872"/>
                  <a:pt x="1684346" y="0"/>
                </a:cubicBezTo>
                <a:cubicBezTo>
                  <a:pt x="1842117" y="24732"/>
                  <a:pt x="2012313" y="6882"/>
                  <a:pt x="2209865" y="0"/>
                </a:cubicBezTo>
                <a:cubicBezTo>
                  <a:pt x="2407417" y="-6882"/>
                  <a:pt x="2567685" y="-17637"/>
                  <a:pt x="2691591" y="0"/>
                </a:cubicBezTo>
                <a:cubicBezTo>
                  <a:pt x="2815497" y="17637"/>
                  <a:pt x="3009737" y="11161"/>
                  <a:pt x="3195213" y="0"/>
                </a:cubicBezTo>
                <a:cubicBezTo>
                  <a:pt x="3380689" y="-11161"/>
                  <a:pt x="3708480" y="10908"/>
                  <a:pt x="3874009" y="0"/>
                </a:cubicBezTo>
                <a:cubicBezTo>
                  <a:pt x="3957320" y="-4179"/>
                  <a:pt x="4045078" y="71882"/>
                  <a:pt x="4042430" y="168421"/>
                </a:cubicBezTo>
                <a:cubicBezTo>
                  <a:pt x="4030843" y="278706"/>
                  <a:pt x="4035252" y="436812"/>
                  <a:pt x="4042430" y="589462"/>
                </a:cubicBezTo>
                <a:lnTo>
                  <a:pt x="4042430" y="589462"/>
                </a:lnTo>
                <a:cubicBezTo>
                  <a:pt x="4031862" y="713762"/>
                  <a:pt x="4047181" y="757825"/>
                  <a:pt x="4042430" y="842088"/>
                </a:cubicBezTo>
                <a:lnTo>
                  <a:pt x="4042430" y="842085"/>
                </a:lnTo>
                <a:cubicBezTo>
                  <a:pt x="4045775" y="932804"/>
                  <a:pt x="3964559" y="997404"/>
                  <a:pt x="3874009" y="1010506"/>
                </a:cubicBezTo>
                <a:cubicBezTo>
                  <a:pt x="3754376" y="1023050"/>
                  <a:pt x="3496543" y="987138"/>
                  <a:pt x="3392283" y="1010506"/>
                </a:cubicBezTo>
                <a:cubicBezTo>
                  <a:pt x="3288023" y="1033874"/>
                  <a:pt x="3001881" y="1013033"/>
                  <a:pt x="2801074" y="1010506"/>
                </a:cubicBezTo>
                <a:cubicBezTo>
                  <a:pt x="2600267" y="1007979"/>
                  <a:pt x="2515680" y="990936"/>
                  <a:pt x="2231762" y="1010506"/>
                </a:cubicBezTo>
                <a:cubicBezTo>
                  <a:pt x="1947844" y="1030076"/>
                  <a:pt x="1799858" y="1029269"/>
                  <a:pt x="1684346" y="1010506"/>
                </a:cubicBezTo>
                <a:cubicBezTo>
                  <a:pt x="1387086" y="1101769"/>
                  <a:pt x="1283404" y="1155421"/>
                  <a:pt x="1078488" y="1264374"/>
                </a:cubicBezTo>
                <a:cubicBezTo>
                  <a:pt x="873572" y="1373327"/>
                  <a:pt x="727305" y="1435927"/>
                  <a:pt x="447901" y="1528603"/>
                </a:cubicBezTo>
                <a:cubicBezTo>
                  <a:pt x="524504" y="1413033"/>
                  <a:pt x="565708" y="1231064"/>
                  <a:pt x="673738" y="1010506"/>
                </a:cubicBezTo>
                <a:cubicBezTo>
                  <a:pt x="449525" y="1033795"/>
                  <a:pt x="279039" y="1003319"/>
                  <a:pt x="168421" y="1010506"/>
                </a:cubicBezTo>
                <a:cubicBezTo>
                  <a:pt x="82334" y="1007003"/>
                  <a:pt x="2797" y="933174"/>
                  <a:pt x="0" y="842085"/>
                </a:cubicBezTo>
                <a:lnTo>
                  <a:pt x="0" y="842088"/>
                </a:lnTo>
                <a:cubicBezTo>
                  <a:pt x="-715" y="730798"/>
                  <a:pt x="2267" y="668321"/>
                  <a:pt x="0" y="589462"/>
                </a:cubicBezTo>
                <a:lnTo>
                  <a:pt x="0" y="589462"/>
                </a:lnTo>
                <a:cubicBezTo>
                  <a:pt x="19800" y="421969"/>
                  <a:pt x="-18767" y="362388"/>
                  <a:pt x="0" y="168421"/>
                </a:cubicBezTo>
                <a:close/>
              </a:path>
              <a:path w="4042430" h="1010506" stroke="0" extrusionOk="0">
                <a:moveTo>
                  <a:pt x="0" y="168421"/>
                </a:moveTo>
                <a:cubicBezTo>
                  <a:pt x="-9006" y="68277"/>
                  <a:pt x="81357" y="-16957"/>
                  <a:pt x="168421" y="0"/>
                </a:cubicBezTo>
                <a:cubicBezTo>
                  <a:pt x="377520" y="10830"/>
                  <a:pt x="467218" y="-22715"/>
                  <a:pt x="673738" y="0"/>
                </a:cubicBezTo>
                <a:lnTo>
                  <a:pt x="673738" y="0"/>
                </a:lnTo>
                <a:cubicBezTo>
                  <a:pt x="875523" y="-18593"/>
                  <a:pt x="957708" y="-8139"/>
                  <a:pt x="1189148" y="0"/>
                </a:cubicBezTo>
                <a:cubicBezTo>
                  <a:pt x="1420588" y="8139"/>
                  <a:pt x="1460328" y="16688"/>
                  <a:pt x="1684346" y="0"/>
                </a:cubicBezTo>
                <a:cubicBezTo>
                  <a:pt x="1849141" y="9645"/>
                  <a:pt x="2027810" y="-23855"/>
                  <a:pt x="2166072" y="0"/>
                </a:cubicBezTo>
                <a:cubicBezTo>
                  <a:pt x="2304334" y="23855"/>
                  <a:pt x="2476502" y="13760"/>
                  <a:pt x="2757281" y="0"/>
                </a:cubicBezTo>
                <a:cubicBezTo>
                  <a:pt x="3038060" y="-13760"/>
                  <a:pt x="3078690" y="-13141"/>
                  <a:pt x="3239007" y="0"/>
                </a:cubicBezTo>
                <a:cubicBezTo>
                  <a:pt x="3399324" y="13141"/>
                  <a:pt x="3647790" y="9433"/>
                  <a:pt x="3874009" y="0"/>
                </a:cubicBezTo>
                <a:cubicBezTo>
                  <a:pt x="3955667" y="566"/>
                  <a:pt x="4041683" y="79559"/>
                  <a:pt x="4042430" y="168421"/>
                </a:cubicBezTo>
                <a:cubicBezTo>
                  <a:pt x="4051475" y="261573"/>
                  <a:pt x="4051495" y="395128"/>
                  <a:pt x="4042430" y="589462"/>
                </a:cubicBezTo>
                <a:lnTo>
                  <a:pt x="4042430" y="589462"/>
                </a:lnTo>
                <a:cubicBezTo>
                  <a:pt x="4047242" y="670184"/>
                  <a:pt x="4034772" y="719981"/>
                  <a:pt x="4042430" y="842088"/>
                </a:cubicBezTo>
                <a:lnTo>
                  <a:pt x="4042430" y="842085"/>
                </a:lnTo>
                <a:cubicBezTo>
                  <a:pt x="4033336" y="932440"/>
                  <a:pt x="3955761" y="1013490"/>
                  <a:pt x="3874009" y="1010506"/>
                </a:cubicBezTo>
                <a:cubicBezTo>
                  <a:pt x="3729050" y="988046"/>
                  <a:pt x="3590175" y="1011308"/>
                  <a:pt x="3392283" y="1010506"/>
                </a:cubicBezTo>
                <a:cubicBezTo>
                  <a:pt x="3194391" y="1009704"/>
                  <a:pt x="3046883" y="1024264"/>
                  <a:pt x="2910557" y="1010506"/>
                </a:cubicBezTo>
                <a:cubicBezTo>
                  <a:pt x="2774231" y="996748"/>
                  <a:pt x="2560186" y="1032947"/>
                  <a:pt x="2363142" y="1010506"/>
                </a:cubicBezTo>
                <a:cubicBezTo>
                  <a:pt x="2166098" y="988065"/>
                  <a:pt x="1871243" y="1036998"/>
                  <a:pt x="1684346" y="1010506"/>
                </a:cubicBezTo>
                <a:cubicBezTo>
                  <a:pt x="1481517" y="1120784"/>
                  <a:pt x="1335301" y="1176664"/>
                  <a:pt x="1053759" y="1274735"/>
                </a:cubicBezTo>
                <a:cubicBezTo>
                  <a:pt x="772217" y="1372806"/>
                  <a:pt x="629997" y="1455294"/>
                  <a:pt x="447901" y="1528603"/>
                </a:cubicBezTo>
                <a:cubicBezTo>
                  <a:pt x="550960" y="1290280"/>
                  <a:pt x="588085" y="1219977"/>
                  <a:pt x="673738" y="1010506"/>
                </a:cubicBezTo>
                <a:cubicBezTo>
                  <a:pt x="461276" y="1011246"/>
                  <a:pt x="311908" y="1019461"/>
                  <a:pt x="168421" y="1010506"/>
                </a:cubicBezTo>
                <a:cubicBezTo>
                  <a:pt x="92571" y="1001147"/>
                  <a:pt x="8686" y="934567"/>
                  <a:pt x="0" y="842085"/>
                </a:cubicBezTo>
                <a:lnTo>
                  <a:pt x="0" y="842088"/>
                </a:lnTo>
                <a:cubicBezTo>
                  <a:pt x="-9485" y="737651"/>
                  <a:pt x="4018" y="682875"/>
                  <a:pt x="0" y="589462"/>
                </a:cubicBezTo>
                <a:lnTo>
                  <a:pt x="0" y="589462"/>
                </a:lnTo>
                <a:cubicBezTo>
                  <a:pt x="17678" y="471995"/>
                  <a:pt x="13597" y="318024"/>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38920"/>
                      <a:gd name="adj2" fmla="val 10127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Nhận xét, góp ý</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Tree>
    <p:extLst>
      <p:ext uri="{BB962C8B-B14F-4D97-AF65-F5344CB8AC3E}">
        <p14:creationId xmlns:p14="http://schemas.microsoft.com/office/powerpoint/2010/main" val="20390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3"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643</Words>
  <Application>Microsoft Office PowerPoint</Application>
  <PresentationFormat>Widescreen</PresentationFormat>
  <Paragraphs>51</Paragraphs>
  <Slides>16</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Cambria</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12</cp:revision>
  <dcterms:created xsi:type="dcterms:W3CDTF">2023-08-05T01:06:16Z</dcterms:created>
  <dcterms:modified xsi:type="dcterms:W3CDTF">2023-09-21T01:07:40Z</dcterms:modified>
</cp:coreProperties>
</file>