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6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689" r:id="rId3"/>
    <p:sldMasterId id="2147483701" r:id="rId4"/>
    <p:sldMasterId id="2147483713" r:id="rId5"/>
  </p:sldMasterIdLst>
  <p:notesMasterIdLst>
    <p:notesMasterId r:id="rId28"/>
  </p:notesMasterIdLst>
  <p:sldIdLst>
    <p:sldId id="410" r:id="rId6"/>
    <p:sldId id="284" r:id="rId7"/>
    <p:sldId id="411" r:id="rId8"/>
    <p:sldId id="257" r:id="rId9"/>
    <p:sldId id="412" r:id="rId10"/>
    <p:sldId id="423" r:id="rId11"/>
    <p:sldId id="424" r:id="rId12"/>
    <p:sldId id="425" r:id="rId13"/>
    <p:sldId id="426" r:id="rId14"/>
    <p:sldId id="413" r:id="rId15"/>
    <p:sldId id="428" r:id="rId16"/>
    <p:sldId id="429" r:id="rId17"/>
    <p:sldId id="414" r:id="rId18"/>
    <p:sldId id="430" r:id="rId19"/>
    <p:sldId id="416" r:id="rId20"/>
    <p:sldId id="431" r:id="rId21"/>
    <p:sldId id="433" r:id="rId22"/>
    <p:sldId id="434" r:id="rId23"/>
    <p:sldId id="417" r:id="rId24"/>
    <p:sldId id="435" r:id="rId25"/>
    <p:sldId id="294" r:id="rId26"/>
    <p:sldId id="315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A4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DBE750-0767-4C06-BFD6-0B6D00C7EA06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DE45A6-1724-4562-A216-B242EA41B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564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052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24E51-5753-954C-905F-86AE04B232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9173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24E51-5753-954C-905F-86AE04B232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11856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24E51-5753-954C-905F-86AE04B232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7203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0.png"/><Relationship Id="rId18" Type="http://schemas.openxmlformats.org/officeDocument/2006/relationships/image" Target="../media/image25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17" Type="http://schemas.openxmlformats.org/officeDocument/2006/relationships/image" Target="../media/image24.png"/><Relationship Id="rId2" Type="http://schemas.openxmlformats.org/officeDocument/2006/relationships/image" Target="../media/image15.png"/><Relationship Id="rId16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9.png"/><Relationship Id="rId15" Type="http://schemas.openxmlformats.org/officeDocument/2006/relationships/image" Target="../media/image13.png"/><Relationship Id="rId10" Type="http://schemas.openxmlformats.org/officeDocument/2006/relationships/image" Target="../media/image14.png"/><Relationship Id="rId19" Type="http://schemas.openxmlformats.org/officeDocument/2006/relationships/image" Target="../media/image26.png"/><Relationship Id="rId4" Type="http://schemas.openxmlformats.org/officeDocument/2006/relationships/image" Target="../media/image17.png"/><Relationship Id="rId9" Type="http://schemas.openxmlformats.org/officeDocument/2006/relationships/image" Target="../media/image12.png"/><Relationship Id="rId14" Type="http://schemas.openxmlformats.org/officeDocument/2006/relationships/image" Target="../media/image11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 hidden="1"/>
          <p:cNvGrpSpPr>
            <a:grpSpLocks noChangeAspect="1"/>
          </p:cNvGrpSpPr>
          <p:nvPr userDrawn="1"/>
        </p:nvGrpSpPr>
        <p:grpSpPr>
          <a:xfrm>
            <a:off x="1090268" y="365400"/>
            <a:ext cx="708133" cy="720000"/>
            <a:chOff x="988669" y="328389"/>
            <a:chExt cx="796511" cy="809858"/>
          </a:xfrm>
        </p:grpSpPr>
        <p:pic>
          <p:nvPicPr>
            <p:cNvPr id="83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669" y="328389"/>
              <a:ext cx="796511" cy="68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6" name="椭圆 715"/>
            <p:cNvSpPr>
              <a:spLocks noChangeAspect="1"/>
            </p:cNvSpPr>
            <p:nvPr userDrawn="1"/>
          </p:nvSpPr>
          <p:spPr>
            <a:xfrm>
              <a:off x="1164042" y="958247"/>
              <a:ext cx="445765" cy="180000"/>
            </a:xfrm>
            <a:prstGeom prst="ellipse">
              <a:avLst/>
            </a:prstGeom>
            <a:gradFill flip="none" rotWithShape="1">
              <a:gsLst>
                <a:gs pos="23000">
                  <a:schemeClr val="bg1">
                    <a:lumMod val="65000"/>
                    <a:alpha val="43000"/>
                  </a:schemeClr>
                </a:gs>
                <a:gs pos="100000">
                  <a:schemeClr val="bg1">
                    <a:lumMod val="95000"/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28" name="文本框 27" hidden="1"/>
          <p:cNvSpPr txBox="1"/>
          <p:nvPr/>
        </p:nvSpPr>
        <p:spPr>
          <a:xfrm>
            <a:off x="7847436" y="6465810"/>
            <a:ext cx="129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dirty="0">
                <a:solidFill>
                  <a:schemeClr val="accent4"/>
                </a:solidFill>
                <a:latin typeface="Bodoni MT" panose="02070803080606020203" pitchFamily="18" charset="0"/>
                <a:ea typeface="方正正中黑简体" panose="02000000000000000000" pitchFamily="2" charset="-122"/>
              </a:rPr>
              <a:t>@</a:t>
            </a:r>
            <a:r>
              <a:rPr lang="zh-CN" altLang="en-US" dirty="0">
                <a:solidFill>
                  <a:schemeClr val="accent4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雪原</a:t>
            </a:r>
            <a:r>
              <a:rPr lang="en-US" altLang="zh-CN" dirty="0">
                <a:solidFill>
                  <a:schemeClr val="accent4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PPT</a:t>
            </a:r>
            <a:endParaRPr lang="zh-CN" altLang="en-US" dirty="0">
              <a:solidFill>
                <a:schemeClr val="accent4"/>
              </a:solidFill>
              <a:latin typeface="方正行楷简体" panose="03000509000000000000" pitchFamily="65" charset="-122"/>
              <a:ea typeface="方正行楷简体" panose="03000509000000000000" pitchFamily="65" charset="-122"/>
            </a:endParaRPr>
          </a:p>
        </p:txBody>
      </p:sp>
      <p:sp>
        <p:nvSpPr>
          <p:cNvPr id="31" name="文本框 30" hidden="1"/>
          <p:cNvSpPr txBox="1"/>
          <p:nvPr/>
        </p:nvSpPr>
        <p:spPr>
          <a:xfrm>
            <a:off x="10147959" y="6465810"/>
            <a:ext cx="1484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sz="1800" kern="1200" dirty="0">
                <a:solidFill>
                  <a:schemeClr val="accent4"/>
                </a:solidFill>
                <a:latin typeface="Bodoni MT" panose="02070803080606020203" pitchFamily="18" charset="0"/>
                <a:ea typeface="方正正中黑简体" panose="02000000000000000000" pitchFamily="2" charset="-122"/>
                <a:cs typeface="+mn-cs"/>
              </a:rPr>
              <a:t>xyppt.yanj.cn</a:t>
            </a:r>
            <a:endParaRPr lang="zh-CN" altLang="en-US" sz="1800" kern="1200" dirty="0">
              <a:solidFill>
                <a:schemeClr val="accent4"/>
              </a:solidFill>
              <a:latin typeface="Bodoni MT" panose="02070803080606020203" pitchFamily="18" charset="0"/>
              <a:ea typeface="方正正中黑简体" panose="02000000000000000000" pitchFamily="2" charset="-122"/>
              <a:cs typeface="+mn-cs"/>
            </a:endParaRPr>
          </a:p>
        </p:txBody>
      </p:sp>
      <p:grpSp>
        <p:nvGrpSpPr>
          <p:cNvPr id="32" name="组合 31" hidden="1"/>
          <p:cNvGrpSpPr>
            <a:grpSpLocks noChangeAspect="1"/>
          </p:cNvGrpSpPr>
          <p:nvPr/>
        </p:nvGrpSpPr>
        <p:grpSpPr>
          <a:xfrm>
            <a:off x="9591189" y="6578476"/>
            <a:ext cx="461015" cy="144000"/>
            <a:chOff x="9167649" y="4366337"/>
            <a:chExt cx="654429" cy="216000"/>
          </a:xfrm>
        </p:grpSpPr>
        <p:sp>
          <p:nvSpPr>
            <p:cNvPr id="33" name="Freeform 5"/>
            <p:cNvSpPr>
              <a:spLocks/>
            </p:cNvSpPr>
            <p:nvPr/>
          </p:nvSpPr>
          <p:spPr bwMode="auto">
            <a:xfrm>
              <a:off x="9681342" y="4366337"/>
              <a:ext cx="68103" cy="19729"/>
            </a:xfrm>
            <a:custGeom>
              <a:avLst/>
              <a:gdLst>
                <a:gd name="T0" fmla="*/ 88 w 197"/>
                <a:gd name="T1" fmla="*/ 0 h 57"/>
                <a:gd name="T2" fmla="*/ 122 w 197"/>
                <a:gd name="T3" fmla="*/ 0 h 57"/>
                <a:gd name="T4" fmla="*/ 121 w 197"/>
                <a:gd name="T5" fmla="*/ 10 h 57"/>
                <a:gd name="T6" fmla="*/ 197 w 197"/>
                <a:gd name="T7" fmla="*/ 10 h 57"/>
                <a:gd name="T8" fmla="*/ 191 w 197"/>
                <a:gd name="T9" fmla="*/ 57 h 57"/>
                <a:gd name="T10" fmla="*/ 167 w 197"/>
                <a:gd name="T11" fmla="*/ 57 h 57"/>
                <a:gd name="T12" fmla="*/ 171 w 197"/>
                <a:gd name="T13" fmla="*/ 30 h 57"/>
                <a:gd name="T14" fmla="*/ 27 w 197"/>
                <a:gd name="T15" fmla="*/ 30 h 57"/>
                <a:gd name="T16" fmla="*/ 23 w 197"/>
                <a:gd name="T17" fmla="*/ 57 h 57"/>
                <a:gd name="T18" fmla="*/ 0 w 197"/>
                <a:gd name="T19" fmla="*/ 57 h 57"/>
                <a:gd name="T20" fmla="*/ 6 w 197"/>
                <a:gd name="T21" fmla="*/ 10 h 57"/>
                <a:gd name="T22" fmla="*/ 86 w 197"/>
                <a:gd name="T23" fmla="*/ 10 h 57"/>
                <a:gd name="T24" fmla="*/ 88 w 197"/>
                <a:gd name="T25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7" h="57">
                  <a:moveTo>
                    <a:pt x="88" y="0"/>
                  </a:moveTo>
                  <a:cubicBezTo>
                    <a:pt x="101" y="0"/>
                    <a:pt x="122" y="0"/>
                    <a:pt x="122" y="0"/>
                  </a:cubicBezTo>
                  <a:cubicBezTo>
                    <a:pt x="121" y="10"/>
                    <a:pt x="121" y="10"/>
                    <a:pt x="121" y="10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1" y="57"/>
                    <a:pt x="191" y="57"/>
                    <a:pt x="191" y="57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71" y="30"/>
                    <a:pt x="171" y="30"/>
                    <a:pt x="171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86" y="10"/>
                    <a:pt x="86" y="10"/>
                    <a:pt x="86" y="10"/>
                  </a:cubicBezTo>
                  <a:lnTo>
                    <a:pt x="88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4" name="Freeform 6"/>
            <p:cNvSpPr>
              <a:spLocks noEditPoints="1"/>
            </p:cNvSpPr>
            <p:nvPr/>
          </p:nvSpPr>
          <p:spPr bwMode="auto">
            <a:xfrm>
              <a:off x="9679588" y="4383290"/>
              <a:ext cx="62695" cy="48958"/>
            </a:xfrm>
            <a:custGeom>
              <a:avLst/>
              <a:gdLst>
                <a:gd name="T0" fmla="*/ 393 w 429"/>
                <a:gd name="T1" fmla="*/ 335 h 335"/>
                <a:gd name="T2" fmla="*/ 429 w 429"/>
                <a:gd name="T3" fmla="*/ 90 h 335"/>
                <a:gd name="T4" fmla="*/ 261 w 429"/>
                <a:gd name="T5" fmla="*/ 90 h 335"/>
                <a:gd name="T6" fmla="*/ 265 w 429"/>
                <a:gd name="T7" fmla="*/ 45 h 335"/>
                <a:gd name="T8" fmla="*/ 372 w 429"/>
                <a:gd name="T9" fmla="*/ 45 h 335"/>
                <a:gd name="T10" fmla="*/ 377 w 429"/>
                <a:gd name="T11" fmla="*/ 0 h 335"/>
                <a:gd name="T12" fmla="*/ 109 w 429"/>
                <a:gd name="T13" fmla="*/ 0 h 335"/>
                <a:gd name="T14" fmla="*/ 102 w 429"/>
                <a:gd name="T15" fmla="*/ 45 h 335"/>
                <a:gd name="T16" fmla="*/ 211 w 429"/>
                <a:gd name="T17" fmla="*/ 45 h 335"/>
                <a:gd name="T18" fmla="*/ 206 w 429"/>
                <a:gd name="T19" fmla="*/ 90 h 335"/>
                <a:gd name="T20" fmla="*/ 36 w 429"/>
                <a:gd name="T21" fmla="*/ 90 h 335"/>
                <a:gd name="T22" fmla="*/ 0 w 429"/>
                <a:gd name="T23" fmla="*/ 335 h 335"/>
                <a:gd name="T24" fmla="*/ 393 w 429"/>
                <a:gd name="T25" fmla="*/ 335 h 335"/>
                <a:gd name="T26" fmla="*/ 178 w 429"/>
                <a:gd name="T27" fmla="*/ 287 h 335"/>
                <a:gd name="T28" fmla="*/ 62 w 429"/>
                <a:gd name="T29" fmla="*/ 287 h 335"/>
                <a:gd name="T30" fmla="*/ 71 w 429"/>
                <a:gd name="T31" fmla="*/ 235 h 335"/>
                <a:gd name="T32" fmla="*/ 185 w 429"/>
                <a:gd name="T33" fmla="*/ 235 h 335"/>
                <a:gd name="T34" fmla="*/ 178 w 429"/>
                <a:gd name="T35" fmla="*/ 287 h 335"/>
                <a:gd name="T36" fmla="*/ 190 w 429"/>
                <a:gd name="T37" fmla="*/ 190 h 335"/>
                <a:gd name="T38" fmla="*/ 76 w 429"/>
                <a:gd name="T39" fmla="*/ 190 h 335"/>
                <a:gd name="T40" fmla="*/ 83 w 429"/>
                <a:gd name="T41" fmla="*/ 135 h 335"/>
                <a:gd name="T42" fmla="*/ 199 w 429"/>
                <a:gd name="T43" fmla="*/ 135 h 335"/>
                <a:gd name="T44" fmla="*/ 190 w 429"/>
                <a:gd name="T45" fmla="*/ 190 h 335"/>
                <a:gd name="T46" fmla="*/ 254 w 429"/>
                <a:gd name="T47" fmla="*/ 135 h 335"/>
                <a:gd name="T48" fmla="*/ 365 w 429"/>
                <a:gd name="T49" fmla="*/ 135 h 335"/>
                <a:gd name="T50" fmla="*/ 358 w 429"/>
                <a:gd name="T51" fmla="*/ 190 h 335"/>
                <a:gd name="T52" fmla="*/ 246 w 429"/>
                <a:gd name="T53" fmla="*/ 190 h 335"/>
                <a:gd name="T54" fmla="*/ 254 w 429"/>
                <a:gd name="T55" fmla="*/ 135 h 335"/>
                <a:gd name="T56" fmla="*/ 232 w 429"/>
                <a:gd name="T57" fmla="*/ 287 h 335"/>
                <a:gd name="T58" fmla="*/ 239 w 429"/>
                <a:gd name="T59" fmla="*/ 235 h 335"/>
                <a:gd name="T60" fmla="*/ 351 w 429"/>
                <a:gd name="T61" fmla="*/ 235 h 335"/>
                <a:gd name="T62" fmla="*/ 343 w 429"/>
                <a:gd name="T63" fmla="*/ 287 h 335"/>
                <a:gd name="T64" fmla="*/ 232 w 429"/>
                <a:gd name="T65" fmla="*/ 287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29" h="335">
                  <a:moveTo>
                    <a:pt x="393" y="335"/>
                  </a:moveTo>
                  <a:lnTo>
                    <a:pt x="429" y="90"/>
                  </a:lnTo>
                  <a:lnTo>
                    <a:pt x="261" y="90"/>
                  </a:lnTo>
                  <a:lnTo>
                    <a:pt x="265" y="45"/>
                  </a:lnTo>
                  <a:lnTo>
                    <a:pt x="372" y="45"/>
                  </a:lnTo>
                  <a:lnTo>
                    <a:pt x="377" y="0"/>
                  </a:lnTo>
                  <a:lnTo>
                    <a:pt x="109" y="0"/>
                  </a:lnTo>
                  <a:lnTo>
                    <a:pt x="102" y="45"/>
                  </a:lnTo>
                  <a:lnTo>
                    <a:pt x="211" y="45"/>
                  </a:lnTo>
                  <a:lnTo>
                    <a:pt x="206" y="90"/>
                  </a:lnTo>
                  <a:lnTo>
                    <a:pt x="36" y="90"/>
                  </a:lnTo>
                  <a:lnTo>
                    <a:pt x="0" y="335"/>
                  </a:lnTo>
                  <a:lnTo>
                    <a:pt x="393" y="335"/>
                  </a:lnTo>
                  <a:close/>
                  <a:moveTo>
                    <a:pt x="178" y="287"/>
                  </a:moveTo>
                  <a:lnTo>
                    <a:pt x="62" y="287"/>
                  </a:lnTo>
                  <a:lnTo>
                    <a:pt x="71" y="235"/>
                  </a:lnTo>
                  <a:lnTo>
                    <a:pt x="185" y="235"/>
                  </a:lnTo>
                  <a:lnTo>
                    <a:pt x="178" y="287"/>
                  </a:lnTo>
                  <a:close/>
                  <a:moveTo>
                    <a:pt x="190" y="190"/>
                  </a:moveTo>
                  <a:lnTo>
                    <a:pt x="76" y="190"/>
                  </a:lnTo>
                  <a:lnTo>
                    <a:pt x="83" y="135"/>
                  </a:lnTo>
                  <a:lnTo>
                    <a:pt x="199" y="135"/>
                  </a:lnTo>
                  <a:lnTo>
                    <a:pt x="190" y="190"/>
                  </a:lnTo>
                  <a:close/>
                  <a:moveTo>
                    <a:pt x="254" y="135"/>
                  </a:moveTo>
                  <a:lnTo>
                    <a:pt x="365" y="135"/>
                  </a:lnTo>
                  <a:lnTo>
                    <a:pt x="358" y="190"/>
                  </a:lnTo>
                  <a:lnTo>
                    <a:pt x="246" y="190"/>
                  </a:lnTo>
                  <a:lnTo>
                    <a:pt x="254" y="135"/>
                  </a:lnTo>
                  <a:close/>
                  <a:moveTo>
                    <a:pt x="232" y="287"/>
                  </a:moveTo>
                  <a:lnTo>
                    <a:pt x="239" y="235"/>
                  </a:lnTo>
                  <a:lnTo>
                    <a:pt x="351" y="235"/>
                  </a:lnTo>
                  <a:lnTo>
                    <a:pt x="343" y="287"/>
                  </a:lnTo>
                  <a:lnTo>
                    <a:pt x="232" y="28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5" name="Freeform 7"/>
            <p:cNvSpPr>
              <a:spLocks/>
            </p:cNvSpPr>
            <p:nvPr/>
          </p:nvSpPr>
          <p:spPr bwMode="auto">
            <a:xfrm>
              <a:off x="9677542" y="4435024"/>
              <a:ext cx="20022" cy="12130"/>
            </a:xfrm>
            <a:custGeom>
              <a:avLst/>
              <a:gdLst>
                <a:gd name="T0" fmla="*/ 81 w 137"/>
                <a:gd name="T1" fmla="*/ 0 h 83"/>
                <a:gd name="T2" fmla="*/ 52 w 137"/>
                <a:gd name="T3" fmla="*/ 35 h 83"/>
                <a:gd name="T4" fmla="*/ 7 w 137"/>
                <a:gd name="T5" fmla="*/ 35 h 83"/>
                <a:gd name="T6" fmla="*/ 0 w 137"/>
                <a:gd name="T7" fmla="*/ 83 h 83"/>
                <a:gd name="T8" fmla="*/ 71 w 137"/>
                <a:gd name="T9" fmla="*/ 83 h 83"/>
                <a:gd name="T10" fmla="*/ 137 w 137"/>
                <a:gd name="T11" fmla="*/ 0 h 83"/>
                <a:gd name="T12" fmla="*/ 81 w 137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" h="83">
                  <a:moveTo>
                    <a:pt x="81" y="0"/>
                  </a:moveTo>
                  <a:lnTo>
                    <a:pt x="52" y="35"/>
                  </a:lnTo>
                  <a:lnTo>
                    <a:pt x="7" y="35"/>
                  </a:lnTo>
                  <a:lnTo>
                    <a:pt x="0" y="83"/>
                  </a:lnTo>
                  <a:lnTo>
                    <a:pt x="71" y="83"/>
                  </a:lnTo>
                  <a:lnTo>
                    <a:pt x="137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6" name="Freeform 8"/>
            <p:cNvSpPr>
              <a:spLocks/>
            </p:cNvSpPr>
            <p:nvPr/>
          </p:nvSpPr>
          <p:spPr bwMode="auto">
            <a:xfrm>
              <a:off x="9718316" y="4435024"/>
              <a:ext cx="17683" cy="12130"/>
            </a:xfrm>
            <a:custGeom>
              <a:avLst/>
              <a:gdLst>
                <a:gd name="T0" fmla="*/ 52 w 121"/>
                <a:gd name="T1" fmla="*/ 0 h 83"/>
                <a:gd name="T2" fmla="*/ 74 w 121"/>
                <a:gd name="T3" fmla="*/ 35 h 83"/>
                <a:gd name="T4" fmla="*/ 121 w 121"/>
                <a:gd name="T5" fmla="*/ 35 h 83"/>
                <a:gd name="T6" fmla="*/ 114 w 121"/>
                <a:gd name="T7" fmla="*/ 83 h 83"/>
                <a:gd name="T8" fmla="*/ 41 w 121"/>
                <a:gd name="T9" fmla="*/ 83 h 83"/>
                <a:gd name="T10" fmla="*/ 0 w 121"/>
                <a:gd name="T11" fmla="*/ 0 h 83"/>
                <a:gd name="T12" fmla="*/ 52 w 12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" h="83">
                  <a:moveTo>
                    <a:pt x="52" y="0"/>
                  </a:moveTo>
                  <a:lnTo>
                    <a:pt x="74" y="35"/>
                  </a:lnTo>
                  <a:lnTo>
                    <a:pt x="121" y="35"/>
                  </a:lnTo>
                  <a:lnTo>
                    <a:pt x="114" y="83"/>
                  </a:lnTo>
                  <a:lnTo>
                    <a:pt x="41" y="83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7" name="Freeform 9"/>
            <p:cNvSpPr>
              <a:spLocks/>
            </p:cNvSpPr>
            <p:nvPr/>
          </p:nvSpPr>
          <p:spPr bwMode="auto">
            <a:xfrm>
              <a:off x="9666874" y="4370137"/>
              <a:ext cx="14907" cy="8623"/>
            </a:xfrm>
            <a:custGeom>
              <a:avLst/>
              <a:gdLst>
                <a:gd name="T0" fmla="*/ 92 w 102"/>
                <a:gd name="T1" fmla="*/ 59 h 59"/>
                <a:gd name="T2" fmla="*/ 0 w 102"/>
                <a:gd name="T3" fmla="*/ 59 h 59"/>
                <a:gd name="T4" fmla="*/ 7 w 102"/>
                <a:gd name="T5" fmla="*/ 0 h 59"/>
                <a:gd name="T6" fmla="*/ 102 w 102"/>
                <a:gd name="T7" fmla="*/ 0 h 59"/>
                <a:gd name="T8" fmla="*/ 92 w 102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9">
                  <a:moveTo>
                    <a:pt x="92" y="59"/>
                  </a:moveTo>
                  <a:lnTo>
                    <a:pt x="0" y="59"/>
                  </a:lnTo>
                  <a:lnTo>
                    <a:pt x="7" y="0"/>
                  </a:lnTo>
                  <a:lnTo>
                    <a:pt x="102" y="0"/>
                  </a:lnTo>
                  <a:lnTo>
                    <a:pt x="92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8" name="Freeform 10"/>
            <p:cNvSpPr>
              <a:spLocks/>
            </p:cNvSpPr>
            <p:nvPr/>
          </p:nvSpPr>
          <p:spPr bwMode="auto">
            <a:xfrm>
              <a:off x="9662051" y="4403750"/>
              <a:ext cx="14907" cy="9061"/>
            </a:xfrm>
            <a:custGeom>
              <a:avLst/>
              <a:gdLst>
                <a:gd name="T0" fmla="*/ 92 w 102"/>
                <a:gd name="T1" fmla="*/ 62 h 62"/>
                <a:gd name="T2" fmla="*/ 0 w 102"/>
                <a:gd name="T3" fmla="*/ 62 h 62"/>
                <a:gd name="T4" fmla="*/ 9 w 102"/>
                <a:gd name="T5" fmla="*/ 0 h 62"/>
                <a:gd name="T6" fmla="*/ 102 w 102"/>
                <a:gd name="T7" fmla="*/ 0 h 62"/>
                <a:gd name="T8" fmla="*/ 92 w 102"/>
                <a:gd name="T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62">
                  <a:moveTo>
                    <a:pt x="92" y="62"/>
                  </a:moveTo>
                  <a:lnTo>
                    <a:pt x="0" y="62"/>
                  </a:lnTo>
                  <a:lnTo>
                    <a:pt x="9" y="0"/>
                  </a:lnTo>
                  <a:lnTo>
                    <a:pt x="102" y="0"/>
                  </a:lnTo>
                  <a:lnTo>
                    <a:pt x="92" y="6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9" name="Freeform 11"/>
            <p:cNvSpPr>
              <a:spLocks/>
            </p:cNvSpPr>
            <p:nvPr/>
          </p:nvSpPr>
          <p:spPr bwMode="auto">
            <a:xfrm>
              <a:off x="9657229" y="4437801"/>
              <a:ext cx="14761" cy="8623"/>
            </a:xfrm>
            <a:custGeom>
              <a:avLst/>
              <a:gdLst>
                <a:gd name="T0" fmla="*/ 94 w 101"/>
                <a:gd name="T1" fmla="*/ 59 h 59"/>
                <a:gd name="T2" fmla="*/ 0 w 101"/>
                <a:gd name="T3" fmla="*/ 59 h 59"/>
                <a:gd name="T4" fmla="*/ 9 w 101"/>
                <a:gd name="T5" fmla="*/ 0 h 59"/>
                <a:gd name="T6" fmla="*/ 101 w 101"/>
                <a:gd name="T7" fmla="*/ 0 h 59"/>
                <a:gd name="T8" fmla="*/ 94 w 101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59">
                  <a:moveTo>
                    <a:pt x="94" y="59"/>
                  </a:moveTo>
                  <a:lnTo>
                    <a:pt x="0" y="59"/>
                  </a:lnTo>
                  <a:lnTo>
                    <a:pt x="9" y="0"/>
                  </a:lnTo>
                  <a:lnTo>
                    <a:pt x="101" y="0"/>
                  </a:lnTo>
                  <a:lnTo>
                    <a:pt x="94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0" name="Freeform 12"/>
            <p:cNvSpPr>
              <a:spLocks noEditPoints="1"/>
            </p:cNvSpPr>
            <p:nvPr/>
          </p:nvSpPr>
          <p:spPr bwMode="auto">
            <a:xfrm>
              <a:off x="9748422" y="4366337"/>
              <a:ext cx="73656" cy="36682"/>
            </a:xfrm>
            <a:custGeom>
              <a:avLst/>
              <a:gdLst>
                <a:gd name="T0" fmla="*/ 469 w 504"/>
                <a:gd name="T1" fmla="*/ 251 h 251"/>
                <a:gd name="T2" fmla="*/ 504 w 504"/>
                <a:gd name="T3" fmla="*/ 0 h 251"/>
                <a:gd name="T4" fmla="*/ 36 w 504"/>
                <a:gd name="T5" fmla="*/ 0 h 251"/>
                <a:gd name="T6" fmla="*/ 0 w 504"/>
                <a:gd name="T7" fmla="*/ 251 h 251"/>
                <a:gd name="T8" fmla="*/ 469 w 504"/>
                <a:gd name="T9" fmla="*/ 251 h 251"/>
                <a:gd name="T10" fmla="*/ 215 w 504"/>
                <a:gd name="T11" fmla="*/ 206 h 251"/>
                <a:gd name="T12" fmla="*/ 62 w 504"/>
                <a:gd name="T13" fmla="*/ 206 h 251"/>
                <a:gd name="T14" fmla="*/ 71 w 504"/>
                <a:gd name="T15" fmla="*/ 145 h 251"/>
                <a:gd name="T16" fmla="*/ 225 w 504"/>
                <a:gd name="T17" fmla="*/ 145 h 251"/>
                <a:gd name="T18" fmla="*/ 215 w 504"/>
                <a:gd name="T19" fmla="*/ 206 h 251"/>
                <a:gd name="T20" fmla="*/ 230 w 504"/>
                <a:gd name="T21" fmla="*/ 107 h 251"/>
                <a:gd name="T22" fmla="*/ 76 w 504"/>
                <a:gd name="T23" fmla="*/ 107 h 251"/>
                <a:gd name="T24" fmla="*/ 85 w 504"/>
                <a:gd name="T25" fmla="*/ 42 h 251"/>
                <a:gd name="T26" fmla="*/ 239 w 504"/>
                <a:gd name="T27" fmla="*/ 42 h 251"/>
                <a:gd name="T28" fmla="*/ 230 w 504"/>
                <a:gd name="T29" fmla="*/ 107 h 251"/>
                <a:gd name="T30" fmla="*/ 291 w 504"/>
                <a:gd name="T31" fmla="*/ 42 h 251"/>
                <a:gd name="T32" fmla="*/ 445 w 504"/>
                <a:gd name="T33" fmla="*/ 42 h 251"/>
                <a:gd name="T34" fmla="*/ 435 w 504"/>
                <a:gd name="T35" fmla="*/ 107 h 251"/>
                <a:gd name="T36" fmla="*/ 282 w 504"/>
                <a:gd name="T37" fmla="*/ 107 h 251"/>
                <a:gd name="T38" fmla="*/ 291 w 504"/>
                <a:gd name="T39" fmla="*/ 42 h 251"/>
                <a:gd name="T40" fmla="*/ 267 w 504"/>
                <a:gd name="T41" fmla="*/ 206 h 251"/>
                <a:gd name="T42" fmla="*/ 277 w 504"/>
                <a:gd name="T43" fmla="*/ 145 h 251"/>
                <a:gd name="T44" fmla="*/ 431 w 504"/>
                <a:gd name="T45" fmla="*/ 145 h 251"/>
                <a:gd name="T46" fmla="*/ 421 w 504"/>
                <a:gd name="T47" fmla="*/ 206 h 251"/>
                <a:gd name="T48" fmla="*/ 267 w 504"/>
                <a:gd name="T49" fmla="*/ 206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4" h="251">
                  <a:moveTo>
                    <a:pt x="469" y="251"/>
                  </a:moveTo>
                  <a:lnTo>
                    <a:pt x="504" y="0"/>
                  </a:lnTo>
                  <a:lnTo>
                    <a:pt x="36" y="0"/>
                  </a:lnTo>
                  <a:lnTo>
                    <a:pt x="0" y="251"/>
                  </a:lnTo>
                  <a:lnTo>
                    <a:pt x="469" y="251"/>
                  </a:lnTo>
                  <a:close/>
                  <a:moveTo>
                    <a:pt x="215" y="206"/>
                  </a:moveTo>
                  <a:lnTo>
                    <a:pt x="62" y="206"/>
                  </a:lnTo>
                  <a:lnTo>
                    <a:pt x="71" y="145"/>
                  </a:lnTo>
                  <a:lnTo>
                    <a:pt x="225" y="145"/>
                  </a:lnTo>
                  <a:lnTo>
                    <a:pt x="215" y="206"/>
                  </a:lnTo>
                  <a:close/>
                  <a:moveTo>
                    <a:pt x="230" y="107"/>
                  </a:moveTo>
                  <a:lnTo>
                    <a:pt x="76" y="107"/>
                  </a:lnTo>
                  <a:lnTo>
                    <a:pt x="85" y="42"/>
                  </a:lnTo>
                  <a:lnTo>
                    <a:pt x="239" y="42"/>
                  </a:lnTo>
                  <a:lnTo>
                    <a:pt x="230" y="107"/>
                  </a:lnTo>
                  <a:close/>
                  <a:moveTo>
                    <a:pt x="291" y="42"/>
                  </a:moveTo>
                  <a:lnTo>
                    <a:pt x="445" y="42"/>
                  </a:lnTo>
                  <a:lnTo>
                    <a:pt x="435" y="107"/>
                  </a:lnTo>
                  <a:lnTo>
                    <a:pt x="282" y="107"/>
                  </a:lnTo>
                  <a:lnTo>
                    <a:pt x="291" y="42"/>
                  </a:lnTo>
                  <a:close/>
                  <a:moveTo>
                    <a:pt x="267" y="206"/>
                  </a:moveTo>
                  <a:lnTo>
                    <a:pt x="277" y="145"/>
                  </a:lnTo>
                  <a:lnTo>
                    <a:pt x="431" y="145"/>
                  </a:lnTo>
                  <a:lnTo>
                    <a:pt x="421" y="206"/>
                  </a:lnTo>
                  <a:lnTo>
                    <a:pt x="267" y="20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1" name="Freeform 13"/>
            <p:cNvSpPr>
              <a:spLocks/>
            </p:cNvSpPr>
            <p:nvPr/>
          </p:nvSpPr>
          <p:spPr bwMode="auto">
            <a:xfrm>
              <a:off x="9746376" y="4405211"/>
              <a:ext cx="24552" cy="12130"/>
            </a:xfrm>
            <a:custGeom>
              <a:avLst/>
              <a:gdLst>
                <a:gd name="T0" fmla="*/ 114 w 168"/>
                <a:gd name="T1" fmla="*/ 0 h 83"/>
                <a:gd name="T2" fmla="*/ 85 w 168"/>
                <a:gd name="T3" fmla="*/ 38 h 83"/>
                <a:gd name="T4" fmla="*/ 7 w 168"/>
                <a:gd name="T5" fmla="*/ 38 h 83"/>
                <a:gd name="T6" fmla="*/ 0 w 168"/>
                <a:gd name="T7" fmla="*/ 83 h 83"/>
                <a:gd name="T8" fmla="*/ 114 w 168"/>
                <a:gd name="T9" fmla="*/ 83 h 83"/>
                <a:gd name="T10" fmla="*/ 168 w 168"/>
                <a:gd name="T11" fmla="*/ 0 h 83"/>
                <a:gd name="T12" fmla="*/ 114 w 168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83">
                  <a:moveTo>
                    <a:pt x="114" y="0"/>
                  </a:moveTo>
                  <a:lnTo>
                    <a:pt x="85" y="38"/>
                  </a:lnTo>
                  <a:lnTo>
                    <a:pt x="7" y="38"/>
                  </a:lnTo>
                  <a:lnTo>
                    <a:pt x="0" y="83"/>
                  </a:lnTo>
                  <a:lnTo>
                    <a:pt x="114" y="83"/>
                  </a:lnTo>
                  <a:lnTo>
                    <a:pt x="168" y="0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2" name="Freeform 14"/>
            <p:cNvSpPr>
              <a:spLocks/>
            </p:cNvSpPr>
            <p:nvPr/>
          </p:nvSpPr>
          <p:spPr bwMode="auto">
            <a:xfrm>
              <a:off x="9793726" y="4405211"/>
              <a:ext cx="22068" cy="12130"/>
            </a:xfrm>
            <a:custGeom>
              <a:avLst/>
              <a:gdLst>
                <a:gd name="T0" fmla="*/ 54 w 151"/>
                <a:gd name="T1" fmla="*/ 0 h 83"/>
                <a:gd name="T2" fmla="*/ 73 w 151"/>
                <a:gd name="T3" fmla="*/ 38 h 83"/>
                <a:gd name="T4" fmla="*/ 151 w 151"/>
                <a:gd name="T5" fmla="*/ 38 h 83"/>
                <a:gd name="T6" fmla="*/ 147 w 151"/>
                <a:gd name="T7" fmla="*/ 83 h 83"/>
                <a:gd name="T8" fmla="*/ 36 w 151"/>
                <a:gd name="T9" fmla="*/ 83 h 83"/>
                <a:gd name="T10" fmla="*/ 0 w 151"/>
                <a:gd name="T11" fmla="*/ 0 h 83"/>
                <a:gd name="T12" fmla="*/ 54 w 15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83">
                  <a:moveTo>
                    <a:pt x="54" y="0"/>
                  </a:moveTo>
                  <a:lnTo>
                    <a:pt x="73" y="38"/>
                  </a:lnTo>
                  <a:lnTo>
                    <a:pt x="151" y="38"/>
                  </a:lnTo>
                  <a:lnTo>
                    <a:pt x="147" y="83"/>
                  </a:lnTo>
                  <a:lnTo>
                    <a:pt x="36" y="83"/>
                  </a:lnTo>
                  <a:lnTo>
                    <a:pt x="0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3" name="Freeform 15"/>
            <p:cNvSpPr>
              <a:spLocks/>
            </p:cNvSpPr>
            <p:nvPr/>
          </p:nvSpPr>
          <p:spPr bwMode="auto">
            <a:xfrm>
              <a:off x="9742284" y="4420118"/>
              <a:ext cx="20314" cy="27037"/>
            </a:xfrm>
            <a:custGeom>
              <a:avLst/>
              <a:gdLst>
                <a:gd name="T0" fmla="*/ 59 w 139"/>
                <a:gd name="T1" fmla="*/ 185 h 185"/>
                <a:gd name="T2" fmla="*/ 0 w 139"/>
                <a:gd name="T3" fmla="*/ 185 h 185"/>
                <a:gd name="T4" fmla="*/ 68 w 139"/>
                <a:gd name="T5" fmla="*/ 106 h 185"/>
                <a:gd name="T6" fmla="*/ 85 w 139"/>
                <a:gd name="T7" fmla="*/ 0 h 185"/>
                <a:gd name="T8" fmla="*/ 139 w 139"/>
                <a:gd name="T9" fmla="*/ 0 h 185"/>
                <a:gd name="T10" fmla="*/ 125 w 139"/>
                <a:gd name="T11" fmla="*/ 106 h 185"/>
                <a:gd name="T12" fmla="*/ 59 w 139"/>
                <a:gd name="T13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85">
                  <a:moveTo>
                    <a:pt x="59" y="185"/>
                  </a:moveTo>
                  <a:lnTo>
                    <a:pt x="0" y="185"/>
                  </a:lnTo>
                  <a:lnTo>
                    <a:pt x="68" y="106"/>
                  </a:lnTo>
                  <a:lnTo>
                    <a:pt x="85" y="0"/>
                  </a:lnTo>
                  <a:lnTo>
                    <a:pt x="139" y="0"/>
                  </a:lnTo>
                  <a:lnTo>
                    <a:pt x="125" y="106"/>
                  </a:lnTo>
                  <a:lnTo>
                    <a:pt x="59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4" name="Freeform 16"/>
            <p:cNvSpPr>
              <a:spLocks/>
            </p:cNvSpPr>
            <p:nvPr/>
          </p:nvSpPr>
          <p:spPr bwMode="auto">
            <a:xfrm>
              <a:off x="9794749" y="4420118"/>
              <a:ext cx="11838" cy="27037"/>
            </a:xfrm>
            <a:custGeom>
              <a:avLst/>
              <a:gdLst>
                <a:gd name="T0" fmla="*/ 55 w 81"/>
                <a:gd name="T1" fmla="*/ 185 h 185"/>
                <a:gd name="T2" fmla="*/ 0 w 81"/>
                <a:gd name="T3" fmla="*/ 185 h 185"/>
                <a:gd name="T4" fmla="*/ 26 w 81"/>
                <a:gd name="T5" fmla="*/ 0 h 185"/>
                <a:gd name="T6" fmla="*/ 81 w 81"/>
                <a:gd name="T7" fmla="*/ 0 h 185"/>
                <a:gd name="T8" fmla="*/ 55 w 81"/>
                <a:gd name="T9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85">
                  <a:moveTo>
                    <a:pt x="55" y="185"/>
                  </a:moveTo>
                  <a:lnTo>
                    <a:pt x="0" y="185"/>
                  </a:lnTo>
                  <a:lnTo>
                    <a:pt x="26" y="0"/>
                  </a:lnTo>
                  <a:lnTo>
                    <a:pt x="81" y="0"/>
                  </a:lnTo>
                  <a:lnTo>
                    <a:pt x="55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5" name="Freeform 17"/>
            <p:cNvSpPr>
              <a:spLocks/>
            </p:cNvSpPr>
            <p:nvPr/>
          </p:nvSpPr>
          <p:spPr bwMode="auto">
            <a:xfrm>
              <a:off x="9723139" y="4460015"/>
              <a:ext cx="85494" cy="79356"/>
            </a:xfrm>
            <a:custGeom>
              <a:avLst/>
              <a:gdLst>
                <a:gd name="T0" fmla="*/ 497 w 585"/>
                <a:gd name="T1" fmla="*/ 0 h 543"/>
                <a:gd name="T2" fmla="*/ 431 w 585"/>
                <a:gd name="T3" fmla="*/ 427 h 543"/>
                <a:gd name="T4" fmla="*/ 192 w 585"/>
                <a:gd name="T5" fmla="*/ 0 h 543"/>
                <a:gd name="T6" fmla="*/ 81 w 585"/>
                <a:gd name="T7" fmla="*/ 0 h 543"/>
                <a:gd name="T8" fmla="*/ 0 w 585"/>
                <a:gd name="T9" fmla="*/ 543 h 543"/>
                <a:gd name="T10" fmla="*/ 88 w 585"/>
                <a:gd name="T11" fmla="*/ 543 h 543"/>
                <a:gd name="T12" fmla="*/ 152 w 585"/>
                <a:gd name="T13" fmla="*/ 113 h 543"/>
                <a:gd name="T14" fmla="*/ 391 w 585"/>
                <a:gd name="T15" fmla="*/ 543 h 543"/>
                <a:gd name="T16" fmla="*/ 502 w 585"/>
                <a:gd name="T17" fmla="*/ 543 h 543"/>
                <a:gd name="T18" fmla="*/ 585 w 585"/>
                <a:gd name="T19" fmla="*/ 0 h 543"/>
                <a:gd name="T20" fmla="*/ 497 w 585"/>
                <a:gd name="T21" fmla="*/ 0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5" h="543">
                  <a:moveTo>
                    <a:pt x="497" y="0"/>
                  </a:moveTo>
                  <a:lnTo>
                    <a:pt x="431" y="427"/>
                  </a:lnTo>
                  <a:lnTo>
                    <a:pt x="192" y="0"/>
                  </a:lnTo>
                  <a:lnTo>
                    <a:pt x="81" y="0"/>
                  </a:lnTo>
                  <a:lnTo>
                    <a:pt x="0" y="543"/>
                  </a:lnTo>
                  <a:lnTo>
                    <a:pt x="88" y="543"/>
                  </a:lnTo>
                  <a:lnTo>
                    <a:pt x="152" y="113"/>
                  </a:lnTo>
                  <a:lnTo>
                    <a:pt x="391" y="543"/>
                  </a:lnTo>
                  <a:lnTo>
                    <a:pt x="502" y="543"/>
                  </a:lnTo>
                  <a:lnTo>
                    <a:pt x="585" y="0"/>
                  </a:lnTo>
                  <a:lnTo>
                    <a:pt x="497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6" name="Freeform 18"/>
            <p:cNvSpPr>
              <a:spLocks/>
            </p:cNvSpPr>
            <p:nvPr/>
          </p:nvSpPr>
          <p:spPr bwMode="auto">
            <a:xfrm>
              <a:off x="9656790" y="4460015"/>
              <a:ext cx="68833" cy="79356"/>
            </a:xfrm>
            <a:custGeom>
              <a:avLst/>
              <a:gdLst>
                <a:gd name="T0" fmla="*/ 95 w 199"/>
                <a:gd name="T1" fmla="*/ 36 h 229"/>
                <a:gd name="T2" fmla="*/ 194 w 199"/>
                <a:gd name="T3" fmla="*/ 36 h 229"/>
                <a:gd name="T4" fmla="*/ 199 w 199"/>
                <a:gd name="T5" fmla="*/ 0 h 229"/>
                <a:gd name="T6" fmla="*/ 77 w 199"/>
                <a:gd name="T7" fmla="*/ 0 h 229"/>
                <a:gd name="T8" fmla="*/ 16 w 199"/>
                <a:gd name="T9" fmla="*/ 53 h 229"/>
                <a:gd name="T10" fmla="*/ 0 w 199"/>
                <a:gd name="T11" fmla="*/ 167 h 229"/>
                <a:gd name="T12" fmla="*/ 23 w 199"/>
                <a:gd name="T13" fmla="*/ 200 h 229"/>
                <a:gd name="T14" fmla="*/ 15 w 199"/>
                <a:gd name="T15" fmla="*/ 219 h 229"/>
                <a:gd name="T16" fmla="*/ 45 w 199"/>
                <a:gd name="T17" fmla="*/ 229 h 229"/>
                <a:gd name="T18" fmla="*/ 165 w 199"/>
                <a:gd name="T19" fmla="*/ 229 h 229"/>
                <a:gd name="T20" fmla="*/ 170 w 199"/>
                <a:gd name="T21" fmla="*/ 192 h 229"/>
                <a:gd name="T22" fmla="*/ 73 w 199"/>
                <a:gd name="T23" fmla="*/ 192 h 229"/>
                <a:gd name="T24" fmla="*/ 38 w 199"/>
                <a:gd name="T25" fmla="*/ 159 h 229"/>
                <a:gd name="T26" fmla="*/ 50 w 199"/>
                <a:gd name="T27" fmla="*/ 70 h 229"/>
                <a:gd name="T28" fmla="*/ 95 w 199"/>
                <a:gd name="T29" fmla="*/ 36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9" h="229">
                  <a:moveTo>
                    <a:pt x="95" y="36"/>
                  </a:moveTo>
                  <a:cubicBezTo>
                    <a:pt x="194" y="36"/>
                    <a:pt x="194" y="36"/>
                    <a:pt x="194" y="36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47" y="0"/>
                    <a:pt x="20" y="24"/>
                    <a:pt x="16" y="53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5" y="170"/>
                    <a:pt x="26" y="186"/>
                    <a:pt x="23" y="200"/>
                  </a:cubicBezTo>
                  <a:cubicBezTo>
                    <a:pt x="22" y="207"/>
                    <a:pt x="20" y="214"/>
                    <a:pt x="15" y="219"/>
                  </a:cubicBezTo>
                  <a:cubicBezTo>
                    <a:pt x="24" y="225"/>
                    <a:pt x="32" y="229"/>
                    <a:pt x="45" y="229"/>
                  </a:cubicBezTo>
                  <a:cubicBezTo>
                    <a:pt x="165" y="229"/>
                    <a:pt x="165" y="229"/>
                    <a:pt x="165" y="229"/>
                  </a:cubicBezTo>
                  <a:cubicBezTo>
                    <a:pt x="170" y="192"/>
                    <a:pt x="170" y="192"/>
                    <a:pt x="170" y="192"/>
                  </a:cubicBezTo>
                  <a:cubicBezTo>
                    <a:pt x="73" y="192"/>
                    <a:pt x="73" y="192"/>
                    <a:pt x="73" y="192"/>
                  </a:cubicBezTo>
                  <a:cubicBezTo>
                    <a:pt x="54" y="192"/>
                    <a:pt x="35" y="181"/>
                    <a:pt x="38" y="159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4" y="45"/>
                    <a:pt x="71" y="36"/>
                    <a:pt x="95" y="36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7" name="Oval 19"/>
            <p:cNvSpPr>
              <a:spLocks noChangeArrowheads="1"/>
            </p:cNvSpPr>
            <p:nvPr/>
          </p:nvSpPr>
          <p:spPr bwMode="auto">
            <a:xfrm>
              <a:off x="9643637" y="4518618"/>
              <a:ext cx="19729" cy="197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8" name="Freeform 20"/>
            <p:cNvSpPr>
              <a:spLocks/>
            </p:cNvSpPr>
            <p:nvPr/>
          </p:nvSpPr>
          <p:spPr bwMode="auto">
            <a:xfrm>
              <a:off x="9173933" y="4477991"/>
              <a:ext cx="461082" cy="63426"/>
            </a:xfrm>
            <a:custGeom>
              <a:avLst/>
              <a:gdLst>
                <a:gd name="T0" fmla="*/ 1295 w 1334"/>
                <a:gd name="T1" fmla="*/ 170 h 183"/>
                <a:gd name="T2" fmla="*/ 730 w 1334"/>
                <a:gd name="T3" fmla="*/ 64 h 183"/>
                <a:gd name="T4" fmla="*/ 118 w 1334"/>
                <a:gd name="T5" fmla="*/ 132 h 183"/>
                <a:gd name="T6" fmla="*/ 0 w 1334"/>
                <a:gd name="T7" fmla="*/ 177 h 183"/>
                <a:gd name="T8" fmla="*/ 72 w 1334"/>
                <a:gd name="T9" fmla="*/ 140 h 183"/>
                <a:gd name="T10" fmla="*/ 723 w 1334"/>
                <a:gd name="T11" fmla="*/ 24 h 183"/>
                <a:gd name="T12" fmla="*/ 1334 w 1334"/>
                <a:gd name="T13" fmla="*/ 183 h 183"/>
                <a:gd name="T14" fmla="*/ 1295 w 1334"/>
                <a:gd name="T15" fmla="*/ 17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34" h="183">
                  <a:moveTo>
                    <a:pt x="1295" y="170"/>
                  </a:moveTo>
                  <a:cubicBezTo>
                    <a:pt x="1224" y="146"/>
                    <a:pt x="1037" y="81"/>
                    <a:pt x="730" y="64"/>
                  </a:cubicBezTo>
                  <a:cubicBezTo>
                    <a:pt x="436" y="47"/>
                    <a:pt x="227" y="99"/>
                    <a:pt x="118" y="132"/>
                  </a:cubicBezTo>
                  <a:cubicBezTo>
                    <a:pt x="100" y="139"/>
                    <a:pt x="0" y="177"/>
                    <a:pt x="0" y="177"/>
                  </a:cubicBezTo>
                  <a:cubicBezTo>
                    <a:pt x="0" y="177"/>
                    <a:pt x="60" y="146"/>
                    <a:pt x="72" y="140"/>
                  </a:cubicBezTo>
                  <a:cubicBezTo>
                    <a:pt x="85" y="132"/>
                    <a:pt x="336" y="0"/>
                    <a:pt x="723" y="24"/>
                  </a:cubicBezTo>
                  <a:cubicBezTo>
                    <a:pt x="1085" y="47"/>
                    <a:pt x="1303" y="163"/>
                    <a:pt x="1334" y="183"/>
                  </a:cubicBezTo>
                  <a:cubicBezTo>
                    <a:pt x="1334" y="183"/>
                    <a:pt x="1310" y="175"/>
                    <a:pt x="1295" y="170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9" name="Freeform 21"/>
            <p:cNvSpPr>
              <a:spLocks/>
            </p:cNvSpPr>
            <p:nvPr/>
          </p:nvSpPr>
          <p:spPr bwMode="auto">
            <a:xfrm>
              <a:off x="9167649" y="4366337"/>
              <a:ext cx="138251" cy="153304"/>
            </a:xfrm>
            <a:custGeom>
              <a:avLst/>
              <a:gdLst>
                <a:gd name="T0" fmla="*/ 212 w 400"/>
                <a:gd name="T1" fmla="*/ 405 h 442"/>
                <a:gd name="T2" fmla="*/ 231 w 400"/>
                <a:gd name="T3" fmla="*/ 271 h 442"/>
                <a:gd name="T4" fmla="*/ 400 w 400"/>
                <a:gd name="T5" fmla="*/ 0 h 442"/>
                <a:gd name="T6" fmla="*/ 311 w 400"/>
                <a:gd name="T7" fmla="*/ 0 h 442"/>
                <a:gd name="T8" fmla="*/ 195 w 400"/>
                <a:gd name="T9" fmla="*/ 192 h 442"/>
                <a:gd name="T10" fmla="*/ 87 w 400"/>
                <a:gd name="T11" fmla="*/ 0 h 442"/>
                <a:gd name="T12" fmla="*/ 0 w 400"/>
                <a:gd name="T13" fmla="*/ 0 h 442"/>
                <a:gd name="T14" fmla="*/ 148 w 400"/>
                <a:gd name="T15" fmla="*/ 263 h 442"/>
                <a:gd name="T16" fmla="*/ 121 w 400"/>
                <a:gd name="T17" fmla="*/ 442 h 442"/>
                <a:gd name="T18" fmla="*/ 212 w 400"/>
                <a:gd name="T19" fmla="*/ 405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0" h="442">
                  <a:moveTo>
                    <a:pt x="212" y="405"/>
                  </a:moveTo>
                  <a:cubicBezTo>
                    <a:pt x="231" y="271"/>
                    <a:pt x="231" y="271"/>
                    <a:pt x="231" y="271"/>
                  </a:cubicBezTo>
                  <a:cubicBezTo>
                    <a:pt x="400" y="0"/>
                    <a:pt x="400" y="0"/>
                    <a:pt x="400" y="0"/>
                  </a:cubicBezTo>
                  <a:cubicBezTo>
                    <a:pt x="311" y="0"/>
                    <a:pt x="311" y="0"/>
                    <a:pt x="311" y="0"/>
                  </a:cubicBezTo>
                  <a:cubicBezTo>
                    <a:pt x="195" y="192"/>
                    <a:pt x="195" y="192"/>
                    <a:pt x="195" y="192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8" y="263"/>
                    <a:pt x="148" y="263"/>
                    <a:pt x="148" y="263"/>
                  </a:cubicBezTo>
                  <a:cubicBezTo>
                    <a:pt x="145" y="288"/>
                    <a:pt x="121" y="442"/>
                    <a:pt x="121" y="442"/>
                  </a:cubicBezTo>
                  <a:cubicBezTo>
                    <a:pt x="121" y="442"/>
                    <a:pt x="148" y="429"/>
                    <a:pt x="212" y="405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0" name="Freeform 22"/>
            <p:cNvSpPr>
              <a:spLocks/>
            </p:cNvSpPr>
            <p:nvPr/>
          </p:nvSpPr>
          <p:spPr bwMode="auto">
            <a:xfrm>
              <a:off x="9550690" y="4366629"/>
              <a:ext cx="105515" cy="158858"/>
            </a:xfrm>
            <a:custGeom>
              <a:avLst/>
              <a:gdLst>
                <a:gd name="T0" fmla="*/ 183 w 305"/>
                <a:gd name="T1" fmla="*/ 448 h 458"/>
                <a:gd name="T2" fmla="*/ 213 w 305"/>
                <a:gd name="T3" fmla="*/ 428 h 458"/>
                <a:gd name="T4" fmla="*/ 232 w 305"/>
                <a:gd name="T5" fmla="*/ 405 h 458"/>
                <a:gd name="T6" fmla="*/ 246 w 305"/>
                <a:gd name="T7" fmla="*/ 373 h 458"/>
                <a:gd name="T8" fmla="*/ 305 w 305"/>
                <a:gd name="T9" fmla="*/ 0 h 458"/>
                <a:gd name="T10" fmla="*/ 228 w 305"/>
                <a:gd name="T11" fmla="*/ 0 h 458"/>
                <a:gd name="T12" fmla="*/ 181 w 305"/>
                <a:gd name="T13" fmla="*/ 312 h 458"/>
                <a:gd name="T14" fmla="*/ 112 w 305"/>
                <a:gd name="T15" fmla="*/ 397 h 458"/>
                <a:gd name="T16" fmla="*/ 0 w 305"/>
                <a:gd name="T17" fmla="*/ 398 h 458"/>
                <a:gd name="T18" fmla="*/ 160 w 305"/>
                <a:gd name="T19" fmla="*/ 458 h 458"/>
                <a:gd name="T20" fmla="*/ 183 w 305"/>
                <a:gd name="T21" fmla="*/ 448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5" h="458">
                  <a:moveTo>
                    <a:pt x="183" y="448"/>
                  </a:moveTo>
                  <a:cubicBezTo>
                    <a:pt x="194" y="442"/>
                    <a:pt x="204" y="435"/>
                    <a:pt x="213" y="428"/>
                  </a:cubicBezTo>
                  <a:cubicBezTo>
                    <a:pt x="220" y="421"/>
                    <a:pt x="227" y="413"/>
                    <a:pt x="232" y="405"/>
                  </a:cubicBezTo>
                  <a:cubicBezTo>
                    <a:pt x="238" y="396"/>
                    <a:pt x="244" y="386"/>
                    <a:pt x="246" y="373"/>
                  </a:cubicBezTo>
                  <a:cubicBezTo>
                    <a:pt x="250" y="351"/>
                    <a:pt x="305" y="0"/>
                    <a:pt x="305" y="0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28" y="0"/>
                    <a:pt x="185" y="293"/>
                    <a:pt x="181" y="312"/>
                  </a:cubicBezTo>
                  <a:cubicBezTo>
                    <a:pt x="177" y="327"/>
                    <a:pt x="163" y="389"/>
                    <a:pt x="112" y="397"/>
                  </a:cubicBezTo>
                  <a:cubicBezTo>
                    <a:pt x="71" y="403"/>
                    <a:pt x="0" y="398"/>
                    <a:pt x="0" y="398"/>
                  </a:cubicBezTo>
                  <a:cubicBezTo>
                    <a:pt x="70" y="418"/>
                    <a:pt x="122" y="441"/>
                    <a:pt x="160" y="458"/>
                  </a:cubicBezTo>
                  <a:cubicBezTo>
                    <a:pt x="167" y="455"/>
                    <a:pt x="176" y="451"/>
                    <a:pt x="183" y="448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1" name="Freeform 23"/>
            <p:cNvSpPr>
              <a:spLocks/>
            </p:cNvSpPr>
            <p:nvPr/>
          </p:nvSpPr>
          <p:spPr bwMode="auto">
            <a:xfrm>
              <a:off x="9406593" y="4366629"/>
              <a:ext cx="161781" cy="137082"/>
            </a:xfrm>
            <a:custGeom>
              <a:avLst/>
              <a:gdLst>
                <a:gd name="T0" fmla="*/ 468 w 468"/>
                <a:gd name="T1" fmla="*/ 0 h 395"/>
                <a:gd name="T2" fmla="*/ 387 w 468"/>
                <a:gd name="T3" fmla="*/ 0 h 395"/>
                <a:gd name="T4" fmla="*/ 332 w 468"/>
                <a:gd name="T5" fmla="*/ 358 h 395"/>
                <a:gd name="T6" fmla="*/ 132 w 468"/>
                <a:gd name="T7" fmla="*/ 0 h 395"/>
                <a:gd name="T8" fmla="*/ 49 w 468"/>
                <a:gd name="T9" fmla="*/ 0 h 395"/>
                <a:gd name="T10" fmla="*/ 0 w 468"/>
                <a:gd name="T11" fmla="*/ 326 h 395"/>
                <a:gd name="T12" fmla="*/ 22 w 468"/>
                <a:gd name="T13" fmla="*/ 327 h 395"/>
                <a:gd name="T14" fmla="*/ 74 w 468"/>
                <a:gd name="T15" fmla="*/ 330 h 395"/>
                <a:gd name="T16" fmla="*/ 107 w 468"/>
                <a:gd name="T17" fmla="*/ 109 h 395"/>
                <a:gd name="T18" fmla="*/ 245 w 468"/>
                <a:gd name="T19" fmla="*/ 355 h 395"/>
                <a:gd name="T20" fmla="*/ 408 w 468"/>
                <a:gd name="T21" fmla="*/ 395 h 395"/>
                <a:gd name="T22" fmla="*/ 468 w 468"/>
                <a:gd name="T23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8" h="395">
                  <a:moveTo>
                    <a:pt x="468" y="0"/>
                  </a:moveTo>
                  <a:cubicBezTo>
                    <a:pt x="387" y="0"/>
                    <a:pt x="387" y="0"/>
                    <a:pt x="387" y="0"/>
                  </a:cubicBezTo>
                  <a:cubicBezTo>
                    <a:pt x="332" y="358"/>
                    <a:pt x="332" y="358"/>
                    <a:pt x="332" y="358"/>
                  </a:cubicBezTo>
                  <a:cubicBezTo>
                    <a:pt x="301" y="297"/>
                    <a:pt x="132" y="0"/>
                    <a:pt x="132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9" y="326"/>
                    <a:pt x="12" y="326"/>
                    <a:pt x="22" y="327"/>
                  </a:cubicBezTo>
                  <a:cubicBezTo>
                    <a:pt x="39" y="328"/>
                    <a:pt x="57" y="329"/>
                    <a:pt x="74" y="330"/>
                  </a:cubicBezTo>
                  <a:cubicBezTo>
                    <a:pt x="107" y="109"/>
                    <a:pt x="107" y="109"/>
                    <a:pt x="107" y="109"/>
                  </a:cubicBezTo>
                  <a:cubicBezTo>
                    <a:pt x="107" y="109"/>
                    <a:pt x="191" y="257"/>
                    <a:pt x="245" y="355"/>
                  </a:cubicBezTo>
                  <a:cubicBezTo>
                    <a:pt x="318" y="367"/>
                    <a:pt x="383" y="388"/>
                    <a:pt x="408" y="395"/>
                  </a:cubicBezTo>
                  <a:lnTo>
                    <a:pt x="468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2" name="Freeform 24"/>
            <p:cNvSpPr>
              <a:spLocks/>
            </p:cNvSpPr>
            <p:nvPr/>
          </p:nvSpPr>
          <p:spPr bwMode="auto">
            <a:xfrm>
              <a:off x="9253435" y="4366629"/>
              <a:ext cx="146874" cy="135621"/>
            </a:xfrm>
            <a:custGeom>
              <a:avLst/>
              <a:gdLst>
                <a:gd name="T0" fmla="*/ 335 w 425"/>
                <a:gd name="T1" fmla="*/ 0 h 391"/>
                <a:gd name="T2" fmla="*/ 226 w 425"/>
                <a:gd name="T3" fmla="*/ 0 h 391"/>
                <a:gd name="T4" fmla="*/ 0 w 425"/>
                <a:gd name="T5" fmla="*/ 391 h 391"/>
                <a:gd name="T6" fmla="*/ 304 w 425"/>
                <a:gd name="T7" fmla="*/ 330 h 391"/>
                <a:gd name="T8" fmla="*/ 150 w 425"/>
                <a:gd name="T9" fmla="*/ 272 h 391"/>
                <a:gd name="T10" fmla="*/ 272 w 425"/>
                <a:gd name="T11" fmla="*/ 60 h 391"/>
                <a:gd name="T12" fmla="*/ 349 w 425"/>
                <a:gd name="T13" fmla="*/ 327 h 391"/>
                <a:gd name="T14" fmla="*/ 389 w 425"/>
                <a:gd name="T15" fmla="*/ 326 h 391"/>
                <a:gd name="T16" fmla="*/ 425 w 425"/>
                <a:gd name="T17" fmla="*/ 326 h 391"/>
                <a:gd name="T18" fmla="*/ 335 w 425"/>
                <a:gd name="T19" fmla="*/ 0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5" h="391">
                  <a:moveTo>
                    <a:pt x="335" y="0"/>
                  </a:moveTo>
                  <a:cubicBezTo>
                    <a:pt x="314" y="0"/>
                    <a:pt x="256" y="0"/>
                    <a:pt x="226" y="0"/>
                  </a:cubicBezTo>
                  <a:cubicBezTo>
                    <a:pt x="208" y="32"/>
                    <a:pt x="0" y="391"/>
                    <a:pt x="0" y="391"/>
                  </a:cubicBezTo>
                  <a:cubicBezTo>
                    <a:pt x="138" y="341"/>
                    <a:pt x="268" y="333"/>
                    <a:pt x="304" y="330"/>
                  </a:cubicBezTo>
                  <a:cubicBezTo>
                    <a:pt x="150" y="272"/>
                    <a:pt x="150" y="272"/>
                    <a:pt x="150" y="272"/>
                  </a:cubicBezTo>
                  <a:cubicBezTo>
                    <a:pt x="272" y="60"/>
                    <a:pt x="272" y="60"/>
                    <a:pt x="272" y="60"/>
                  </a:cubicBezTo>
                  <a:cubicBezTo>
                    <a:pt x="349" y="327"/>
                    <a:pt x="349" y="327"/>
                    <a:pt x="349" y="327"/>
                  </a:cubicBezTo>
                  <a:cubicBezTo>
                    <a:pt x="370" y="326"/>
                    <a:pt x="368" y="326"/>
                    <a:pt x="389" y="326"/>
                  </a:cubicBezTo>
                  <a:cubicBezTo>
                    <a:pt x="397" y="326"/>
                    <a:pt x="417" y="326"/>
                    <a:pt x="425" y="326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3" name="Freeform 25"/>
            <p:cNvSpPr>
              <a:spLocks/>
            </p:cNvSpPr>
            <p:nvPr/>
          </p:nvSpPr>
          <p:spPr bwMode="auto">
            <a:xfrm>
              <a:off x="9324314" y="4423917"/>
              <a:ext cx="29959" cy="41212"/>
            </a:xfrm>
            <a:custGeom>
              <a:avLst/>
              <a:gdLst>
                <a:gd name="T0" fmla="*/ 205 w 205"/>
                <a:gd name="T1" fmla="*/ 282 h 282"/>
                <a:gd name="T2" fmla="*/ 0 w 205"/>
                <a:gd name="T3" fmla="*/ 213 h 282"/>
                <a:gd name="T4" fmla="*/ 123 w 205"/>
                <a:gd name="T5" fmla="*/ 0 h 282"/>
                <a:gd name="T6" fmla="*/ 205 w 205"/>
                <a:gd name="T7" fmla="*/ 28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5" h="282">
                  <a:moveTo>
                    <a:pt x="205" y="282"/>
                  </a:moveTo>
                  <a:lnTo>
                    <a:pt x="0" y="213"/>
                  </a:lnTo>
                  <a:lnTo>
                    <a:pt x="123" y="0"/>
                  </a:lnTo>
                  <a:lnTo>
                    <a:pt x="205" y="282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4" name="Freeform 26"/>
            <p:cNvSpPr>
              <a:spLocks noEditPoints="1"/>
            </p:cNvSpPr>
            <p:nvPr/>
          </p:nvSpPr>
          <p:spPr bwMode="auto">
            <a:xfrm>
              <a:off x="9190155" y="4545655"/>
              <a:ext cx="39751" cy="36682"/>
            </a:xfrm>
            <a:custGeom>
              <a:avLst/>
              <a:gdLst>
                <a:gd name="T0" fmla="*/ 24 w 115"/>
                <a:gd name="T1" fmla="*/ 52 h 106"/>
                <a:gd name="T2" fmla="*/ 14 w 115"/>
                <a:gd name="T3" fmla="*/ 33 h 106"/>
                <a:gd name="T4" fmla="*/ 21 w 115"/>
                <a:gd name="T5" fmla="*/ 84 h 106"/>
                <a:gd name="T6" fmla="*/ 7 w 115"/>
                <a:gd name="T7" fmla="*/ 104 h 106"/>
                <a:gd name="T8" fmla="*/ 13 w 115"/>
                <a:gd name="T9" fmla="*/ 81 h 106"/>
                <a:gd name="T10" fmla="*/ 31 w 115"/>
                <a:gd name="T11" fmla="*/ 70 h 106"/>
                <a:gd name="T12" fmla="*/ 38 w 115"/>
                <a:gd name="T13" fmla="*/ 16 h 106"/>
                <a:gd name="T14" fmla="*/ 16 w 115"/>
                <a:gd name="T15" fmla="*/ 11 h 106"/>
                <a:gd name="T16" fmla="*/ 38 w 115"/>
                <a:gd name="T17" fmla="*/ 16 h 106"/>
                <a:gd name="T18" fmla="*/ 33 w 115"/>
                <a:gd name="T19" fmla="*/ 106 h 106"/>
                <a:gd name="T20" fmla="*/ 41 w 115"/>
                <a:gd name="T21" fmla="*/ 94 h 106"/>
                <a:gd name="T22" fmla="*/ 60 w 115"/>
                <a:gd name="T23" fmla="*/ 90 h 106"/>
                <a:gd name="T24" fmla="*/ 83 w 115"/>
                <a:gd name="T25" fmla="*/ 14 h 106"/>
                <a:gd name="T26" fmla="*/ 114 w 115"/>
                <a:gd name="T27" fmla="*/ 24 h 106"/>
                <a:gd name="T28" fmla="*/ 104 w 115"/>
                <a:gd name="T29" fmla="*/ 33 h 106"/>
                <a:gd name="T30" fmla="*/ 49 w 115"/>
                <a:gd name="T31" fmla="*/ 20 h 106"/>
                <a:gd name="T32" fmla="*/ 39 w 115"/>
                <a:gd name="T33" fmla="*/ 32 h 106"/>
                <a:gd name="T34" fmla="*/ 41 w 115"/>
                <a:gd name="T35" fmla="*/ 14 h 106"/>
                <a:gd name="T36" fmla="*/ 68 w 115"/>
                <a:gd name="T37" fmla="*/ 3 h 106"/>
                <a:gd name="T38" fmla="*/ 83 w 115"/>
                <a:gd name="T39" fmla="*/ 14 h 106"/>
                <a:gd name="T40" fmla="*/ 98 w 115"/>
                <a:gd name="T41" fmla="*/ 30 h 106"/>
                <a:gd name="T42" fmla="*/ 83 w 115"/>
                <a:gd name="T43" fmla="*/ 36 h 106"/>
                <a:gd name="T44" fmla="*/ 77 w 115"/>
                <a:gd name="T45" fmla="*/ 46 h 106"/>
                <a:gd name="T46" fmla="*/ 101 w 115"/>
                <a:gd name="T47" fmla="*/ 58 h 106"/>
                <a:gd name="T48" fmla="*/ 98 w 115"/>
                <a:gd name="T49" fmla="*/ 83 h 106"/>
                <a:gd name="T50" fmla="*/ 92 w 115"/>
                <a:gd name="T51" fmla="*/ 89 h 106"/>
                <a:gd name="T52" fmla="*/ 97 w 115"/>
                <a:gd name="T53" fmla="*/ 105 h 106"/>
                <a:gd name="T54" fmla="*/ 75 w 115"/>
                <a:gd name="T55" fmla="*/ 89 h 106"/>
                <a:gd name="T56" fmla="*/ 38 w 115"/>
                <a:gd name="T57" fmla="*/ 83 h 106"/>
                <a:gd name="T58" fmla="*/ 42 w 115"/>
                <a:gd name="T59" fmla="*/ 58 h 106"/>
                <a:gd name="T60" fmla="*/ 69 w 115"/>
                <a:gd name="T61" fmla="*/ 46 h 106"/>
                <a:gd name="T62" fmla="*/ 66 w 115"/>
                <a:gd name="T63" fmla="*/ 36 h 106"/>
                <a:gd name="T64" fmla="*/ 53 w 115"/>
                <a:gd name="T65" fmla="*/ 30 h 106"/>
                <a:gd name="T66" fmla="*/ 84 w 115"/>
                <a:gd name="T67" fmla="*/ 30 h 106"/>
                <a:gd name="T68" fmla="*/ 68 w 115"/>
                <a:gd name="T69" fmla="*/ 52 h 106"/>
                <a:gd name="T70" fmla="*/ 49 w 115"/>
                <a:gd name="T71" fmla="*/ 61 h 106"/>
                <a:gd name="T72" fmla="*/ 65 w 115"/>
                <a:gd name="T73" fmla="*/ 76 h 106"/>
                <a:gd name="T74" fmla="*/ 48 w 115"/>
                <a:gd name="T75" fmla="*/ 68 h 106"/>
                <a:gd name="T76" fmla="*/ 65 w 115"/>
                <a:gd name="T77" fmla="*/ 76 h 106"/>
                <a:gd name="T78" fmla="*/ 94 w 115"/>
                <a:gd name="T79" fmla="*/ 52 h 106"/>
                <a:gd name="T80" fmla="*/ 75 w 115"/>
                <a:gd name="T81" fmla="*/ 61 h 106"/>
                <a:gd name="T82" fmla="*/ 91 w 115"/>
                <a:gd name="T83" fmla="*/ 76 h 106"/>
                <a:gd name="T84" fmla="*/ 74 w 115"/>
                <a:gd name="T85" fmla="*/ 68 h 106"/>
                <a:gd name="T86" fmla="*/ 91 w 115"/>
                <a:gd name="T87" fmla="*/ 7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5" h="106">
                  <a:moveTo>
                    <a:pt x="30" y="45"/>
                  </a:moveTo>
                  <a:cubicBezTo>
                    <a:pt x="28" y="47"/>
                    <a:pt x="26" y="50"/>
                    <a:pt x="24" y="52"/>
                  </a:cubicBezTo>
                  <a:cubicBezTo>
                    <a:pt x="22" y="50"/>
                    <a:pt x="17" y="46"/>
                    <a:pt x="8" y="40"/>
                  </a:cubicBezTo>
                  <a:cubicBezTo>
                    <a:pt x="10" y="38"/>
                    <a:pt x="12" y="36"/>
                    <a:pt x="14" y="33"/>
                  </a:cubicBezTo>
                  <a:cubicBezTo>
                    <a:pt x="22" y="38"/>
                    <a:pt x="27" y="42"/>
                    <a:pt x="30" y="45"/>
                  </a:cubicBezTo>
                  <a:close/>
                  <a:moveTo>
                    <a:pt x="21" y="84"/>
                  </a:moveTo>
                  <a:cubicBezTo>
                    <a:pt x="18" y="87"/>
                    <a:pt x="16" y="90"/>
                    <a:pt x="14" y="93"/>
                  </a:cubicBezTo>
                  <a:cubicBezTo>
                    <a:pt x="12" y="96"/>
                    <a:pt x="9" y="100"/>
                    <a:pt x="7" y="104"/>
                  </a:cubicBezTo>
                  <a:cubicBezTo>
                    <a:pt x="5" y="101"/>
                    <a:pt x="2" y="99"/>
                    <a:pt x="0" y="97"/>
                  </a:cubicBezTo>
                  <a:cubicBezTo>
                    <a:pt x="5" y="93"/>
                    <a:pt x="9" y="87"/>
                    <a:pt x="13" y="81"/>
                  </a:cubicBezTo>
                  <a:cubicBezTo>
                    <a:pt x="18" y="74"/>
                    <a:pt x="22" y="69"/>
                    <a:pt x="25" y="64"/>
                  </a:cubicBezTo>
                  <a:cubicBezTo>
                    <a:pt x="27" y="66"/>
                    <a:pt x="28" y="68"/>
                    <a:pt x="31" y="70"/>
                  </a:cubicBezTo>
                  <a:cubicBezTo>
                    <a:pt x="26" y="76"/>
                    <a:pt x="23" y="80"/>
                    <a:pt x="21" y="84"/>
                  </a:cubicBezTo>
                  <a:close/>
                  <a:moveTo>
                    <a:pt x="38" y="16"/>
                  </a:moveTo>
                  <a:cubicBezTo>
                    <a:pt x="35" y="18"/>
                    <a:pt x="33" y="20"/>
                    <a:pt x="32" y="23"/>
                  </a:cubicBezTo>
                  <a:cubicBezTo>
                    <a:pt x="24" y="16"/>
                    <a:pt x="19" y="12"/>
                    <a:pt x="16" y="11"/>
                  </a:cubicBezTo>
                  <a:cubicBezTo>
                    <a:pt x="18" y="8"/>
                    <a:pt x="20" y="6"/>
                    <a:pt x="21" y="4"/>
                  </a:cubicBezTo>
                  <a:cubicBezTo>
                    <a:pt x="29" y="10"/>
                    <a:pt x="35" y="14"/>
                    <a:pt x="38" y="16"/>
                  </a:cubicBezTo>
                  <a:close/>
                  <a:moveTo>
                    <a:pt x="49" y="97"/>
                  </a:moveTo>
                  <a:cubicBezTo>
                    <a:pt x="43" y="100"/>
                    <a:pt x="38" y="103"/>
                    <a:pt x="33" y="106"/>
                  </a:cubicBezTo>
                  <a:cubicBezTo>
                    <a:pt x="31" y="104"/>
                    <a:pt x="30" y="102"/>
                    <a:pt x="28" y="100"/>
                  </a:cubicBezTo>
                  <a:cubicBezTo>
                    <a:pt x="32" y="98"/>
                    <a:pt x="36" y="96"/>
                    <a:pt x="41" y="94"/>
                  </a:cubicBezTo>
                  <a:cubicBezTo>
                    <a:pt x="45" y="91"/>
                    <a:pt x="50" y="88"/>
                    <a:pt x="54" y="84"/>
                  </a:cubicBezTo>
                  <a:cubicBezTo>
                    <a:pt x="56" y="86"/>
                    <a:pt x="58" y="88"/>
                    <a:pt x="60" y="90"/>
                  </a:cubicBezTo>
                  <a:cubicBezTo>
                    <a:pt x="58" y="91"/>
                    <a:pt x="54" y="93"/>
                    <a:pt x="49" y="97"/>
                  </a:cubicBezTo>
                  <a:close/>
                  <a:moveTo>
                    <a:pt x="83" y="14"/>
                  </a:moveTo>
                  <a:cubicBezTo>
                    <a:pt x="115" y="14"/>
                    <a:pt x="115" y="14"/>
                    <a:pt x="115" y="14"/>
                  </a:cubicBezTo>
                  <a:cubicBezTo>
                    <a:pt x="115" y="18"/>
                    <a:pt x="114" y="21"/>
                    <a:pt x="114" y="24"/>
                  </a:cubicBezTo>
                  <a:cubicBezTo>
                    <a:pt x="113" y="27"/>
                    <a:pt x="113" y="30"/>
                    <a:pt x="113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6" y="20"/>
                    <a:pt x="106" y="20"/>
                    <a:pt x="106" y="20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29"/>
                    <a:pt x="40" y="26"/>
                    <a:pt x="40" y="23"/>
                  </a:cubicBezTo>
                  <a:cubicBezTo>
                    <a:pt x="41" y="20"/>
                    <a:pt x="41" y="17"/>
                    <a:pt x="41" y="14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72" y="11"/>
                    <a:pt x="71" y="7"/>
                    <a:pt x="68" y="3"/>
                  </a:cubicBezTo>
                  <a:cubicBezTo>
                    <a:pt x="72" y="2"/>
                    <a:pt x="75" y="1"/>
                    <a:pt x="77" y="0"/>
                  </a:cubicBezTo>
                  <a:cubicBezTo>
                    <a:pt x="80" y="5"/>
                    <a:pt x="82" y="10"/>
                    <a:pt x="83" y="14"/>
                  </a:cubicBezTo>
                  <a:close/>
                  <a:moveTo>
                    <a:pt x="84" y="30"/>
                  </a:moveTo>
                  <a:cubicBezTo>
                    <a:pt x="88" y="30"/>
                    <a:pt x="93" y="30"/>
                    <a:pt x="98" y="30"/>
                  </a:cubicBezTo>
                  <a:cubicBezTo>
                    <a:pt x="97" y="37"/>
                    <a:pt x="97" y="37"/>
                    <a:pt x="97" y="37"/>
                  </a:cubicBezTo>
                  <a:cubicBezTo>
                    <a:pt x="92" y="37"/>
                    <a:pt x="88" y="36"/>
                    <a:pt x="83" y="36"/>
                  </a:cubicBezTo>
                  <a:cubicBezTo>
                    <a:pt x="78" y="36"/>
                    <a:pt x="78" y="36"/>
                    <a:pt x="78" y="36"/>
                  </a:cubicBezTo>
                  <a:cubicBezTo>
                    <a:pt x="77" y="46"/>
                    <a:pt x="77" y="46"/>
                    <a:pt x="77" y="46"/>
                  </a:cubicBezTo>
                  <a:cubicBezTo>
                    <a:pt x="103" y="46"/>
                    <a:pt x="103" y="46"/>
                    <a:pt x="103" y="46"/>
                  </a:cubicBezTo>
                  <a:cubicBezTo>
                    <a:pt x="103" y="50"/>
                    <a:pt x="102" y="54"/>
                    <a:pt x="101" y="58"/>
                  </a:cubicBezTo>
                  <a:cubicBezTo>
                    <a:pt x="99" y="71"/>
                    <a:pt x="99" y="71"/>
                    <a:pt x="99" y="71"/>
                  </a:cubicBezTo>
                  <a:cubicBezTo>
                    <a:pt x="99" y="75"/>
                    <a:pt x="98" y="79"/>
                    <a:pt x="98" y="83"/>
                  </a:cubicBezTo>
                  <a:cubicBezTo>
                    <a:pt x="82" y="83"/>
                    <a:pt x="82" y="83"/>
                    <a:pt x="82" y="83"/>
                  </a:cubicBezTo>
                  <a:cubicBezTo>
                    <a:pt x="85" y="84"/>
                    <a:pt x="88" y="87"/>
                    <a:pt x="92" y="89"/>
                  </a:cubicBezTo>
                  <a:cubicBezTo>
                    <a:pt x="96" y="92"/>
                    <a:pt x="100" y="95"/>
                    <a:pt x="104" y="98"/>
                  </a:cubicBezTo>
                  <a:cubicBezTo>
                    <a:pt x="101" y="101"/>
                    <a:pt x="99" y="103"/>
                    <a:pt x="97" y="105"/>
                  </a:cubicBezTo>
                  <a:cubicBezTo>
                    <a:pt x="93" y="102"/>
                    <a:pt x="89" y="99"/>
                    <a:pt x="86" y="96"/>
                  </a:cubicBezTo>
                  <a:cubicBezTo>
                    <a:pt x="82" y="93"/>
                    <a:pt x="78" y="91"/>
                    <a:pt x="75" y="89"/>
                  </a:cubicBezTo>
                  <a:cubicBezTo>
                    <a:pt x="78" y="86"/>
                    <a:pt x="79" y="84"/>
                    <a:pt x="80" y="83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9" y="79"/>
                    <a:pt x="40" y="75"/>
                    <a:pt x="40" y="71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3" y="54"/>
                    <a:pt x="43" y="50"/>
                    <a:pt x="43" y="46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66" y="36"/>
                    <a:pt x="66" y="36"/>
                    <a:pt x="66" y="36"/>
                  </a:cubicBezTo>
                  <a:cubicBezTo>
                    <a:pt x="61" y="36"/>
                    <a:pt x="57" y="37"/>
                    <a:pt x="52" y="37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8" y="30"/>
                    <a:pt x="62" y="30"/>
                    <a:pt x="66" y="30"/>
                  </a:cubicBezTo>
                  <a:lnTo>
                    <a:pt x="84" y="30"/>
                  </a:lnTo>
                  <a:close/>
                  <a:moveTo>
                    <a:pt x="67" y="61"/>
                  </a:moveTo>
                  <a:cubicBezTo>
                    <a:pt x="68" y="52"/>
                    <a:pt x="68" y="52"/>
                    <a:pt x="68" y="52"/>
                  </a:cubicBezTo>
                  <a:cubicBezTo>
                    <a:pt x="50" y="52"/>
                    <a:pt x="50" y="52"/>
                    <a:pt x="50" y="52"/>
                  </a:cubicBezTo>
                  <a:cubicBezTo>
                    <a:pt x="49" y="61"/>
                    <a:pt x="49" y="61"/>
                    <a:pt x="49" y="61"/>
                  </a:cubicBezTo>
                  <a:lnTo>
                    <a:pt x="67" y="61"/>
                  </a:lnTo>
                  <a:close/>
                  <a:moveTo>
                    <a:pt x="65" y="76"/>
                  </a:moveTo>
                  <a:cubicBezTo>
                    <a:pt x="66" y="68"/>
                    <a:pt x="66" y="68"/>
                    <a:pt x="66" y="68"/>
                  </a:cubicBezTo>
                  <a:cubicBezTo>
                    <a:pt x="48" y="68"/>
                    <a:pt x="48" y="68"/>
                    <a:pt x="48" y="68"/>
                  </a:cubicBezTo>
                  <a:cubicBezTo>
                    <a:pt x="47" y="76"/>
                    <a:pt x="47" y="76"/>
                    <a:pt x="47" y="76"/>
                  </a:cubicBezTo>
                  <a:lnTo>
                    <a:pt x="65" y="76"/>
                  </a:lnTo>
                  <a:close/>
                  <a:moveTo>
                    <a:pt x="93" y="61"/>
                  </a:moveTo>
                  <a:cubicBezTo>
                    <a:pt x="94" y="52"/>
                    <a:pt x="94" y="52"/>
                    <a:pt x="94" y="52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5" y="61"/>
                    <a:pt x="75" y="61"/>
                    <a:pt x="75" y="61"/>
                  </a:cubicBezTo>
                  <a:lnTo>
                    <a:pt x="93" y="61"/>
                  </a:lnTo>
                  <a:close/>
                  <a:moveTo>
                    <a:pt x="91" y="76"/>
                  </a:moveTo>
                  <a:cubicBezTo>
                    <a:pt x="92" y="68"/>
                    <a:pt x="92" y="68"/>
                    <a:pt x="92" y="68"/>
                  </a:cubicBezTo>
                  <a:cubicBezTo>
                    <a:pt x="74" y="68"/>
                    <a:pt x="74" y="68"/>
                    <a:pt x="74" y="68"/>
                  </a:cubicBezTo>
                  <a:cubicBezTo>
                    <a:pt x="72" y="76"/>
                    <a:pt x="72" y="76"/>
                    <a:pt x="72" y="76"/>
                  </a:cubicBezTo>
                  <a:lnTo>
                    <a:pt x="91" y="7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5" name="Freeform 27"/>
            <p:cNvSpPr>
              <a:spLocks noEditPoints="1"/>
            </p:cNvSpPr>
            <p:nvPr/>
          </p:nvSpPr>
          <p:spPr bwMode="auto">
            <a:xfrm>
              <a:off x="9285587" y="4546970"/>
              <a:ext cx="36243" cy="34051"/>
            </a:xfrm>
            <a:custGeom>
              <a:avLst/>
              <a:gdLst>
                <a:gd name="T0" fmla="*/ 90 w 105"/>
                <a:gd name="T1" fmla="*/ 32 h 98"/>
                <a:gd name="T2" fmla="*/ 105 w 105"/>
                <a:gd name="T3" fmla="*/ 31 h 98"/>
                <a:gd name="T4" fmla="*/ 103 w 105"/>
                <a:gd name="T5" fmla="*/ 40 h 98"/>
                <a:gd name="T6" fmla="*/ 89 w 105"/>
                <a:gd name="T7" fmla="*/ 39 h 98"/>
                <a:gd name="T8" fmla="*/ 59 w 105"/>
                <a:gd name="T9" fmla="*/ 39 h 98"/>
                <a:gd name="T10" fmla="*/ 53 w 105"/>
                <a:gd name="T11" fmla="*/ 87 h 98"/>
                <a:gd name="T12" fmla="*/ 47 w 105"/>
                <a:gd name="T13" fmla="*/ 95 h 98"/>
                <a:gd name="T14" fmla="*/ 32 w 105"/>
                <a:gd name="T15" fmla="*/ 98 h 98"/>
                <a:gd name="T16" fmla="*/ 29 w 105"/>
                <a:gd name="T17" fmla="*/ 88 h 98"/>
                <a:gd name="T18" fmla="*/ 41 w 105"/>
                <a:gd name="T19" fmla="*/ 87 h 98"/>
                <a:gd name="T20" fmla="*/ 45 w 105"/>
                <a:gd name="T21" fmla="*/ 83 h 98"/>
                <a:gd name="T22" fmla="*/ 51 w 105"/>
                <a:gd name="T23" fmla="*/ 39 h 98"/>
                <a:gd name="T24" fmla="*/ 22 w 105"/>
                <a:gd name="T25" fmla="*/ 39 h 98"/>
                <a:gd name="T26" fmla="*/ 6 w 105"/>
                <a:gd name="T27" fmla="*/ 40 h 98"/>
                <a:gd name="T28" fmla="*/ 7 w 105"/>
                <a:gd name="T29" fmla="*/ 31 h 98"/>
                <a:gd name="T30" fmla="*/ 23 w 105"/>
                <a:gd name="T31" fmla="*/ 32 h 98"/>
                <a:gd name="T32" fmla="*/ 90 w 105"/>
                <a:gd name="T33" fmla="*/ 32 h 98"/>
                <a:gd name="T34" fmla="*/ 22 w 105"/>
                <a:gd name="T35" fmla="*/ 70 h 98"/>
                <a:gd name="T36" fmla="*/ 8 w 105"/>
                <a:gd name="T37" fmla="*/ 88 h 98"/>
                <a:gd name="T38" fmla="*/ 0 w 105"/>
                <a:gd name="T39" fmla="*/ 83 h 98"/>
                <a:gd name="T40" fmla="*/ 15 w 105"/>
                <a:gd name="T41" fmla="*/ 67 h 98"/>
                <a:gd name="T42" fmla="*/ 27 w 105"/>
                <a:gd name="T43" fmla="*/ 49 h 98"/>
                <a:gd name="T44" fmla="*/ 35 w 105"/>
                <a:gd name="T45" fmla="*/ 53 h 98"/>
                <a:gd name="T46" fmla="*/ 22 w 105"/>
                <a:gd name="T47" fmla="*/ 70 h 98"/>
                <a:gd name="T48" fmla="*/ 81 w 105"/>
                <a:gd name="T49" fmla="*/ 1 h 98"/>
                <a:gd name="T50" fmla="*/ 96 w 105"/>
                <a:gd name="T51" fmla="*/ 0 h 98"/>
                <a:gd name="T52" fmla="*/ 94 w 105"/>
                <a:gd name="T53" fmla="*/ 9 h 98"/>
                <a:gd name="T54" fmla="*/ 80 w 105"/>
                <a:gd name="T55" fmla="*/ 8 h 98"/>
                <a:gd name="T56" fmla="*/ 39 w 105"/>
                <a:gd name="T57" fmla="*/ 8 h 98"/>
                <a:gd name="T58" fmla="*/ 23 w 105"/>
                <a:gd name="T59" fmla="*/ 9 h 98"/>
                <a:gd name="T60" fmla="*/ 24 w 105"/>
                <a:gd name="T61" fmla="*/ 0 h 98"/>
                <a:gd name="T62" fmla="*/ 40 w 105"/>
                <a:gd name="T63" fmla="*/ 1 h 98"/>
                <a:gd name="T64" fmla="*/ 81 w 105"/>
                <a:gd name="T65" fmla="*/ 1 h 98"/>
                <a:gd name="T66" fmla="*/ 97 w 105"/>
                <a:gd name="T67" fmla="*/ 81 h 98"/>
                <a:gd name="T68" fmla="*/ 88 w 105"/>
                <a:gd name="T69" fmla="*/ 86 h 98"/>
                <a:gd name="T70" fmla="*/ 68 w 105"/>
                <a:gd name="T71" fmla="*/ 55 h 98"/>
                <a:gd name="T72" fmla="*/ 76 w 105"/>
                <a:gd name="T73" fmla="*/ 50 h 98"/>
                <a:gd name="T74" fmla="*/ 97 w 105"/>
                <a:gd name="T75" fmla="*/ 81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5" h="98">
                  <a:moveTo>
                    <a:pt x="90" y="32"/>
                  </a:moveTo>
                  <a:cubicBezTo>
                    <a:pt x="94" y="32"/>
                    <a:pt x="99" y="31"/>
                    <a:pt x="105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39"/>
                    <a:pt x="93" y="39"/>
                    <a:pt x="89" y="39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2" y="90"/>
                    <a:pt x="50" y="93"/>
                    <a:pt x="47" y="95"/>
                  </a:cubicBezTo>
                  <a:cubicBezTo>
                    <a:pt x="43" y="96"/>
                    <a:pt x="38" y="97"/>
                    <a:pt x="32" y="98"/>
                  </a:cubicBezTo>
                  <a:cubicBezTo>
                    <a:pt x="32" y="95"/>
                    <a:pt x="31" y="91"/>
                    <a:pt x="29" y="88"/>
                  </a:cubicBezTo>
                  <a:cubicBezTo>
                    <a:pt x="34" y="88"/>
                    <a:pt x="38" y="88"/>
                    <a:pt x="41" y="87"/>
                  </a:cubicBezTo>
                  <a:cubicBezTo>
                    <a:pt x="43" y="87"/>
                    <a:pt x="45" y="85"/>
                    <a:pt x="45" y="83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16" y="39"/>
                    <a:pt x="11" y="39"/>
                    <a:pt x="6" y="40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12" y="31"/>
                    <a:pt x="18" y="32"/>
                    <a:pt x="23" y="32"/>
                  </a:cubicBezTo>
                  <a:lnTo>
                    <a:pt x="90" y="32"/>
                  </a:lnTo>
                  <a:close/>
                  <a:moveTo>
                    <a:pt x="22" y="70"/>
                  </a:moveTo>
                  <a:cubicBezTo>
                    <a:pt x="18" y="76"/>
                    <a:pt x="13" y="82"/>
                    <a:pt x="8" y="88"/>
                  </a:cubicBezTo>
                  <a:cubicBezTo>
                    <a:pt x="6" y="86"/>
                    <a:pt x="3" y="84"/>
                    <a:pt x="0" y="83"/>
                  </a:cubicBezTo>
                  <a:cubicBezTo>
                    <a:pt x="5" y="78"/>
                    <a:pt x="10" y="72"/>
                    <a:pt x="15" y="67"/>
                  </a:cubicBezTo>
                  <a:cubicBezTo>
                    <a:pt x="19" y="61"/>
                    <a:pt x="23" y="55"/>
                    <a:pt x="27" y="49"/>
                  </a:cubicBezTo>
                  <a:cubicBezTo>
                    <a:pt x="29" y="51"/>
                    <a:pt x="32" y="52"/>
                    <a:pt x="35" y="53"/>
                  </a:cubicBezTo>
                  <a:cubicBezTo>
                    <a:pt x="31" y="58"/>
                    <a:pt x="27" y="64"/>
                    <a:pt x="22" y="70"/>
                  </a:cubicBezTo>
                  <a:close/>
                  <a:moveTo>
                    <a:pt x="81" y="1"/>
                  </a:moveTo>
                  <a:cubicBezTo>
                    <a:pt x="85" y="1"/>
                    <a:pt x="90" y="1"/>
                    <a:pt x="96" y="0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89" y="9"/>
                    <a:pt x="84" y="8"/>
                    <a:pt x="80" y="8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3" y="8"/>
                    <a:pt x="28" y="9"/>
                    <a:pt x="23" y="9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9" y="1"/>
                    <a:pt x="34" y="1"/>
                    <a:pt x="40" y="1"/>
                  </a:cubicBezTo>
                  <a:lnTo>
                    <a:pt x="81" y="1"/>
                  </a:lnTo>
                  <a:close/>
                  <a:moveTo>
                    <a:pt x="97" y="81"/>
                  </a:moveTo>
                  <a:cubicBezTo>
                    <a:pt x="93" y="83"/>
                    <a:pt x="90" y="85"/>
                    <a:pt x="88" y="86"/>
                  </a:cubicBezTo>
                  <a:cubicBezTo>
                    <a:pt x="85" y="79"/>
                    <a:pt x="78" y="69"/>
                    <a:pt x="68" y="55"/>
                  </a:cubicBezTo>
                  <a:cubicBezTo>
                    <a:pt x="71" y="54"/>
                    <a:pt x="73" y="52"/>
                    <a:pt x="76" y="50"/>
                  </a:cubicBezTo>
                  <a:cubicBezTo>
                    <a:pt x="85" y="63"/>
                    <a:pt x="92" y="73"/>
                    <a:pt x="97" y="8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6" name="Freeform 28"/>
            <p:cNvSpPr>
              <a:spLocks noEditPoints="1"/>
            </p:cNvSpPr>
            <p:nvPr/>
          </p:nvSpPr>
          <p:spPr bwMode="auto">
            <a:xfrm>
              <a:off x="9380287" y="4545947"/>
              <a:ext cx="35659" cy="36097"/>
            </a:xfrm>
            <a:custGeom>
              <a:avLst/>
              <a:gdLst>
                <a:gd name="T0" fmla="*/ 26 w 103"/>
                <a:gd name="T1" fmla="*/ 35 h 104"/>
                <a:gd name="T2" fmla="*/ 23 w 103"/>
                <a:gd name="T3" fmla="*/ 53 h 104"/>
                <a:gd name="T4" fmla="*/ 19 w 103"/>
                <a:gd name="T5" fmla="*/ 80 h 104"/>
                <a:gd name="T6" fmla="*/ 30 w 103"/>
                <a:gd name="T7" fmla="*/ 69 h 104"/>
                <a:gd name="T8" fmla="*/ 33 w 103"/>
                <a:gd name="T9" fmla="*/ 78 h 104"/>
                <a:gd name="T10" fmla="*/ 21 w 103"/>
                <a:gd name="T11" fmla="*/ 89 h 104"/>
                <a:gd name="T12" fmla="*/ 11 w 103"/>
                <a:gd name="T13" fmla="*/ 99 h 104"/>
                <a:gd name="T14" fmla="*/ 5 w 103"/>
                <a:gd name="T15" fmla="*/ 92 h 104"/>
                <a:gd name="T16" fmla="*/ 10 w 103"/>
                <a:gd name="T17" fmla="*/ 81 h 104"/>
                <a:gd name="T18" fmla="*/ 16 w 103"/>
                <a:gd name="T19" fmla="*/ 42 h 104"/>
                <a:gd name="T20" fmla="*/ 0 w 103"/>
                <a:gd name="T21" fmla="*/ 43 h 104"/>
                <a:gd name="T22" fmla="*/ 1 w 103"/>
                <a:gd name="T23" fmla="*/ 34 h 104"/>
                <a:gd name="T24" fmla="*/ 13 w 103"/>
                <a:gd name="T25" fmla="*/ 35 h 104"/>
                <a:gd name="T26" fmla="*/ 26 w 103"/>
                <a:gd name="T27" fmla="*/ 35 h 104"/>
                <a:gd name="T28" fmla="*/ 34 w 103"/>
                <a:gd name="T29" fmla="*/ 18 h 104"/>
                <a:gd name="T30" fmla="*/ 26 w 103"/>
                <a:gd name="T31" fmla="*/ 24 h 104"/>
                <a:gd name="T32" fmla="*/ 13 w 103"/>
                <a:gd name="T33" fmla="*/ 6 h 104"/>
                <a:gd name="T34" fmla="*/ 20 w 103"/>
                <a:gd name="T35" fmla="*/ 0 h 104"/>
                <a:gd name="T36" fmla="*/ 34 w 103"/>
                <a:gd name="T37" fmla="*/ 18 h 104"/>
                <a:gd name="T38" fmla="*/ 35 w 103"/>
                <a:gd name="T39" fmla="*/ 47 h 104"/>
                <a:gd name="T40" fmla="*/ 51 w 103"/>
                <a:gd name="T41" fmla="*/ 48 h 104"/>
                <a:gd name="T42" fmla="*/ 91 w 103"/>
                <a:gd name="T43" fmla="*/ 48 h 104"/>
                <a:gd name="T44" fmla="*/ 81 w 103"/>
                <a:gd name="T45" fmla="*/ 65 h 104"/>
                <a:gd name="T46" fmla="*/ 66 w 103"/>
                <a:gd name="T47" fmla="*/ 84 h 104"/>
                <a:gd name="T48" fmla="*/ 98 w 103"/>
                <a:gd name="T49" fmla="*/ 94 h 104"/>
                <a:gd name="T50" fmla="*/ 91 w 103"/>
                <a:gd name="T51" fmla="*/ 103 h 104"/>
                <a:gd name="T52" fmla="*/ 59 w 103"/>
                <a:gd name="T53" fmla="*/ 89 h 104"/>
                <a:gd name="T54" fmla="*/ 44 w 103"/>
                <a:gd name="T55" fmla="*/ 97 h 104"/>
                <a:gd name="T56" fmla="*/ 25 w 103"/>
                <a:gd name="T57" fmla="*/ 104 h 104"/>
                <a:gd name="T58" fmla="*/ 20 w 103"/>
                <a:gd name="T59" fmla="*/ 98 h 104"/>
                <a:gd name="T60" fmla="*/ 39 w 103"/>
                <a:gd name="T61" fmla="*/ 92 h 104"/>
                <a:gd name="T62" fmla="*/ 53 w 103"/>
                <a:gd name="T63" fmla="*/ 84 h 104"/>
                <a:gd name="T64" fmla="*/ 41 w 103"/>
                <a:gd name="T65" fmla="*/ 55 h 104"/>
                <a:gd name="T66" fmla="*/ 34 w 103"/>
                <a:gd name="T67" fmla="*/ 55 h 104"/>
                <a:gd name="T68" fmla="*/ 35 w 103"/>
                <a:gd name="T69" fmla="*/ 47 h 104"/>
                <a:gd name="T70" fmla="*/ 81 w 103"/>
                <a:gd name="T71" fmla="*/ 43 h 104"/>
                <a:gd name="T72" fmla="*/ 74 w 103"/>
                <a:gd name="T73" fmla="*/ 37 h 104"/>
                <a:gd name="T74" fmla="*/ 78 w 103"/>
                <a:gd name="T75" fmla="*/ 12 h 104"/>
                <a:gd name="T76" fmla="*/ 58 w 103"/>
                <a:gd name="T77" fmla="*/ 12 h 104"/>
                <a:gd name="T78" fmla="*/ 52 w 103"/>
                <a:gd name="T79" fmla="*/ 31 h 104"/>
                <a:gd name="T80" fmla="*/ 38 w 103"/>
                <a:gd name="T81" fmla="*/ 46 h 104"/>
                <a:gd name="T82" fmla="*/ 32 w 103"/>
                <a:gd name="T83" fmla="*/ 41 h 104"/>
                <a:gd name="T84" fmla="*/ 47 w 103"/>
                <a:gd name="T85" fmla="*/ 23 h 104"/>
                <a:gd name="T86" fmla="*/ 51 w 103"/>
                <a:gd name="T87" fmla="*/ 5 h 104"/>
                <a:gd name="T88" fmla="*/ 88 w 103"/>
                <a:gd name="T89" fmla="*/ 5 h 104"/>
                <a:gd name="T90" fmla="*/ 86 w 103"/>
                <a:gd name="T91" fmla="*/ 18 h 104"/>
                <a:gd name="T92" fmla="*/ 84 w 103"/>
                <a:gd name="T93" fmla="*/ 30 h 104"/>
                <a:gd name="T94" fmla="*/ 86 w 103"/>
                <a:gd name="T95" fmla="*/ 34 h 104"/>
                <a:gd name="T96" fmla="*/ 93 w 103"/>
                <a:gd name="T97" fmla="*/ 35 h 104"/>
                <a:gd name="T98" fmla="*/ 103 w 103"/>
                <a:gd name="T99" fmla="*/ 34 h 104"/>
                <a:gd name="T100" fmla="*/ 102 w 103"/>
                <a:gd name="T101" fmla="*/ 43 h 104"/>
                <a:gd name="T102" fmla="*/ 81 w 103"/>
                <a:gd name="T103" fmla="*/ 43 h 104"/>
                <a:gd name="T104" fmla="*/ 78 w 103"/>
                <a:gd name="T105" fmla="*/ 55 h 104"/>
                <a:gd name="T106" fmla="*/ 50 w 103"/>
                <a:gd name="T107" fmla="*/ 55 h 104"/>
                <a:gd name="T108" fmla="*/ 61 w 103"/>
                <a:gd name="T109" fmla="*/ 78 h 104"/>
                <a:gd name="T110" fmla="*/ 78 w 103"/>
                <a:gd name="T111" fmla="*/ 5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3" h="104">
                  <a:moveTo>
                    <a:pt x="26" y="35"/>
                  </a:moveTo>
                  <a:cubicBezTo>
                    <a:pt x="25" y="40"/>
                    <a:pt x="24" y="46"/>
                    <a:pt x="23" y="53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23" y="76"/>
                    <a:pt x="27" y="73"/>
                    <a:pt x="30" y="69"/>
                  </a:cubicBezTo>
                  <a:cubicBezTo>
                    <a:pt x="31" y="72"/>
                    <a:pt x="32" y="75"/>
                    <a:pt x="33" y="78"/>
                  </a:cubicBezTo>
                  <a:cubicBezTo>
                    <a:pt x="29" y="82"/>
                    <a:pt x="25" y="85"/>
                    <a:pt x="21" y="89"/>
                  </a:cubicBezTo>
                  <a:cubicBezTo>
                    <a:pt x="18" y="92"/>
                    <a:pt x="14" y="95"/>
                    <a:pt x="11" y="99"/>
                  </a:cubicBezTo>
                  <a:cubicBezTo>
                    <a:pt x="9" y="96"/>
                    <a:pt x="8" y="94"/>
                    <a:pt x="5" y="92"/>
                  </a:cubicBezTo>
                  <a:cubicBezTo>
                    <a:pt x="8" y="89"/>
                    <a:pt x="10" y="86"/>
                    <a:pt x="10" y="81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5" y="35"/>
                    <a:pt x="9" y="35"/>
                    <a:pt x="13" y="35"/>
                  </a:cubicBezTo>
                  <a:lnTo>
                    <a:pt x="26" y="35"/>
                  </a:lnTo>
                  <a:close/>
                  <a:moveTo>
                    <a:pt x="34" y="18"/>
                  </a:moveTo>
                  <a:cubicBezTo>
                    <a:pt x="32" y="20"/>
                    <a:pt x="29" y="22"/>
                    <a:pt x="26" y="24"/>
                  </a:cubicBezTo>
                  <a:cubicBezTo>
                    <a:pt x="22" y="17"/>
                    <a:pt x="18" y="11"/>
                    <a:pt x="13" y="6"/>
                  </a:cubicBezTo>
                  <a:cubicBezTo>
                    <a:pt x="15" y="5"/>
                    <a:pt x="17" y="3"/>
                    <a:pt x="20" y="0"/>
                  </a:cubicBezTo>
                  <a:cubicBezTo>
                    <a:pt x="24" y="4"/>
                    <a:pt x="29" y="10"/>
                    <a:pt x="34" y="18"/>
                  </a:cubicBezTo>
                  <a:close/>
                  <a:moveTo>
                    <a:pt x="35" y="47"/>
                  </a:moveTo>
                  <a:cubicBezTo>
                    <a:pt x="40" y="48"/>
                    <a:pt x="45" y="48"/>
                    <a:pt x="51" y="48"/>
                  </a:cubicBezTo>
                  <a:cubicBezTo>
                    <a:pt x="91" y="48"/>
                    <a:pt x="91" y="48"/>
                    <a:pt x="91" y="48"/>
                  </a:cubicBezTo>
                  <a:cubicBezTo>
                    <a:pt x="89" y="53"/>
                    <a:pt x="85" y="59"/>
                    <a:pt x="81" y="65"/>
                  </a:cubicBezTo>
                  <a:cubicBezTo>
                    <a:pt x="77" y="72"/>
                    <a:pt x="72" y="78"/>
                    <a:pt x="66" y="84"/>
                  </a:cubicBezTo>
                  <a:cubicBezTo>
                    <a:pt x="75" y="90"/>
                    <a:pt x="85" y="94"/>
                    <a:pt x="98" y="94"/>
                  </a:cubicBezTo>
                  <a:cubicBezTo>
                    <a:pt x="95" y="97"/>
                    <a:pt x="93" y="100"/>
                    <a:pt x="91" y="103"/>
                  </a:cubicBezTo>
                  <a:cubicBezTo>
                    <a:pt x="79" y="101"/>
                    <a:pt x="68" y="96"/>
                    <a:pt x="59" y="89"/>
                  </a:cubicBezTo>
                  <a:cubicBezTo>
                    <a:pt x="54" y="92"/>
                    <a:pt x="49" y="94"/>
                    <a:pt x="44" y="97"/>
                  </a:cubicBezTo>
                  <a:cubicBezTo>
                    <a:pt x="38" y="100"/>
                    <a:pt x="32" y="102"/>
                    <a:pt x="25" y="104"/>
                  </a:cubicBezTo>
                  <a:cubicBezTo>
                    <a:pt x="25" y="102"/>
                    <a:pt x="23" y="100"/>
                    <a:pt x="20" y="98"/>
                  </a:cubicBezTo>
                  <a:cubicBezTo>
                    <a:pt x="26" y="96"/>
                    <a:pt x="33" y="94"/>
                    <a:pt x="39" y="92"/>
                  </a:cubicBezTo>
                  <a:cubicBezTo>
                    <a:pt x="45" y="89"/>
                    <a:pt x="50" y="86"/>
                    <a:pt x="53" y="84"/>
                  </a:cubicBezTo>
                  <a:cubicBezTo>
                    <a:pt x="48" y="77"/>
                    <a:pt x="44" y="67"/>
                    <a:pt x="41" y="55"/>
                  </a:cubicBezTo>
                  <a:cubicBezTo>
                    <a:pt x="34" y="55"/>
                    <a:pt x="34" y="55"/>
                    <a:pt x="34" y="55"/>
                  </a:cubicBezTo>
                  <a:lnTo>
                    <a:pt x="35" y="47"/>
                  </a:lnTo>
                  <a:close/>
                  <a:moveTo>
                    <a:pt x="81" y="43"/>
                  </a:moveTo>
                  <a:cubicBezTo>
                    <a:pt x="76" y="43"/>
                    <a:pt x="74" y="41"/>
                    <a:pt x="74" y="37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7" y="20"/>
                    <a:pt x="55" y="26"/>
                    <a:pt x="52" y="31"/>
                  </a:cubicBezTo>
                  <a:cubicBezTo>
                    <a:pt x="50" y="36"/>
                    <a:pt x="45" y="41"/>
                    <a:pt x="38" y="46"/>
                  </a:cubicBezTo>
                  <a:cubicBezTo>
                    <a:pt x="37" y="44"/>
                    <a:pt x="35" y="42"/>
                    <a:pt x="32" y="41"/>
                  </a:cubicBezTo>
                  <a:cubicBezTo>
                    <a:pt x="40" y="36"/>
                    <a:pt x="45" y="30"/>
                    <a:pt x="47" y="23"/>
                  </a:cubicBezTo>
                  <a:cubicBezTo>
                    <a:pt x="49" y="17"/>
                    <a:pt x="50" y="10"/>
                    <a:pt x="51" y="5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87" y="8"/>
                    <a:pt x="86" y="13"/>
                    <a:pt x="86" y="18"/>
                  </a:cubicBezTo>
                  <a:cubicBezTo>
                    <a:pt x="84" y="30"/>
                    <a:pt x="84" y="30"/>
                    <a:pt x="84" y="30"/>
                  </a:cubicBezTo>
                  <a:cubicBezTo>
                    <a:pt x="84" y="32"/>
                    <a:pt x="84" y="34"/>
                    <a:pt x="86" y="34"/>
                  </a:cubicBezTo>
                  <a:cubicBezTo>
                    <a:pt x="87" y="35"/>
                    <a:pt x="90" y="35"/>
                    <a:pt x="93" y="35"/>
                  </a:cubicBezTo>
                  <a:cubicBezTo>
                    <a:pt x="96" y="34"/>
                    <a:pt x="99" y="34"/>
                    <a:pt x="103" y="34"/>
                  </a:cubicBezTo>
                  <a:cubicBezTo>
                    <a:pt x="102" y="37"/>
                    <a:pt x="101" y="40"/>
                    <a:pt x="102" y="43"/>
                  </a:cubicBezTo>
                  <a:lnTo>
                    <a:pt x="81" y="43"/>
                  </a:lnTo>
                  <a:close/>
                  <a:moveTo>
                    <a:pt x="78" y="55"/>
                  </a:moveTo>
                  <a:cubicBezTo>
                    <a:pt x="50" y="55"/>
                    <a:pt x="50" y="55"/>
                    <a:pt x="50" y="55"/>
                  </a:cubicBezTo>
                  <a:cubicBezTo>
                    <a:pt x="51" y="64"/>
                    <a:pt x="54" y="72"/>
                    <a:pt x="61" y="78"/>
                  </a:cubicBezTo>
                  <a:cubicBezTo>
                    <a:pt x="67" y="72"/>
                    <a:pt x="73" y="64"/>
                    <a:pt x="78" y="5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7" name="Freeform 29"/>
            <p:cNvSpPr>
              <a:spLocks noEditPoints="1"/>
            </p:cNvSpPr>
            <p:nvPr/>
          </p:nvSpPr>
          <p:spPr bwMode="auto">
            <a:xfrm>
              <a:off x="9475280" y="4546678"/>
              <a:ext cx="36390" cy="35074"/>
            </a:xfrm>
            <a:custGeom>
              <a:avLst/>
              <a:gdLst>
                <a:gd name="T0" fmla="*/ 28 w 105"/>
                <a:gd name="T1" fmla="*/ 35 h 101"/>
                <a:gd name="T2" fmla="*/ 25 w 105"/>
                <a:gd name="T3" fmla="*/ 53 h 101"/>
                <a:gd name="T4" fmla="*/ 21 w 105"/>
                <a:gd name="T5" fmla="*/ 80 h 101"/>
                <a:gd name="T6" fmla="*/ 35 w 105"/>
                <a:gd name="T7" fmla="*/ 66 h 101"/>
                <a:gd name="T8" fmla="*/ 41 w 105"/>
                <a:gd name="T9" fmla="*/ 73 h 101"/>
                <a:gd name="T10" fmla="*/ 26 w 105"/>
                <a:gd name="T11" fmla="*/ 86 h 101"/>
                <a:gd name="T12" fmla="*/ 14 w 105"/>
                <a:gd name="T13" fmla="*/ 97 h 101"/>
                <a:gd name="T14" fmla="*/ 9 w 105"/>
                <a:gd name="T15" fmla="*/ 90 h 101"/>
                <a:gd name="T16" fmla="*/ 13 w 105"/>
                <a:gd name="T17" fmla="*/ 79 h 101"/>
                <a:gd name="T18" fmla="*/ 18 w 105"/>
                <a:gd name="T19" fmla="*/ 42 h 101"/>
                <a:gd name="T20" fmla="*/ 0 w 105"/>
                <a:gd name="T21" fmla="*/ 43 h 101"/>
                <a:gd name="T22" fmla="*/ 1 w 105"/>
                <a:gd name="T23" fmla="*/ 34 h 101"/>
                <a:gd name="T24" fmla="*/ 11 w 105"/>
                <a:gd name="T25" fmla="*/ 35 h 101"/>
                <a:gd name="T26" fmla="*/ 28 w 105"/>
                <a:gd name="T27" fmla="*/ 35 h 101"/>
                <a:gd name="T28" fmla="*/ 37 w 105"/>
                <a:gd name="T29" fmla="*/ 20 h 101"/>
                <a:gd name="T30" fmla="*/ 29 w 105"/>
                <a:gd name="T31" fmla="*/ 26 h 101"/>
                <a:gd name="T32" fmla="*/ 14 w 105"/>
                <a:gd name="T33" fmla="*/ 6 h 101"/>
                <a:gd name="T34" fmla="*/ 22 w 105"/>
                <a:gd name="T35" fmla="*/ 1 h 101"/>
                <a:gd name="T36" fmla="*/ 37 w 105"/>
                <a:gd name="T37" fmla="*/ 20 h 101"/>
                <a:gd name="T38" fmla="*/ 66 w 105"/>
                <a:gd name="T39" fmla="*/ 36 h 101"/>
                <a:gd name="T40" fmla="*/ 69 w 105"/>
                <a:gd name="T41" fmla="*/ 13 h 101"/>
                <a:gd name="T42" fmla="*/ 71 w 105"/>
                <a:gd name="T43" fmla="*/ 0 h 101"/>
                <a:gd name="T44" fmla="*/ 80 w 105"/>
                <a:gd name="T45" fmla="*/ 0 h 101"/>
                <a:gd name="T46" fmla="*/ 78 w 105"/>
                <a:gd name="T47" fmla="*/ 10 h 101"/>
                <a:gd name="T48" fmla="*/ 75 w 105"/>
                <a:gd name="T49" fmla="*/ 36 h 101"/>
                <a:gd name="T50" fmla="*/ 93 w 105"/>
                <a:gd name="T51" fmla="*/ 36 h 101"/>
                <a:gd name="T52" fmla="*/ 105 w 105"/>
                <a:gd name="T53" fmla="*/ 35 h 101"/>
                <a:gd name="T54" fmla="*/ 103 w 105"/>
                <a:gd name="T55" fmla="*/ 44 h 101"/>
                <a:gd name="T56" fmla="*/ 92 w 105"/>
                <a:gd name="T57" fmla="*/ 43 h 101"/>
                <a:gd name="T58" fmla="*/ 74 w 105"/>
                <a:gd name="T59" fmla="*/ 43 h 101"/>
                <a:gd name="T60" fmla="*/ 67 w 105"/>
                <a:gd name="T61" fmla="*/ 88 h 101"/>
                <a:gd name="T62" fmla="*/ 66 w 105"/>
                <a:gd name="T63" fmla="*/ 101 h 101"/>
                <a:gd name="T64" fmla="*/ 57 w 105"/>
                <a:gd name="T65" fmla="*/ 101 h 101"/>
                <a:gd name="T66" fmla="*/ 59 w 105"/>
                <a:gd name="T67" fmla="*/ 88 h 101"/>
                <a:gd name="T68" fmla="*/ 65 w 105"/>
                <a:gd name="T69" fmla="*/ 43 h 101"/>
                <a:gd name="T70" fmla="*/ 48 w 105"/>
                <a:gd name="T71" fmla="*/ 43 h 101"/>
                <a:gd name="T72" fmla="*/ 34 w 105"/>
                <a:gd name="T73" fmla="*/ 44 h 101"/>
                <a:gd name="T74" fmla="*/ 36 w 105"/>
                <a:gd name="T75" fmla="*/ 35 h 101"/>
                <a:gd name="T76" fmla="*/ 48 w 105"/>
                <a:gd name="T77" fmla="*/ 36 h 101"/>
                <a:gd name="T78" fmla="*/ 66 w 105"/>
                <a:gd name="T79" fmla="*/ 3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5" h="101">
                  <a:moveTo>
                    <a:pt x="28" y="35"/>
                  </a:moveTo>
                  <a:cubicBezTo>
                    <a:pt x="27" y="40"/>
                    <a:pt x="26" y="46"/>
                    <a:pt x="25" y="53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7" y="75"/>
                    <a:pt x="32" y="70"/>
                    <a:pt x="35" y="66"/>
                  </a:cubicBezTo>
                  <a:cubicBezTo>
                    <a:pt x="37" y="68"/>
                    <a:pt x="39" y="71"/>
                    <a:pt x="41" y="73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2" y="89"/>
                    <a:pt x="18" y="93"/>
                    <a:pt x="14" y="97"/>
                  </a:cubicBezTo>
                  <a:cubicBezTo>
                    <a:pt x="12" y="94"/>
                    <a:pt x="10" y="92"/>
                    <a:pt x="9" y="90"/>
                  </a:cubicBezTo>
                  <a:cubicBezTo>
                    <a:pt x="11" y="88"/>
                    <a:pt x="13" y="84"/>
                    <a:pt x="13" y="79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6" y="35"/>
                    <a:pt x="9" y="35"/>
                    <a:pt x="11" y="35"/>
                  </a:cubicBezTo>
                  <a:lnTo>
                    <a:pt x="28" y="35"/>
                  </a:lnTo>
                  <a:close/>
                  <a:moveTo>
                    <a:pt x="37" y="20"/>
                  </a:moveTo>
                  <a:cubicBezTo>
                    <a:pt x="34" y="22"/>
                    <a:pt x="32" y="24"/>
                    <a:pt x="29" y="26"/>
                  </a:cubicBezTo>
                  <a:cubicBezTo>
                    <a:pt x="26" y="21"/>
                    <a:pt x="21" y="14"/>
                    <a:pt x="14" y="6"/>
                  </a:cubicBezTo>
                  <a:cubicBezTo>
                    <a:pt x="17" y="5"/>
                    <a:pt x="19" y="3"/>
                    <a:pt x="22" y="1"/>
                  </a:cubicBezTo>
                  <a:cubicBezTo>
                    <a:pt x="25" y="5"/>
                    <a:pt x="30" y="11"/>
                    <a:pt x="37" y="20"/>
                  </a:cubicBezTo>
                  <a:close/>
                  <a:moveTo>
                    <a:pt x="66" y="36"/>
                  </a:moveTo>
                  <a:cubicBezTo>
                    <a:pt x="69" y="13"/>
                    <a:pt x="69" y="13"/>
                    <a:pt x="69" y="13"/>
                  </a:cubicBezTo>
                  <a:cubicBezTo>
                    <a:pt x="70" y="8"/>
                    <a:pt x="71" y="3"/>
                    <a:pt x="71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9" y="4"/>
                    <a:pt x="79" y="7"/>
                    <a:pt x="78" y="10"/>
                  </a:cubicBezTo>
                  <a:cubicBezTo>
                    <a:pt x="75" y="36"/>
                    <a:pt x="75" y="36"/>
                    <a:pt x="75" y="36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7" y="36"/>
                    <a:pt x="100" y="36"/>
                    <a:pt x="105" y="35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99" y="43"/>
                    <a:pt x="95" y="43"/>
                    <a:pt x="92" y="4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67" y="88"/>
                    <a:pt x="67" y="88"/>
                    <a:pt x="67" y="88"/>
                  </a:cubicBezTo>
                  <a:cubicBezTo>
                    <a:pt x="67" y="91"/>
                    <a:pt x="66" y="96"/>
                    <a:pt x="66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8" y="96"/>
                    <a:pt x="58" y="91"/>
                    <a:pt x="59" y="88"/>
                  </a:cubicBezTo>
                  <a:cubicBezTo>
                    <a:pt x="65" y="43"/>
                    <a:pt x="65" y="43"/>
                    <a:pt x="65" y="43"/>
                  </a:cubicBezTo>
                  <a:cubicBezTo>
                    <a:pt x="48" y="43"/>
                    <a:pt x="48" y="43"/>
                    <a:pt x="48" y="43"/>
                  </a:cubicBezTo>
                  <a:cubicBezTo>
                    <a:pt x="43" y="43"/>
                    <a:pt x="39" y="43"/>
                    <a:pt x="34" y="44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40" y="36"/>
                    <a:pt x="44" y="36"/>
                    <a:pt x="48" y="36"/>
                  </a:cubicBezTo>
                  <a:lnTo>
                    <a:pt x="66" y="3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8" name="Freeform 30"/>
            <p:cNvSpPr>
              <a:spLocks noEditPoints="1"/>
            </p:cNvSpPr>
            <p:nvPr/>
          </p:nvSpPr>
          <p:spPr bwMode="auto">
            <a:xfrm>
              <a:off x="9567935" y="4545655"/>
              <a:ext cx="40189" cy="36682"/>
            </a:xfrm>
            <a:custGeom>
              <a:avLst/>
              <a:gdLst>
                <a:gd name="T0" fmla="*/ 6 w 116"/>
                <a:gd name="T1" fmla="*/ 96 h 106"/>
                <a:gd name="T2" fmla="*/ 18 w 116"/>
                <a:gd name="T3" fmla="*/ 69 h 106"/>
                <a:gd name="T4" fmla="*/ 18 w 116"/>
                <a:gd name="T5" fmla="*/ 83 h 106"/>
                <a:gd name="T6" fmla="*/ 65 w 116"/>
                <a:gd name="T7" fmla="*/ 39 h 106"/>
                <a:gd name="T8" fmla="*/ 41 w 116"/>
                <a:gd name="T9" fmla="*/ 48 h 106"/>
                <a:gd name="T10" fmla="*/ 61 w 116"/>
                <a:gd name="T11" fmla="*/ 58 h 106"/>
                <a:gd name="T12" fmla="*/ 38 w 116"/>
                <a:gd name="T13" fmla="*/ 67 h 106"/>
                <a:gd name="T14" fmla="*/ 29 w 116"/>
                <a:gd name="T15" fmla="*/ 103 h 106"/>
                <a:gd name="T16" fmla="*/ 15 w 116"/>
                <a:gd name="T17" fmla="*/ 95 h 106"/>
                <a:gd name="T18" fmla="*/ 26 w 116"/>
                <a:gd name="T19" fmla="*/ 91 h 106"/>
                <a:gd name="T20" fmla="*/ 7 w 116"/>
                <a:gd name="T21" fmla="*/ 67 h 106"/>
                <a:gd name="T22" fmla="*/ 31 w 116"/>
                <a:gd name="T23" fmla="*/ 59 h 106"/>
                <a:gd name="T24" fmla="*/ 8 w 116"/>
                <a:gd name="T25" fmla="*/ 48 h 106"/>
                <a:gd name="T26" fmla="*/ 24 w 116"/>
                <a:gd name="T27" fmla="*/ 40 h 106"/>
                <a:gd name="T28" fmla="*/ 49 w 116"/>
                <a:gd name="T29" fmla="*/ 23 h 106"/>
                <a:gd name="T30" fmla="*/ 49 w 116"/>
                <a:gd name="T31" fmla="*/ 40 h 106"/>
                <a:gd name="T32" fmla="*/ 67 w 116"/>
                <a:gd name="T33" fmla="*/ 12 h 106"/>
                <a:gd name="T34" fmla="*/ 50 w 116"/>
                <a:gd name="T35" fmla="*/ 21 h 106"/>
                <a:gd name="T36" fmla="*/ 14 w 116"/>
                <a:gd name="T37" fmla="*/ 21 h 106"/>
                <a:gd name="T38" fmla="*/ 30 w 116"/>
                <a:gd name="T39" fmla="*/ 13 h 106"/>
                <a:gd name="T40" fmla="*/ 37 w 116"/>
                <a:gd name="T41" fmla="*/ 3 h 106"/>
                <a:gd name="T42" fmla="*/ 47 w 116"/>
                <a:gd name="T43" fmla="*/ 13 h 106"/>
                <a:gd name="T44" fmla="*/ 24 w 116"/>
                <a:gd name="T45" fmla="*/ 39 h 106"/>
                <a:gd name="T46" fmla="*/ 28 w 116"/>
                <a:gd name="T47" fmla="*/ 24 h 106"/>
                <a:gd name="T48" fmla="*/ 55 w 116"/>
                <a:gd name="T49" fmla="*/ 85 h 106"/>
                <a:gd name="T50" fmla="*/ 40 w 116"/>
                <a:gd name="T51" fmla="*/ 76 h 106"/>
                <a:gd name="T52" fmla="*/ 55 w 116"/>
                <a:gd name="T53" fmla="*/ 85 h 106"/>
                <a:gd name="T54" fmla="*/ 80 w 116"/>
                <a:gd name="T55" fmla="*/ 36 h 106"/>
                <a:gd name="T56" fmla="*/ 113 w 116"/>
                <a:gd name="T57" fmla="*/ 36 h 106"/>
                <a:gd name="T58" fmla="*/ 101 w 116"/>
                <a:gd name="T59" fmla="*/ 44 h 106"/>
                <a:gd name="T60" fmla="*/ 93 w 116"/>
                <a:gd name="T61" fmla="*/ 106 h 106"/>
                <a:gd name="T62" fmla="*/ 86 w 116"/>
                <a:gd name="T63" fmla="*/ 90 h 106"/>
                <a:gd name="T64" fmla="*/ 79 w 116"/>
                <a:gd name="T65" fmla="*/ 44 h 106"/>
                <a:gd name="T66" fmla="*/ 68 w 116"/>
                <a:gd name="T67" fmla="*/ 86 h 106"/>
                <a:gd name="T68" fmla="*/ 48 w 116"/>
                <a:gd name="T69" fmla="*/ 102 h 106"/>
                <a:gd name="T70" fmla="*/ 67 w 116"/>
                <a:gd name="T71" fmla="*/ 60 h 106"/>
                <a:gd name="T72" fmla="*/ 75 w 116"/>
                <a:gd name="T73" fmla="*/ 8 h 106"/>
                <a:gd name="T74" fmla="*/ 116 w 116"/>
                <a:gd name="T75" fmla="*/ 1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6" h="106">
                  <a:moveTo>
                    <a:pt x="18" y="83"/>
                  </a:moveTo>
                  <a:cubicBezTo>
                    <a:pt x="15" y="86"/>
                    <a:pt x="11" y="90"/>
                    <a:pt x="6" y="96"/>
                  </a:cubicBezTo>
                  <a:cubicBezTo>
                    <a:pt x="4" y="94"/>
                    <a:pt x="2" y="92"/>
                    <a:pt x="0" y="91"/>
                  </a:cubicBezTo>
                  <a:cubicBezTo>
                    <a:pt x="7" y="84"/>
                    <a:pt x="13" y="77"/>
                    <a:pt x="18" y="69"/>
                  </a:cubicBezTo>
                  <a:cubicBezTo>
                    <a:pt x="20" y="72"/>
                    <a:pt x="23" y="74"/>
                    <a:pt x="25" y="75"/>
                  </a:cubicBezTo>
                  <a:cubicBezTo>
                    <a:pt x="23" y="77"/>
                    <a:pt x="21" y="80"/>
                    <a:pt x="18" y="83"/>
                  </a:cubicBezTo>
                  <a:close/>
                  <a:moveTo>
                    <a:pt x="49" y="40"/>
                  </a:moveTo>
                  <a:cubicBezTo>
                    <a:pt x="54" y="40"/>
                    <a:pt x="59" y="39"/>
                    <a:pt x="65" y="39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58" y="48"/>
                    <a:pt x="51" y="48"/>
                    <a:pt x="41" y="48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48" y="59"/>
                    <a:pt x="56" y="59"/>
                    <a:pt x="61" y="58"/>
                  </a:cubicBezTo>
                  <a:cubicBezTo>
                    <a:pt x="60" y="67"/>
                    <a:pt x="60" y="67"/>
                    <a:pt x="60" y="67"/>
                  </a:cubicBezTo>
                  <a:cubicBezTo>
                    <a:pt x="55" y="67"/>
                    <a:pt x="47" y="67"/>
                    <a:pt x="38" y="67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4" y="98"/>
                    <a:pt x="32" y="101"/>
                    <a:pt x="29" y="103"/>
                  </a:cubicBezTo>
                  <a:cubicBezTo>
                    <a:pt x="26" y="104"/>
                    <a:pt x="22" y="105"/>
                    <a:pt x="18" y="105"/>
                  </a:cubicBezTo>
                  <a:cubicBezTo>
                    <a:pt x="17" y="101"/>
                    <a:pt x="16" y="98"/>
                    <a:pt x="15" y="95"/>
                  </a:cubicBezTo>
                  <a:cubicBezTo>
                    <a:pt x="19" y="95"/>
                    <a:pt x="22" y="95"/>
                    <a:pt x="23" y="95"/>
                  </a:cubicBezTo>
                  <a:cubicBezTo>
                    <a:pt x="25" y="95"/>
                    <a:pt x="26" y="94"/>
                    <a:pt x="26" y="91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20" y="67"/>
                    <a:pt x="13" y="67"/>
                    <a:pt x="7" y="67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4" y="59"/>
                    <a:pt x="22" y="59"/>
                    <a:pt x="31" y="59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21" y="48"/>
                    <a:pt x="13" y="48"/>
                    <a:pt x="8" y="48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4" y="39"/>
                    <a:pt x="19" y="40"/>
                    <a:pt x="24" y="40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44" y="32"/>
                    <a:pt x="47" y="27"/>
                    <a:pt x="49" y="23"/>
                  </a:cubicBezTo>
                  <a:cubicBezTo>
                    <a:pt x="51" y="24"/>
                    <a:pt x="54" y="25"/>
                    <a:pt x="58" y="26"/>
                  </a:cubicBezTo>
                  <a:cubicBezTo>
                    <a:pt x="56" y="27"/>
                    <a:pt x="53" y="32"/>
                    <a:pt x="49" y="40"/>
                  </a:cubicBezTo>
                  <a:close/>
                  <a:moveTo>
                    <a:pt x="47" y="13"/>
                  </a:moveTo>
                  <a:cubicBezTo>
                    <a:pt x="54" y="13"/>
                    <a:pt x="61" y="13"/>
                    <a:pt x="67" y="12"/>
                  </a:cubicBezTo>
                  <a:cubicBezTo>
                    <a:pt x="65" y="21"/>
                    <a:pt x="65" y="21"/>
                    <a:pt x="65" y="21"/>
                  </a:cubicBezTo>
                  <a:cubicBezTo>
                    <a:pt x="59" y="21"/>
                    <a:pt x="54" y="21"/>
                    <a:pt x="50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4" y="21"/>
                    <a:pt x="19" y="21"/>
                    <a:pt x="14" y="2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13"/>
                    <a:pt x="25" y="13"/>
                    <a:pt x="30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0"/>
                    <a:pt x="38" y="6"/>
                    <a:pt x="37" y="3"/>
                  </a:cubicBezTo>
                  <a:cubicBezTo>
                    <a:pt x="40" y="2"/>
                    <a:pt x="43" y="1"/>
                    <a:pt x="47" y="0"/>
                  </a:cubicBezTo>
                  <a:cubicBezTo>
                    <a:pt x="47" y="6"/>
                    <a:pt x="47" y="11"/>
                    <a:pt x="47" y="13"/>
                  </a:cubicBezTo>
                  <a:close/>
                  <a:moveTo>
                    <a:pt x="32" y="36"/>
                  </a:moveTo>
                  <a:cubicBezTo>
                    <a:pt x="29" y="37"/>
                    <a:pt x="26" y="38"/>
                    <a:pt x="24" y="39"/>
                  </a:cubicBezTo>
                  <a:cubicBezTo>
                    <a:pt x="23" y="34"/>
                    <a:pt x="22" y="30"/>
                    <a:pt x="21" y="27"/>
                  </a:cubicBezTo>
                  <a:cubicBezTo>
                    <a:pt x="23" y="26"/>
                    <a:pt x="25" y="24"/>
                    <a:pt x="28" y="24"/>
                  </a:cubicBezTo>
                  <a:cubicBezTo>
                    <a:pt x="30" y="28"/>
                    <a:pt x="31" y="32"/>
                    <a:pt x="32" y="36"/>
                  </a:cubicBezTo>
                  <a:close/>
                  <a:moveTo>
                    <a:pt x="55" y="85"/>
                  </a:moveTo>
                  <a:cubicBezTo>
                    <a:pt x="52" y="87"/>
                    <a:pt x="49" y="89"/>
                    <a:pt x="47" y="91"/>
                  </a:cubicBezTo>
                  <a:cubicBezTo>
                    <a:pt x="45" y="86"/>
                    <a:pt x="43" y="81"/>
                    <a:pt x="40" y="76"/>
                  </a:cubicBezTo>
                  <a:cubicBezTo>
                    <a:pt x="42" y="74"/>
                    <a:pt x="45" y="72"/>
                    <a:pt x="47" y="71"/>
                  </a:cubicBezTo>
                  <a:cubicBezTo>
                    <a:pt x="50" y="75"/>
                    <a:pt x="53" y="80"/>
                    <a:pt x="55" y="85"/>
                  </a:cubicBezTo>
                  <a:close/>
                  <a:moveTo>
                    <a:pt x="83" y="14"/>
                  </a:moveTo>
                  <a:cubicBezTo>
                    <a:pt x="80" y="36"/>
                    <a:pt x="80" y="36"/>
                    <a:pt x="80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6" y="36"/>
                    <a:pt x="110" y="36"/>
                    <a:pt x="113" y="36"/>
                  </a:cubicBezTo>
                  <a:cubicBezTo>
                    <a:pt x="112" y="44"/>
                    <a:pt x="112" y="44"/>
                    <a:pt x="112" y="44"/>
                  </a:cubicBezTo>
                  <a:cubicBezTo>
                    <a:pt x="108" y="44"/>
                    <a:pt x="104" y="44"/>
                    <a:pt x="101" y="44"/>
                  </a:cubicBezTo>
                  <a:cubicBezTo>
                    <a:pt x="95" y="90"/>
                    <a:pt x="95" y="90"/>
                    <a:pt x="95" y="90"/>
                  </a:cubicBezTo>
                  <a:cubicBezTo>
                    <a:pt x="94" y="95"/>
                    <a:pt x="94" y="100"/>
                    <a:pt x="93" y="106"/>
                  </a:cubicBezTo>
                  <a:cubicBezTo>
                    <a:pt x="84" y="106"/>
                    <a:pt x="84" y="106"/>
                    <a:pt x="84" y="106"/>
                  </a:cubicBezTo>
                  <a:cubicBezTo>
                    <a:pt x="85" y="100"/>
                    <a:pt x="86" y="95"/>
                    <a:pt x="86" y="90"/>
                  </a:cubicBezTo>
                  <a:cubicBezTo>
                    <a:pt x="93" y="44"/>
                    <a:pt x="93" y="44"/>
                    <a:pt x="93" y="44"/>
                  </a:cubicBezTo>
                  <a:cubicBezTo>
                    <a:pt x="79" y="44"/>
                    <a:pt x="79" y="44"/>
                    <a:pt x="79" y="44"/>
                  </a:cubicBezTo>
                  <a:cubicBezTo>
                    <a:pt x="78" y="51"/>
                    <a:pt x="76" y="59"/>
                    <a:pt x="75" y="65"/>
                  </a:cubicBezTo>
                  <a:cubicBezTo>
                    <a:pt x="73" y="72"/>
                    <a:pt x="71" y="79"/>
                    <a:pt x="68" y="86"/>
                  </a:cubicBezTo>
                  <a:cubicBezTo>
                    <a:pt x="65" y="92"/>
                    <a:pt x="61" y="99"/>
                    <a:pt x="57" y="106"/>
                  </a:cubicBezTo>
                  <a:cubicBezTo>
                    <a:pt x="54" y="105"/>
                    <a:pt x="51" y="103"/>
                    <a:pt x="48" y="102"/>
                  </a:cubicBezTo>
                  <a:cubicBezTo>
                    <a:pt x="54" y="95"/>
                    <a:pt x="58" y="88"/>
                    <a:pt x="61" y="80"/>
                  </a:cubicBezTo>
                  <a:cubicBezTo>
                    <a:pt x="64" y="73"/>
                    <a:pt x="66" y="66"/>
                    <a:pt x="67" y="60"/>
                  </a:cubicBezTo>
                  <a:cubicBezTo>
                    <a:pt x="69" y="55"/>
                    <a:pt x="70" y="46"/>
                    <a:pt x="71" y="35"/>
                  </a:cubicBezTo>
                  <a:cubicBezTo>
                    <a:pt x="73" y="24"/>
                    <a:pt x="74" y="14"/>
                    <a:pt x="75" y="8"/>
                  </a:cubicBezTo>
                  <a:cubicBezTo>
                    <a:pt x="88" y="7"/>
                    <a:pt x="101" y="5"/>
                    <a:pt x="112" y="1"/>
                  </a:cubicBezTo>
                  <a:cubicBezTo>
                    <a:pt x="113" y="6"/>
                    <a:pt x="115" y="9"/>
                    <a:pt x="116" y="11"/>
                  </a:cubicBezTo>
                  <a:cubicBezTo>
                    <a:pt x="112" y="11"/>
                    <a:pt x="101" y="12"/>
                    <a:pt x="83" y="1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9" name="Freeform 31"/>
            <p:cNvSpPr>
              <a:spLocks noEditPoints="1"/>
            </p:cNvSpPr>
            <p:nvPr/>
          </p:nvSpPr>
          <p:spPr bwMode="auto">
            <a:xfrm>
              <a:off x="9665851" y="4546970"/>
              <a:ext cx="35951" cy="34051"/>
            </a:xfrm>
            <a:custGeom>
              <a:avLst/>
              <a:gdLst>
                <a:gd name="T0" fmla="*/ 85 w 104"/>
                <a:gd name="T1" fmla="*/ 0 h 98"/>
                <a:gd name="T2" fmla="*/ 80 w 104"/>
                <a:gd name="T3" fmla="*/ 32 h 98"/>
                <a:gd name="T4" fmla="*/ 91 w 104"/>
                <a:gd name="T5" fmla="*/ 32 h 98"/>
                <a:gd name="T6" fmla="*/ 104 w 104"/>
                <a:gd name="T7" fmla="*/ 31 h 98"/>
                <a:gd name="T8" fmla="*/ 103 w 104"/>
                <a:gd name="T9" fmla="*/ 40 h 98"/>
                <a:gd name="T10" fmla="*/ 90 w 104"/>
                <a:gd name="T11" fmla="*/ 40 h 98"/>
                <a:gd name="T12" fmla="*/ 79 w 104"/>
                <a:gd name="T13" fmla="*/ 40 h 98"/>
                <a:gd name="T14" fmla="*/ 75 w 104"/>
                <a:gd name="T15" fmla="*/ 74 h 98"/>
                <a:gd name="T16" fmla="*/ 35 w 104"/>
                <a:gd name="T17" fmla="*/ 74 h 98"/>
                <a:gd name="T18" fmla="*/ 40 w 104"/>
                <a:gd name="T19" fmla="*/ 40 h 98"/>
                <a:gd name="T20" fmla="*/ 23 w 104"/>
                <a:gd name="T21" fmla="*/ 40 h 98"/>
                <a:gd name="T22" fmla="*/ 16 w 104"/>
                <a:gd name="T23" fmla="*/ 90 h 98"/>
                <a:gd name="T24" fmla="*/ 72 w 104"/>
                <a:gd name="T25" fmla="*/ 90 h 98"/>
                <a:gd name="T26" fmla="*/ 89 w 104"/>
                <a:gd name="T27" fmla="*/ 89 h 98"/>
                <a:gd name="T28" fmla="*/ 88 w 104"/>
                <a:gd name="T29" fmla="*/ 98 h 98"/>
                <a:gd name="T30" fmla="*/ 71 w 104"/>
                <a:gd name="T31" fmla="*/ 98 h 98"/>
                <a:gd name="T32" fmla="*/ 4 w 104"/>
                <a:gd name="T33" fmla="*/ 98 h 98"/>
                <a:gd name="T34" fmla="*/ 7 w 104"/>
                <a:gd name="T35" fmla="*/ 84 h 98"/>
                <a:gd name="T36" fmla="*/ 14 w 104"/>
                <a:gd name="T37" fmla="*/ 40 h 98"/>
                <a:gd name="T38" fmla="*/ 0 w 104"/>
                <a:gd name="T39" fmla="*/ 40 h 98"/>
                <a:gd name="T40" fmla="*/ 1 w 104"/>
                <a:gd name="T41" fmla="*/ 31 h 98"/>
                <a:gd name="T42" fmla="*/ 15 w 104"/>
                <a:gd name="T43" fmla="*/ 32 h 98"/>
                <a:gd name="T44" fmla="*/ 18 w 104"/>
                <a:gd name="T45" fmla="*/ 5 h 98"/>
                <a:gd name="T46" fmla="*/ 29 w 104"/>
                <a:gd name="T47" fmla="*/ 5 h 98"/>
                <a:gd name="T48" fmla="*/ 24 w 104"/>
                <a:gd name="T49" fmla="*/ 32 h 98"/>
                <a:gd name="T50" fmla="*/ 41 w 104"/>
                <a:gd name="T51" fmla="*/ 32 h 98"/>
                <a:gd name="T52" fmla="*/ 45 w 104"/>
                <a:gd name="T53" fmla="*/ 0 h 98"/>
                <a:gd name="T54" fmla="*/ 56 w 104"/>
                <a:gd name="T55" fmla="*/ 0 h 98"/>
                <a:gd name="T56" fmla="*/ 51 w 104"/>
                <a:gd name="T57" fmla="*/ 32 h 98"/>
                <a:gd name="T58" fmla="*/ 70 w 104"/>
                <a:gd name="T59" fmla="*/ 32 h 98"/>
                <a:gd name="T60" fmla="*/ 74 w 104"/>
                <a:gd name="T61" fmla="*/ 0 h 98"/>
                <a:gd name="T62" fmla="*/ 85 w 104"/>
                <a:gd name="T63" fmla="*/ 0 h 98"/>
                <a:gd name="T64" fmla="*/ 66 w 104"/>
                <a:gd name="T65" fmla="*/ 66 h 98"/>
                <a:gd name="T66" fmla="*/ 69 w 104"/>
                <a:gd name="T67" fmla="*/ 40 h 98"/>
                <a:gd name="T68" fmla="*/ 50 w 104"/>
                <a:gd name="T69" fmla="*/ 40 h 98"/>
                <a:gd name="T70" fmla="*/ 46 w 104"/>
                <a:gd name="T71" fmla="*/ 66 h 98"/>
                <a:gd name="T72" fmla="*/ 66 w 104"/>
                <a:gd name="T73" fmla="*/ 6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" h="98">
                  <a:moveTo>
                    <a:pt x="85" y="0"/>
                  </a:moveTo>
                  <a:cubicBezTo>
                    <a:pt x="84" y="4"/>
                    <a:pt x="82" y="15"/>
                    <a:pt x="80" y="32"/>
                  </a:cubicBezTo>
                  <a:cubicBezTo>
                    <a:pt x="91" y="32"/>
                    <a:pt x="91" y="32"/>
                    <a:pt x="91" y="32"/>
                  </a:cubicBezTo>
                  <a:cubicBezTo>
                    <a:pt x="94" y="32"/>
                    <a:pt x="98" y="32"/>
                    <a:pt x="104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40"/>
                    <a:pt x="94" y="40"/>
                    <a:pt x="90" y="40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76" y="58"/>
                    <a:pt x="75" y="69"/>
                    <a:pt x="75" y="74"/>
                  </a:cubicBezTo>
                  <a:cubicBezTo>
                    <a:pt x="35" y="74"/>
                    <a:pt x="35" y="74"/>
                    <a:pt x="35" y="74"/>
                  </a:cubicBezTo>
                  <a:cubicBezTo>
                    <a:pt x="36" y="70"/>
                    <a:pt x="38" y="58"/>
                    <a:pt x="40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16" y="90"/>
                    <a:pt x="16" y="90"/>
                    <a:pt x="16" y="90"/>
                  </a:cubicBezTo>
                  <a:cubicBezTo>
                    <a:pt x="72" y="90"/>
                    <a:pt x="72" y="90"/>
                    <a:pt x="72" y="90"/>
                  </a:cubicBezTo>
                  <a:cubicBezTo>
                    <a:pt x="78" y="90"/>
                    <a:pt x="84" y="89"/>
                    <a:pt x="89" y="89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82" y="98"/>
                    <a:pt x="77" y="98"/>
                    <a:pt x="71" y="98"/>
                  </a:cubicBezTo>
                  <a:cubicBezTo>
                    <a:pt x="4" y="98"/>
                    <a:pt x="4" y="98"/>
                    <a:pt x="4" y="98"/>
                  </a:cubicBezTo>
                  <a:cubicBezTo>
                    <a:pt x="6" y="94"/>
                    <a:pt x="7" y="89"/>
                    <a:pt x="7" y="84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9" y="40"/>
                    <a:pt x="4" y="40"/>
                    <a:pt x="0" y="40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5" y="32"/>
                    <a:pt x="10" y="32"/>
                    <a:pt x="15" y="32"/>
                  </a:cubicBezTo>
                  <a:cubicBezTo>
                    <a:pt x="17" y="18"/>
                    <a:pt x="18" y="9"/>
                    <a:pt x="18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8"/>
                    <a:pt x="26" y="17"/>
                    <a:pt x="24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4" y="15"/>
                    <a:pt x="45" y="4"/>
                    <a:pt x="45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5" y="4"/>
                    <a:pt x="53" y="14"/>
                    <a:pt x="51" y="32"/>
                  </a:cubicBezTo>
                  <a:cubicBezTo>
                    <a:pt x="70" y="32"/>
                    <a:pt x="70" y="32"/>
                    <a:pt x="70" y="32"/>
                  </a:cubicBezTo>
                  <a:cubicBezTo>
                    <a:pt x="73" y="15"/>
                    <a:pt x="74" y="5"/>
                    <a:pt x="74" y="0"/>
                  </a:cubicBezTo>
                  <a:lnTo>
                    <a:pt x="85" y="0"/>
                  </a:lnTo>
                  <a:close/>
                  <a:moveTo>
                    <a:pt x="66" y="66"/>
                  </a:moveTo>
                  <a:cubicBezTo>
                    <a:pt x="69" y="40"/>
                    <a:pt x="69" y="40"/>
                    <a:pt x="69" y="40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46" y="66"/>
                    <a:pt x="46" y="66"/>
                    <a:pt x="46" y="66"/>
                  </a:cubicBezTo>
                  <a:lnTo>
                    <a:pt x="66" y="6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0" name="Freeform 32"/>
            <p:cNvSpPr>
              <a:spLocks noEditPoints="1"/>
            </p:cNvSpPr>
            <p:nvPr/>
          </p:nvSpPr>
          <p:spPr bwMode="auto">
            <a:xfrm>
              <a:off x="9759236" y="4546386"/>
              <a:ext cx="35951" cy="35659"/>
            </a:xfrm>
            <a:custGeom>
              <a:avLst/>
              <a:gdLst>
                <a:gd name="T0" fmla="*/ 79 w 104"/>
                <a:gd name="T1" fmla="*/ 58 h 103"/>
                <a:gd name="T2" fmla="*/ 104 w 104"/>
                <a:gd name="T3" fmla="*/ 65 h 103"/>
                <a:gd name="T4" fmla="*/ 97 w 104"/>
                <a:gd name="T5" fmla="*/ 74 h 103"/>
                <a:gd name="T6" fmla="*/ 76 w 104"/>
                <a:gd name="T7" fmla="*/ 66 h 103"/>
                <a:gd name="T8" fmla="*/ 75 w 104"/>
                <a:gd name="T9" fmla="*/ 74 h 103"/>
                <a:gd name="T10" fmla="*/ 73 w 104"/>
                <a:gd name="T11" fmla="*/ 87 h 103"/>
                <a:gd name="T12" fmla="*/ 71 w 104"/>
                <a:gd name="T13" fmla="*/ 101 h 103"/>
                <a:gd name="T14" fmla="*/ 61 w 104"/>
                <a:gd name="T15" fmla="*/ 101 h 103"/>
                <a:gd name="T16" fmla="*/ 64 w 104"/>
                <a:gd name="T17" fmla="*/ 87 h 103"/>
                <a:gd name="T18" fmla="*/ 65 w 104"/>
                <a:gd name="T19" fmla="*/ 75 h 103"/>
                <a:gd name="T20" fmla="*/ 66 w 104"/>
                <a:gd name="T21" fmla="*/ 64 h 103"/>
                <a:gd name="T22" fmla="*/ 72 w 104"/>
                <a:gd name="T23" fmla="*/ 64 h 103"/>
                <a:gd name="T24" fmla="*/ 52 w 104"/>
                <a:gd name="T25" fmla="*/ 51 h 103"/>
                <a:gd name="T26" fmla="*/ 32 w 104"/>
                <a:gd name="T27" fmla="*/ 62 h 103"/>
                <a:gd name="T28" fmla="*/ 5 w 104"/>
                <a:gd name="T29" fmla="*/ 72 h 103"/>
                <a:gd name="T30" fmla="*/ 0 w 104"/>
                <a:gd name="T31" fmla="*/ 65 h 103"/>
                <a:gd name="T32" fmla="*/ 19 w 104"/>
                <a:gd name="T33" fmla="*/ 59 h 103"/>
                <a:gd name="T34" fmla="*/ 39 w 104"/>
                <a:gd name="T35" fmla="*/ 50 h 103"/>
                <a:gd name="T36" fmla="*/ 52 w 104"/>
                <a:gd name="T37" fmla="*/ 40 h 103"/>
                <a:gd name="T38" fmla="*/ 60 w 104"/>
                <a:gd name="T39" fmla="*/ 45 h 103"/>
                <a:gd name="T40" fmla="*/ 58 w 104"/>
                <a:gd name="T41" fmla="*/ 46 h 103"/>
                <a:gd name="T42" fmla="*/ 79 w 104"/>
                <a:gd name="T43" fmla="*/ 58 h 103"/>
                <a:gd name="T44" fmla="*/ 35 w 104"/>
                <a:gd name="T45" fmla="*/ 72 h 103"/>
                <a:gd name="T46" fmla="*/ 33 w 104"/>
                <a:gd name="T47" fmla="*/ 81 h 103"/>
                <a:gd name="T48" fmla="*/ 27 w 104"/>
                <a:gd name="T49" fmla="*/ 91 h 103"/>
                <a:gd name="T50" fmla="*/ 13 w 104"/>
                <a:gd name="T51" fmla="*/ 103 h 103"/>
                <a:gd name="T52" fmla="*/ 7 w 104"/>
                <a:gd name="T53" fmla="*/ 96 h 103"/>
                <a:gd name="T54" fmla="*/ 19 w 104"/>
                <a:gd name="T55" fmla="*/ 88 h 103"/>
                <a:gd name="T56" fmla="*/ 25 w 104"/>
                <a:gd name="T57" fmla="*/ 79 h 103"/>
                <a:gd name="T58" fmla="*/ 27 w 104"/>
                <a:gd name="T59" fmla="*/ 72 h 103"/>
                <a:gd name="T60" fmla="*/ 29 w 104"/>
                <a:gd name="T61" fmla="*/ 64 h 103"/>
                <a:gd name="T62" fmla="*/ 37 w 104"/>
                <a:gd name="T63" fmla="*/ 66 h 103"/>
                <a:gd name="T64" fmla="*/ 35 w 104"/>
                <a:gd name="T65" fmla="*/ 72 h 103"/>
                <a:gd name="T66" fmla="*/ 97 w 104"/>
                <a:gd name="T67" fmla="*/ 15 h 103"/>
                <a:gd name="T68" fmla="*/ 96 w 104"/>
                <a:gd name="T69" fmla="*/ 25 h 103"/>
                <a:gd name="T70" fmla="*/ 95 w 104"/>
                <a:gd name="T71" fmla="*/ 39 h 103"/>
                <a:gd name="T72" fmla="*/ 16 w 104"/>
                <a:gd name="T73" fmla="*/ 39 h 103"/>
                <a:gd name="T74" fmla="*/ 18 w 104"/>
                <a:gd name="T75" fmla="*/ 24 h 103"/>
                <a:gd name="T76" fmla="*/ 20 w 104"/>
                <a:gd name="T77" fmla="*/ 15 h 103"/>
                <a:gd name="T78" fmla="*/ 21 w 104"/>
                <a:gd name="T79" fmla="*/ 0 h 103"/>
                <a:gd name="T80" fmla="*/ 100 w 104"/>
                <a:gd name="T81" fmla="*/ 0 h 103"/>
                <a:gd name="T82" fmla="*/ 97 w 104"/>
                <a:gd name="T83" fmla="*/ 15 h 103"/>
                <a:gd name="T84" fmla="*/ 54 w 104"/>
                <a:gd name="T85" fmla="*/ 16 h 103"/>
                <a:gd name="T86" fmla="*/ 55 w 104"/>
                <a:gd name="T87" fmla="*/ 6 h 103"/>
                <a:gd name="T88" fmla="*/ 30 w 104"/>
                <a:gd name="T89" fmla="*/ 6 h 103"/>
                <a:gd name="T90" fmla="*/ 28 w 104"/>
                <a:gd name="T91" fmla="*/ 16 h 103"/>
                <a:gd name="T92" fmla="*/ 54 w 104"/>
                <a:gd name="T93" fmla="*/ 16 h 103"/>
                <a:gd name="T94" fmla="*/ 51 w 104"/>
                <a:gd name="T95" fmla="*/ 33 h 103"/>
                <a:gd name="T96" fmla="*/ 53 w 104"/>
                <a:gd name="T97" fmla="*/ 22 h 103"/>
                <a:gd name="T98" fmla="*/ 27 w 104"/>
                <a:gd name="T99" fmla="*/ 22 h 103"/>
                <a:gd name="T100" fmla="*/ 26 w 104"/>
                <a:gd name="T101" fmla="*/ 33 h 103"/>
                <a:gd name="T102" fmla="*/ 51 w 104"/>
                <a:gd name="T103" fmla="*/ 33 h 103"/>
                <a:gd name="T104" fmla="*/ 88 w 104"/>
                <a:gd name="T105" fmla="*/ 16 h 103"/>
                <a:gd name="T106" fmla="*/ 90 w 104"/>
                <a:gd name="T107" fmla="*/ 6 h 103"/>
                <a:gd name="T108" fmla="*/ 64 w 104"/>
                <a:gd name="T109" fmla="*/ 6 h 103"/>
                <a:gd name="T110" fmla="*/ 62 w 104"/>
                <a:gd name="T111" fmla="*/ 16 h 103"/>
                <a:gd name="T112" fmla="*/ 88 w 104"/>
                <a:gd name="T113" fmla="*/ 16 h 103"/>
                <a:gd name="T114" fmla="*/ 86 w 104"/>
                <a:gd name="T115" fmla="*/ 33 h 103"/>
                <a:gd name="T116" fmla="*/ 87 w 104"/>
                <a:gd name="T117" fmla="*/ 22 h 103"/>
                <a:gd name="T118" fmla="*/ 61 w 104"/>
                <a:gd name="T119" fmla="*/ 22 h 103"/>
                <a:gd name="T120" fmla="*/ 60 w 104"/>
                <a:gd name="T121" fmla="*/ 33 h 103"/>
                <a:gd name="T122" fmla="*/ 86 w 104"/>
                <a:gd name="T123" fmla="*/ 3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103">
                  <a:moveTo>
                    <a:pt x="79" y="58"/>
                  </a:moveTo>
                  <a:cubicBezTo>
                    <a:pt x="89" y="62"/>
                    <a:pt x="97" y="64"/>
                    <a:pt x="104" y="65"/>
                  </a:cubicBezTo>
                  <a:cubicBezTo>
                    <a:pt x="101" y="67"/>
                    <a:pt x="99" y="70"/>
                    <a:pt x="97" y="74"/>
                  </a:cubicBezTo>
                  <a:cubicBezTo>
                    <a:pt x="90" y="72"/>
                    <a:pt x="83" y="69"/>
                    <a:pt x="76" y="66"/>
                  </a:cubicBezTo>
                  <a:cubicBezTo>
                    <a:pt x="75" y="68"/>
                    <a:pt x="75" y="71"/>
                    <a:pt x="75" y="74"/>
                  </a:cubicBezTo>
                  <a:cubicBezTo>
                    <a:pt x="73" y="87"/>
                    <a:pt x="73" y="87"/>
                    <a:pt x="73" y="87"/>
                  </a:cubicBezTo>
                  <a:cubicBezTo>
                    <a:pt x="72" y="92"/>
                    <a:pt x="71" y="96"/>
                    <a:pt x="71" y="101"/>
                  </a:cubicBezTo>
                  <a:cubicBezTo>
                    <a:pt x="61" y="101"/>
                    <a:pt x="61" y="101"/>
                    <a:pt x="61" y="101"/>
                  </a:cubicBezTo>
                  <a:cubicBezTo>
                    <a:pt x="62" y="97"/>
                    <a:pt x="63" y="92"/>
                    <a:pt x="64" y="87"/>
                  </a:cubicBezTo>
                  <a:cubicBezTo>
                    <a:pt x="65" y="75"/>
                    <a:pt x="65" y="75"/>
                    <a:pt x="65" y="75"/>
                  </a:cubicBezTo>
                  <a:cubicBezTo>
                    <a:pt x="66" y="72"/>
                    <a:pt x="66" y="68"/>
                    <a:pt x="66" y="64"/>
                  </a:cubicBezTo>
                  <a:cubicBezTo>
                    <a:pt x="72" y="64"/>
                    <a:pt x="72" y="64"/>
                    <a:pt x="72" y="64"/>
                  </a:cubicBezTo>
                  <a:cubicBezTo>
                    <a:pt x="66" y="62"/>
                    <a:pt x="59" y="57"/>
                    <a:pt x="52" y="51"/>
                  </a:cubicBezTo>
                  <a:cubicBezTo>
                    <a:pt x="47" y="54"/>
                    <a:pt x="40" y="58"/>
                    <a:pt x="32" y="62"/>
                  </a:cubicBezTo>
                  <a:cubicBezTo>
                    <a:pt x="24" y="66"/>
                    <a:pt x="15" y="69"/>
                    <a:pt x="5" y="72"/>
                  </a:cubicBezTo>
                  <a:cubicBezTo>
                    <a:pt x="4" y="70"/>
                    <a:pt x="2" y="67"/>
                    <a:pt x="0" y="65"/>
                  </a:cubicBezTo>
                  <a:cubicBezTo>
                    <a:pt x="5" y="64"/>
                    <a:pt x="11" y="62"/>
                    <a:pt x="19" y="59"/>
                  </a:cubicBezTo>
                  <a:cubicBezTo>
                    <a:pt x="26" y="57"/>
                    <a:pt x="33" y="54"/>
                    <a:pt x="39" y="50"/>
                  </a:cubicBezTo>
                  <a:cubicBezTo>
                    <a:pt x="45" y="46"/>
                    <a:pt x="49" y="43"/>
                    <a:pt x="52" y="40"/>
                  </a:cubicBezTo>
                  <a:cubicBezTo>
                    <a:pt x="54" y="42"/>
                    <a:pt x="57" y="43"/>
                    <a:pt x="60" y="45"/>
                  </a:cubicBezTo>
                  <a:cubicBezTo>
                    <a:pt x="58" y="46"/>
                    <a:pt x="58" y="46"/>
                    <a:pt x="58" y="46"/>
                  </a:cubicBezTo>
                  <a:cubicBezTo>
                    <a:pt x="63" y="51"/>
                    <a:pt x="70" y="55"/>
                    <a:pt x="79" y="58"/>
                  </a:cubicBezTo>
                  <a:close/>
                  <a:moveTo>
                    <a:pt x="35" y="72"/>
                  </a:moveTo>
                  <a:cubicBezTo>
                    <a:pt x="35" y="75"/>
                    <a:pt x="34" y="77"/>
                    <a:pt x="33" y="81"/>
                  </a:cubicBezTo>
                  <a:cubicBezTo>
                    <a:pt x="32" y="84"/>
                    <a:pt x="30" y="87"/>
                    <a:pt x="27" y="91"/>
                  </a:cubicBezTo>
                  <a:cubicBezTo>
                    <a:pt x="24" y="94"/>
                    <a:pt x="19" y="98"/>
                    <a:pt x="13" y="103"/>
                  </a:cubicBezTo>
                  <a:cubicBezTo>
                    <a:pt x="11" y="100"/>
                    <a:pt x="9" y="98"/>
                    <a:pt x="7" y="96"/>
                  </a:cubicBezTo>
                  <a:cubicBezTo>
                    <a:pt x="12" y="93"/>
                    <a:pt x="16" y="90"/>
                    <a:pt x="19" y="88"/>
                  </a:cubicBezTo>
                  <a:cubicBezTo>
                    <a:pt x="22" y="85"/>
                    <a:pt x="24" y="82"/>
                    <a:pt x="25" y="79"/>
                  </a:cubicBezTo>
                  <a:cubicBezTo>
                    <a:pt x="26" y="77"/>
                    <a:pt x="27" y="74"/>
                    <a:pt x="27" y="72"/>
                  </a:cubicBezTo>
                  <a:cubicBezTo>
                    <a:pt x="28" y="71"/>
                    <a:pt x="28" y="68"/>
                    <a:pt x="29" y="64"/>
                  </a:cubicBezTo>
                  <a:cubicBezTo>
                    <a:pt x="32" y="65"/>
                    <a:pt x="35" y="65"/>
                    <a:pt x="37" y="66"/>
                  </a:cubicBezTo>
                  <a:cubicBezTo>
                    <a:pt x="36" y="68"/>
                    <a:pt x="36" y="70"/>
                    <a:pt x="35" y="72"/>
                  </a:cubicBezTo>
                  <a:close/>
                  <a:moveTo>
                    <a:pt x="97" y="15"/>
                  </a:moveTo>
                  <a:cubicBezTo>
                    <a:pt x="96" y="25"/>
                    <a:pt x="96" y="25"/>
                    <a:pt x="96" y="25"/>
                  </a:cubicBezTo>
                  <a:cubicBezTo>
                    <a:pt x="96" y="29"/>
                    <a:pt x="95" y="33"/>
                    <a:pt x="95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7" y="33"/>
                    <a:pt x="18" y="28"/>
                    <a:pt x="18" y="2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9"/>
                    <a:pt x="21" y="4"/>
                    <a:pt x="21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9" y="3"/>
                    <a:pt x="98" y="8"/>
                    <a:pt x="97" y="15"/>
                  </a:cubicBezTo>
                  <a:close/>
                  <a:moveTo>
                    <a:pt x="54" y="16"/>
                  </a:moveTo>
                  <a:cubicBezTo>
                    <a:pt x="55" y="6"/>
                    <a:pt x="55" y="6"/>
                    <a:pt x="55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8" y="16"/>
                    <a:pt x="28" y="16"/>
                    <a:pt x="28" y="16"/>
                  </a:cubicBezTo>
                  <a:lnTo>
                    <a:pt x="54" y="16"/>
                  </a:lnTo>
                  <a:close/>
                  <a:moveTo>
                    <a:pt x="51" y="33"/>
                  </a:moveTo>
                  <a:cubicBezTo>
                    <a:pt x="53" y="22"/>
                    <a:pt x="53" y="22"/>
                    <a:pt x="53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6" y="33"/>
                    <a:pt x="26" y="33"/>
                    <a:pt x="26" y="33"/>
                  </a:cubicBezTo>
                  <a:lnTo>
                    <a:pt x="51" y="33"/>
                  </a:lnTo>
                  <a:close/>
                  <a:moveTo>
                    <a:pt x="88" y="16"/>
                  </a:moveTo>
                  <a:cubicBezTo>
                    <a:pt x="90" y="6"/>
                    <a:pt x="90" y="6"/>
                    <a:pt x="90" y="6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2" y="16"/>
                    <a:pt x="62" y="16"/>
                    <a:pt x="62" y="16"/>
                  </a:cubicBezTo>
                  <a:lnTo>
                    <a:pt x="88" y="16"/>
                  </a:lnTo>
                  <a:close/>
                  <a:moveTo>
                    <a:pt x="86" y="33"/>
                  </a:moveTo>
                  <a:cubicBezTo>
                    <a:pt x="87" y="22"/>
                    <a:pt x="87" y="22"/>
                    <a:pt x="87" y="22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0" y="33"/>
                    <a:pt x="60" y="33"/>
                    <a:pt x="60" y="33"/>
                  </a:cubicBezTo>
                  <a:lnTo>
                    <a:pt x="86" y="3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1" name="Line 33"/>
            <p:cNvSpPr>
              <a:spLocks noChangeShapeType="1"/>
            </p:cNvSpPr>
            <p:nvPr/>
          </p:nvSpPr>
          <p:spPr bwMode="auto">
            <a:xfrm flipH="1">
              <a:off x="9255481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2" name="Line 34"/>
            <p:cNvSpPr>
              <a:spLocks noChangeShapeType="1"/>
            </p:cNvSpPr>
            <p:nvPr/>
          </p:nvSpPr>
          <p:spPr bwMode="auto">
            <a:xfrm flipH="1">
              <a:off x="9348136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3" name="Line 35"/>
            <p:cNvSpPr>
              <a:spLocks noChangeShapeType="1"/>
            </p:cNvSpPr>
            <p:nvPr/>
          </p:nvSpPr>
          <p:spPr bwMode="auto">
            <a:xfrm flipH="1">
              <a:off x="9443129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4" name="Line 36"/>
            <p:cNvSpPr>
              <a:spLocks noChangeShapeType="1"/>
            </p:cNvSpPr>
            <p:nvPr/>
          </p:nvSpPr>
          <p:spPr bwMode="auto">
            <a:xfrm flipH="1">
              <a:off x="9538268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5" name="Line 37"/>
            <p:cNvSpPr>
              <a:spLocks noChangeShapeType="1"/>
            </p:cNvSpPr>
            <p:nvPr/>
          </p:nvSpPr>
          <p:spPr bwMode="auto">
            <a:xfrm flipH="1">
              <a:off x="9633700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6" name="Line 38"/>
            <p:cNvSpPr>
              <a:spLocks noChangeShapeType="1"/>
            </p:cNvSpPr>
            <p:nvPr/>
          </p:nvSpPr>
          <p:spPr bwMode="auto">
            <a:xfrm flipH="1">
              <a:off x="9728108" y="4548432"/>
              <a:ext cx="4384" cy="31129"/>
            </a:xfrm>
            <a:prstGeom prst="line">
              <a:avLst/>
            </a:prstGeom>
            <a:noFill/>
            <a:ln w="14288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pic>
        <p:nvPicPr>
          <p:cNvPr id="69" name="Picture 3" descr="C:\Documents and Settings\tdz\桌面\未标题-2.png" hidden="1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0114" y="6542476"/>
            <a:ext cx="253705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日期占位符 7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8F58CE-AA9F-44F2-B75A-34227CEABCB3}" type="datetimeFigureOut">
              <a:rPr lang="zh-CN" altLang="en-US" smtClean="0"/>
              <a:t>2023/10/9</a:t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2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4" name="任意多边形 73" hidden="1"/>
          <p:cNvSpPr/>
          <p:nvPr userDrawn="1"/>
        </p:nvSpPr>
        <p:spPr>
          <a:xfrm rot="894806">
            <a:off x="779120" y="139286"/>
            <a:ext cx="541052" cy="828000"/>
          </a:xfrm>
          <a:custGeom>
            <a:avLst/>
            <a:gdLst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2946442 h 4575877"/>
              <a:gd name="connsiteX9" fmla="*/ 1633673 w 2990085"/>
              <a:gd name="connsiteY9" fmla="*/ 3401224 h 4575877"/>
              <a:gd name="connsiteX10" fmla="*/ 1630823 w 2990085"/>
              <a:gd name="connsiteY10" fmla="*/ 3401224 h 4575877"/>
              <a:gd name="connsiteX11" fmla="*/ 1635750 w 2990085"/>
              <a:gd name="connsiteY11" fmla="*/ 3723073 h 4575877"/>
              <a:gd name="connsiteX12" fmla="*/ 1626318 w 2990085"/>
              <a:gd name="connsiteY12" fmla="*/ 4162116 h 4575877"/>
              <a:gd name="connsiteX13" fmla="*/ 1998521 w 2990085"/>
              <a:gd name="connsiteY13" fmla="*/ 4114682 h 4575877"/>
              <a:gd name="connsiteX14" fmla="*/ 2387572 w 2990085"/>
              <a:gd name="connsiteY14" fmla="*/ 3936393 h 4575877"/>
              <a:gd name="connsiteX15" fmla="*/ 2393959 w 2990085"/>
              <a:gd name="connsiteY15" fmla="*/ 4089779 h 4575877"/>
              <a:gd name="connsiteX16" fmla="*/ 2032803 w 2990085"/>
              <a:gd name="connsiteY16" fmla="*/ 4243403 h 4575877"/>
              <a:gd name="connsiteX17" fmla="*/ 1655587 w 2990085"/>
              <a:gd name="connsiteY17" fmla="*/ 4315149 h 4575877"/>
              <a:gd name="connsiteX18" fmla="*/ 1273004 w 2990085"/>
              <a:gd name="connsiteY18" fmla="*/ 4388324 h 4575877"/>
              <a:gd name="connsiteX19" fmla="*/ 806011 w 2990085"/>
              <a:gd name="connsiteY19" fmla="*/ 4575877 h 4575877"/>
              <a:gd name="connsiteX20" fmla="*/ 801054 w 2990085"/>
              <a:gd name="connsiteY20" fmla="*/ 4427857 h 4575877"/>
              <a:gd name="connsiteX21" fmla="*/ 1160457 w 2990085"/>
              <a:gd name="connsiteY21" fmla="*/ 4159821 h 4575877"/>
              <a:gd name="connsiteX22" fmla="*/ 1241769 w 2990085"/>
              <a:gd name="connsiteY22" fmla="*/ 3667174 h 4575877"/>
              <a:gd name="connsiteX23" fmla="*/ 1237922 w 2990085"/>
              <a:gd name="connsiteY23" fmla="*/ 3428438 h 4575877"/>
              <a:gd name="connsiteX24" fmla="*/ 1240031 w 2990085"/>
              <a:gd name="connsiteY24" fmla="*/ 3428438 h 4575877"/>
              <a:gd name="connsiteX25" fmla="*/ 1240031 w 2990085"/>
              <a:gd name="connsiteY25" fmla="*/ 3401224 h 4575877"/>
              <a:gd name="connsiteX26" fmla="*/ 1239219 w 2990085"/>
              <a:gd name="connsiteY26" fmla="*/ 3401224 h 4575877"/>
              <a:gd name="connsiteX27" fmla="*/ 1239219 w 2990085"/>
              <a:gd name="connsiteY27" fmla="*/ 2606619 h 4575877"/>
              <a:gd name="connsiteX28" fmla="*/ 1240448 w 2990085"/>
              <a:gd name="connsiteY28" fmla="*/ 2606619 h 4575877"/>
              <a:gd name="connsiteX29" fmla="*/ 1216781 w 2990085"/>
              <a:gd name="connsiteY29" fmla="*/ 1137952 h 4575877"/>
              <a:gd name="connsiteX30" fmla="*/ 1205031 w 2990085"/>
              <a:gd name="connsiteY30" fmla="*/ 986000 h 4575877"/>
              <a:gd name="connsiteX31" fmla="*/ 1010196 w 2990085"/>
              <a:gd name="connsiteY31" fmla="*/ 923011 h 4575877"/>
              <a:gd name="connsiteX32" fmla="*/ 1010953 w 2990085"/>
              <a:gd name="connsiteY32" fmla="*/ 796446 h 4575877"/>
              <a:gd name="connsiteX33" fmla="*/ 1631355 w 2990085"/>
              <a:gd name="connsiteY33" fmla="*/ 516335 h 4575877"/>
              <a:gd name="connsiteX34" fmla="*/ 1619038 w 2990085"/>
              <a:gd name="connsiteY34" fmla="*/ 1030819 h 4575877"/>
              <a:gd name="connsiteX35" fmla="*/ 1617716 w 2990085"/>
              <a:gd name="connsiteY35" fmla="*/ 1823823 h 4575877"/>
              <a:gd name="connsiteX36" fmla="*/ 1868719 w 2990085"/>
              <a:gd name="connsiteY36" fmla="*/ 1774203 h 4575877"/>
              <a:gd name="connsiteX37" fmla="*/ 2397287 w 2990085"/>
              <a:gd name="connsiteY37" fmla="*/ 1343368 h 4575877"/>
              <a:gd name="connsiteX38" fmla="*/ 2504404 w 2990085"/>
              <a:gd name="connsiteY38" fmla="*/ 645679 h 4575877"/>
              <a:gd name="connsiteX39" fmla="*/ 2200442 w 2990085"/>
              <a:gd name="connsiteY39" fmla="*/ 269996 h 4575877"/>
              <a:gd name="connsiteX40" fmla="*/ 1592464 w 2990085"/>
              <a:gd name="connsiteY40" fmla="*/ 262479 h 4575877"/>
              <a:gd name="connsiteX41" fmla="*/ 774828 w 2990085"/>
              <a:gd name="connsiteY41" fmla="*/ 718607 h 4575877"/>
              <a:gd name="connsiteX42" fmla="*/ 255817 w 2990085"/>
              <a:gd name="connsiteY42" fmla="*/ 1465682 h 4575877"/>
              <a:gd name="connsiteX43" fmla="*/ 203204 w 2990085"/>
              <a:gd name="connsiteY43" fmla="*/ 2206292 h 4575877"/>
              <a:gd name="connsiteX44" fmla="*/ 348810 w 2990085"/>
              <a:gd name="connsiteY44" fmla="*/ 2483428 h 4575877"/>
              <a:gd name="connsiteX45" fmla="*/ 622088 w 2990085"/>
              <a:gd name="connsiteY45" fmla="*/ 2657629 h 4575877"/>
              <a:gd name="connsiteX46" fmla="*/ 800805 w 2990085"/>
              <a:gd name="connsiteY46" fmla="*/ 2811066 h 4575877"/>
              <a:gd name="connsiteX47" fmla="*/ 779502 w 2990085"/>
              <a:gd name="connsiteY47" fmla="*/ 2914384 h 4575877"/>
              <a:gd name="connsiteX48" fmla="*/ 686344 w 2990085"/>
              <a:gd name="connsiteY48" fmla="*/ 2985143 h 4575877"/>
              <a:gd name="connsiteX49" fmla="*/ 347086 w 2990085"/>
              <a:gd name="connsiteY49" fmla="*/ 2854362 h 4575877"/>
              <a:gd name="connsiteX50" fmla="*/ 51924 w 2990085"/>
              <a:gd name="connsiteY50" fmla="*/ 2349974 h 4575877"/>
              <a:gd name="connsiteX51" fmla="*/ 301903 w 2990085"/>
              <a:gd name="connsiteY51" fmla="*/ 1002519 h 4575877"/>
              <a:gd name="connsiteX52" fmla="*/ 1651515 w 2990085"/>
              <a:gd name="connsiteY52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3401224 h 4575877"/>
              <a:gd name="connsiteX9" fmla="*/ 1630823 w 2990085"/>
              <a:gd name="connsiteY9" fmla="*/ 3401224 h 4575877"/>
              <a:gd name="connsiteX10" fmla="*/ 1635750 w 2990085"/>
              <a:gd name="connsiteY10" fmla="*/ 3723073 h 4575877"/>
              <a:gd name="connsiteX11" fmla="*/ 1626318 w 2990085"/>
              <a:gd name="connsiteY11" fmla="*/ 4162116 h 4575877"/>
              <a:gd name="connsiteX12" fmla="*/ 1998521 w 2990085"/>
              <a:gd name="connsiteY12" fmla="*/ 4114682 h 4575877"/>
              <a:gd name="connsiteX13" fmla="*/ 2387572 w 2990085"/>
              <a:gd name="connsiteY13" fmla="*/ 3936393 h 4575877"/>
              <a:gd name="connsiteX14" fmla="*/ 2393959 w 2990085"/>
              <a:gd name="connsiteY14" fmla="*/ 4089779 h 4575877"/>
              <a:gd name="connsiteX15" fmla="*/ 2032803 w 2990085"/>
              <a:gd name="connsiteY15" fmla="*/ 4243403 h 4575877"/>
              <a:gd name="connsiteX16" fmla="*/ 1655587 w 2990085"/>
              <a:gd name="connsiteY16" fmla="*/ 4315149 h 4575877"/>
              <a:gd name="connsiteX17" fmla="*/ 1273004 w 2990085"/>
              <a:gd name="connsiteY17" fmla="*/ 4388324 h 4575877"/>
              <a:gd name="connsiteX18" fmla="*/ 806011 w 2990085"/>
              <a:gd name="connsiteY18" fmla="*/ 4575877 h 4575877"/>
              <a:gd name="connsiteX19" fmla="*/ 801054 w 2990085"/>
              <a:gd name="connsiteY19" fmla="*/ 4427857 h 4575877"/>
              <a:gd name="connsiteX20" fmla="*/ 1160457 w 2990085"/>
              <a:gd name="connsiteY20" fmla="*/ 4159821 h 4575877"/>
              <a:gd name="connsiteX21" fmla="*/ 1241769 w 2990085"/>
              <a:gd name="connsiteY21" fmla="*/ 3667174 h 4575877"/>
              <a:gd name="connsiteX22" fmla="*/ 1237922 w 2990085"/>
              <a:gd name="connsiteY22" fmla="*/ 3428438 h 4575877"/>
              <a:gd name="connsiteX23" fmla="*/ 1240031 w 2990085"/>
              <a:gd name="connsiteY23" fmla="*/ 3428438 h 4575877"/>
              <a:gd name="connsiteX24" fmla="*/ 1240031 w 2990085"/>
              <a:gd name="connsiteY24" fmla="*/ 3401224 h 4575877"/>
              <a:gd name="connsiteX25" fmla="*/ 1239219 w 2990085"/>
              <a:gd name="connsiteY25" fmla="*/ 3401224 h 4575877"/>
              <a:gd name="connsiteX26" fmla="*/ 1239219 w 2990085"/>
              <a:gd name="connsiteY26" fmla="*/ 2606619 h 4575877"/>
              <a:gd name="connsiteX27" fmla="*/ 1240448 w 2990085"/>
              <a:gd name="connsiteY27" fmla="*/ 2606619 h 4575877"/>
              <a:gd name="connsiteX28" fmla="*/ 1216781 w 2990085"/>
              <a:gd name="connsiteY28" fmla="*/ 1137952 h 4575877"/>
              <a:gd name="connsiteX29" fmla="*/ 1205031 w 2990085"/>
              <a:gd name="connsiteY29" fmla="*/ 986000 h 4575877"/>
              <a:gd name="connsiteX30" fmla="*/ 1010196 w 2990085"/>
              <a:gd name="connsiteY30" fmla="*/ 923011 h 4575877"/>
              <a:gd name="connsiteX31" fmla="*/ 1010953 w 2990085"/>
              <a:gd name="connsiteY31" fmla="*/ 796446 h 4575877"/>
              <a:gd name="connsiteX32" fmla="*/ 1631355 w 2990085"/>
              <a:gd name="connsiteY32" fmla="*/ 516335 h 4575877"/>
              <a:gd name="connsiteX33" fmla="*/ 1619038 w 2990085"/>
              <a:gd name="connsiteY33" fmla="*/ 1030819 h 4575877"/>
              <a:gd name="connsiteX34" fmla="*/ 1617716 w 2990085"/>
              <a:gd name="connsiteY34" fmla="*/ 1823823 h 4575877"/>
              <a:gd name="connsiteX35" fmla="*/ 1868719 w 2990085"/>
              <a:gd name="connsiteY35" fmla="*/ 1774203 h 4575877"/>
              <a:gd name="connsiteX36" fmla="*/ 2397287 w 2990085"/>
              <a:gd name="connsiteY36" fmla="*/ 1343368 h 4575877"/>
              <a:gd name="connsiteX37" fmla="*/ 2504404 w 2990085"/>
              <a:gd name="connsiteY37" fmla="*/ 645679 h 4575877"/>
              <a:gd name="connsiteX38" fmla="*/ 2200442 w 2990085"/>
              <a:gd name="connsiteY38" fmla="*/ 269996 h 4575877"/>
              <a:gd name="connsiteX39" fmla="*/ 1592464 w 2990085"/>
              <a:gd name="connsiteY39" fmla="*/ 262479 h 4575877"/>
              <a:gd name="connsiteX40" fmla="*/ 774828 w 2990085"/>
              <a:gd name="connsiteY40" fmla="*/ 718607 h 4575877"/>
              <a:gd name="connsiteX41" fmla="*/ 255817 w 2990085"/>
              <a:gd name="connsiteY41" fmla="*/ 1465682 h 4575877"/>
              <a:gd name="connsiteX42" fmla="*/ 203204 w 2990085"/>
              <a:gd name="connsiteY42" fmla="*/ 2206292 h 4575877"/>
              <a:gd name="connsiteX43" fmla="*/ 348810 w 2990085"/>
              <a:gd name="connsiteY43" fmla="*/ 2483428 h 4575877"/>
              <a:gd name="connsiteX44" fmla="*/ 622088 w 2990085"/>
              <a:gd name="connsiteY44" fmla="*/ 2657629 h 4575877"/>
              <a:gd name="connsiteX45" fmla="*/ 800805 w 2990085"/>
              <a:gd name="connsiteY45" fmla="*/ 2811066 h 4575877"/>
              <a:gd name="connsiteX46" fmla="*/ 779502 w 2990085"/>
              <a:gd name="connsiteY46" fmla="*/ 2914384 h 4575877"/>
              <a:gd name="connsiteX47" fmla="*/ 686344 w 2990085"/>
              <a:gd name="connsiteY47" fmla="*/ 2985143 h 4575877"/>
              <a:gd name="connsiteX48" fmla="*/ 347086 w 2990085"/>
              <a:gd name="connsiteY48" fmla="*/ 2854362 h 4575877"/>
              <a:gd name="connsiteX49" fmla="*/ 51924 w 2990085"/>
              <a:gd name="connsiteY49" fmla="*/ 2349974 h 4575877"/>
              <a:gd name="connsiteX50" fmla="*/ 301903 w 2990085"/>
              <a:gd name="connsiteY50" fmla="*/ 1002519 h 4575877"/>
              <a:gd name="connsiteX51" fmla="*/ 1651515 w 2990085"/>
              <a:gd name="connsiteY51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3673 w 2990085"/>
              <a:gd name="connsiteY7" fmla="*/ 3401224 h 4575877"/>
              <a:gd name="connsiteX8" fmla="*/ 1630823 w 2990085"/>
              <a:gd name="connsiteY8" fmla="*/ 3401224 h 4575877"/>
              <a:gd name="connsiteX9" fmla="*/ 1635750 w 2990085"/>
              <a:gd name="connsiteY9" fmla="*/ 3723073 h 4575877"/>
              <a:gd name="connsiteX10" fmla="*/ 1626318 w 2990085"/>
              <a:gd name="connsiteY10" fmla="*/ 4162116 h 4575877"/>
              <a:gd name="connsiteX11" fmla="*/ 1998521 w 2990085"/>
              <a:gd name="connsiteY11" fmla="*/ 4114682 h 4575877"/>
              <a:gd name="connsiteX12" fmla="*/ 2387572 w 2990085"/>
              <a:gd name="connsiteY12" fmla="*/ 3936393 h 4575877"/>
              <a:gd name="connsiteX13" fmla="*/ 2393959 w 2990085"/>
              <a:gd name="connsiteY13" fmla="*/ 4089779 h 4575877"/>
              <a:gd name="connsiteX14" fmla="*/ 2032803 w 2990085"/>
              <a:gd name="connsiteY14" fmla="*/ 4243403 h 4575877"/>
              <a:gd name="connsiteX15" fmla="*/ 1655587 w 2990085"/>
              <a:gd name="connsiteY15" fmla="*/ 4315149 h 4575877"/>
              <a:gd name="connsiteX16" fmla="*/ 1273004 w 2990085"/>
              <a:gd name="connsiteY16" fmla="*/ 4388324 h 4575877"/>
              <a:gd name="connsiteX17" fmla="*/ 806011 w 2990085"/>
              <a:gd name="connsiteY17" fmla="*/ 4575877 h 4575877"/>
              <a:gd name="connsiteX18" fmla="*/ 801054 w 2990085"/>
              <a:gd name="connsiteY18" fmla="*/ 4427857 h 4575877"/>
              <a:gd name="connsiteX19" fmla="*/ 1160457 w 2990085"/>
              <a:gd name="connsiteY19" fmla="*/ 4159821 h 4575877"/>
              <a:gd name="connsiteX20" fmla="*/ 1241769 w 2990085"/>
              <a:gd name="connsiteY20" fmla="*/ 3667174 h 4575877"/>
              <a:gd name="connsiteX21" fmla="*/ 1237922 w 2990085"/>
              <a:gd name="connsiteY21" fmla="*/ 3428438 h 4575877"/>
              <a:gd name="connsiteX22" fmla="*/ 1240031 w 2990085"/>
              <a:gd name="connsiteY22" fmla="*/ 3428438 h 4575877"/>
              <a:gd name="connsiteX23" fmla="*/ 1240031 w 2990085"/>
              <a:gd name="connsiteY23" fmla="*/ 3401224 h 4575877"/>
              <a:gd name="connsiteX24" fmla="*/ 1239219 w 2990085"/>
              <a:gd name="connsiteY24" fmla="*/ 3401224 h 4575877"/>
              <a:gd name="connsiteX25" fmla="*/ 1239219 w 2990085"/>
              <a:gd name="connsiteY25" fmla="*/ 2606619 h 4575877"/>
              <a:gd name="connsiteX26" fmla="*/ 1240448 w 2990085"/>
              <a:gd name="connsiteY26" fmla="*/ 2606619 h 4575877"/>
              <a:gd name="connsiteX27" fmla="*/ 1216781 w 2990085"/>
              <a:gd name="connsiteY27" fmla="*/ 1137952 h 4575877"/>
              <a:gd name="connsiteX28" fmla="*/ 1205031 w 2990085"/>
              <a:gd name="connsiteY28" fmla="*/ 986000 h 4575877"/>
              <a:gd name="connsiteX29" fmla="*/ 1010196 w 2990085"/>
              <a:gd name="connsiteY29" fmla="*/ 923011 h 4575877"/>
              <a:gd name="connsiteX30" fmla="*/ 1010953 w 2990085"/>
              <a:gd name="connsiteY30" fmla="*/ 796446 h 4575877"/>
              <a:gd name="connsiteX31" fmla="*/ 1631355 w 2990085"/>
              <a:gd name="connsiteY31" fmla="*/ 516335 h 4575877"/>
              <a:gd name="connsiteX32" fmla="*/ 1619038 w 2990085"/>
              <a:gd name="connsiteY32" fmla="*/ 1030819 h 4575877"/>
              <a:gd name="connsiteX33" fmla="*/ 1617716 w 2990085"/>
              <a:gd name="connsiteY33" fmla="*/ 1823823 h 4575877"/>
              <a:gd name="connsiteX34" fmla="*/ 1868719 w 2990085"/>
              <a:gd name="connsiteY34" fmla="*/ 1774203 h 4575877"/>
              <a:gd name="connsiteX35" fmla="*/ 2397287 w 2990085"/>
              <a:gd name="connsiteY35" fmla="*/ 1343368 h 4575877"/>
              <a:gd name="connsiteX36" fmla="*/ 2504404 w 2990085"/>
              <a:gd name="connsiteY36" fmla="*/ 645679 h 4575877"/>
              <a:gd name="connsiteX37" fmla="*/ 2200442 w 2990085"/>
              <a:gd name="connsiteY37" fmla="*/ 269996 h 4575877"/>
              <a:gd name="connsiteX38" fmla="*/ 1592464 w 2990085"/>
              <a:gd name="connsiteY38" fmla="*/ 262479 h 4575877"/>
              <a:gd name="connsiteX39" fmla="*/ 774828 w 2990085"/>
              <a:gd name="connsiteY39" fmla="*/ 718607 h 4575877"/>
              <a:gd name="connsiteX40" fmla="*/ 255817 w 2990085"/>
              <a:gd name="connsiteY40" fmla="*/ 1465682 h 4575877"/>
              <a:gd name="connsiteX41" fmla="*/ 203204 w 2990085"/>
              <a:gd name="connsiteY41" fmla="*/ 2206292 h 4575877"/>
              <a:gd name="connsiteX42" fmla="*/ 348810 w 2990085"/>
              <a:gd name="connsiteY42" fmla="*/ 2483428 h 4575877"/>
              <a:gd name="connsiteX43" fmla="*/ 622088 w 2990085"/>
              <a:gd name="connsiteY43" fmla="*/ 2657629 h 4575877"/>
              <a:gd name="connsiteX44" fmla="*/ 800805 w 2990085"/>
              <a:gd name="connsiteY44" fmla="*/ 2811066 h 4575877"/>
              <a:gd name="connsiteX45" fmla="*/ 779502 w 2990085"/>
              <a:gd name="connsiteY45" fmla="*/ 2914384 h 4575877"/>
              <a:gd name="connsiteX46" fmla="*/ 686344 w 2990085"/>
              <a:gd name="connsiteY46" fmla="*/ 2985143 h 4575877"/>
              <a:gd name="connsiteX47" fmla="*/ 347086 w 2990085"/>
              <a:gd name="connsiteY47" fmla="*/ 2854362 h 4575877"/>
              <a:gd name="connsiteX48" fmla="*/ 51924 w 2990085"/>
              <a:gd name="connsiteY48" fmla="*/ 2349974 h 4575877"/>
              <a:gd name="connsiteX49" fmla="*/ 301903 w 2990085"/>
              <a:gd name="connsiteY49" fmla="*/ 1002519 h 4575877"/>
              <a:gd name="connsiteX50" fmla="*/ 1651515 w 2990085"/>
              <a:gd name="connsiteY50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40031 w 2990085"/>
              <a:gd name="connsiteY22" fmla="*/ 3401224 h 4575877"/>
              <a:gd name="connsiteX23" fmla="*/ 1239219 w 2990085"/>
              <a:gd name="connsiteY23" fmla="*/ 3401224 h 4575877"/>
              <a:gd name="connsiteX24" fmla="*/ 1239219 w 2990085"/>
              <a:gd name="connsiteY24" fmla="*/ 2606619 h 4575877"/>
              <a:gd name="connsiteX25" fmla="*/ 1240448 w 2990085"/>
              <a:gd name="connsiteY25" fmla="*/ 2606619 h 4575877"/>
              <a:gd name="connsiteX26" fmla="*/ 1216781 w 2990085"/>
              <a:gd name="connsiteY26" fmla="*/ 1137952 h 4575877"/>
              <a:gd name="connsiteX27" fmla="*/ 1205031 w 2990085"/>
              <a:gd name="connsiteY27" fmla="*/ 986000 h 4575877"/>
              <a:gd name="connsiteX28" fmla="*/ 1010196 w 2990085"/>
              <a:gd name="connsiteY28" fmla="*/ 923011 h 4575877"/>
              <a:gd name="connsiteX29" fmla="*/ 1010953 w 2990085"/>
              <a:gd name="connsiteY29" fmla="*/ 796446 h 4575877"/>
              <a:gd name="connsiteX30" fmla="*/ 1631355 w 2990085"/>
              <a:gd name="connsiteY30" fmla="*/ 516335 h 4575877"/>
              <a:gd name="connsiteX31" fmla="*/ 1619038 w 2990085"/>
              <a:gd name="connsiteY31" fmla="*/ 1030819 h 4575877"/>
              <a:gd name="connsiteX32" fmla="*/ 1617716 w 2990085"/>
              <a:gd name="connsiteY32" fmla="*/ 1823823 h 4575877"/>
              <a:gd name="connsiteX33" fmla="*/ 1868719 w 2990085"/>
              <a:gd name="connsiteY33" fmla="*/ 1774203 h 4575877"/>
              <a:gd name="connsiteX34" fmla="*/ 2397287 w 2990085"/>
              <a:gd name="connsiteY34" fmla="*/ 1343368 h 4575877"/>
              <a:gd name="connsiteX35" fmla="*/ 2504404 w 2990085"/>
              <a:gd name="connsiteY35" fmla="*/ 645679 h 4575877"/>
              <a:gd name="connsiteX36" fmla="*/ 2200442 w 2990085"/>
              <a:gd name="connsiteY36" fmla="*/ 269996 h 4575877"/>
              <a:gd name="connsiteX37" fmla="*/ 1592464 w 2990085"/>
              <a:gd name="connsiteY37" fmla="*/ 262479 h 4575877"/>
              <a:gd name="connsiteX38" fmla="*/ 774828 w 2990085"/>
              <a:gd name="connsiteY38" fmla="*/ 718607 h 4575877"/>
              <a:gd name="connsiteX39" fmla="*/ 255817 w 2990085"/>
              <a:gd name="connsiteY39" fmla="*/ 1465682 h 4575877"/>
              <a:gd name="connsiteX40" fmla="*/ 203204 w 2990085"/>
              <a:gd name="connsiteY40" fmla="*/ 2206292 h 4575877"/>
              <a:gd name="connsiteX41" fmla="*/ 348810 w 2990085"/>
              <a:gd name="connsiteY41" fmla="*/ 2483428 h 4575877"/>
              <a:gd name="connsiteX42" fmla="*/ 622088 w 2990085"/>
              <a:gd name="connsiteY42" fmla="*/ 2657629 h 4575877"/>
              <a:gd name="connsiteX43" fmla="*/ 800805 w 2990085"/>
              <a:gd name="connsiteY43" fmla="*/ 2811066 h 4575877"/>
              <a:gd name="connsiteX44" fmla="*/ 779502 w 2990085"/>
              <a:gd name="connsiteY44" fmla="*/ 2914384 h 4575877"/>
              <a:gd name="connsiteX45" fmla="*/ 686344 w 2990085"/>
              <a:gd name="connsiteY45" fmla="*/ 2985143 h 4575877"/>
              <a:gd name="connsiteX46" fmla="*/ 347086 w 2990085"/>
              <a:gd name="connsiteY46" fmla="*/ 2854362 h 4575877"/>
              <a:gd name="connsiteX47" fmla="*/ 51924 w 2990085"/>
              <a:gd name="connsiteY47" fmla="*/ 2349974 h 4575877"/>
              <a:gd name="connsiteX48" fmla="*/ 301903 w 2990085"/>
              <a:gd name="connsiteY48" fmla="*/ 1002519 h 4575877"/>
              <a:gd name="connsiteX49" fmla="*/ 1651515 w 2990085"/>
              <a:gd name="connsiteY49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40031 w 2990085"/>
              <a:gd name="connsiteY22" fmla="*/ 3401224 h 4575877"/>
              <a:gd name="connsiteX23" fmla="*/ 1239219 w 2990085"/>
              <a:gd name="connsiteY23" fmla="*/ 2606619 h 4575877"/>
              <a:gd name="connsiteX24" fmla="*/ 1240448 w 2990085"/>
              <a:gd name="connsiteY24" fmla="*/ 2606619 h 4575877"/>
              <a:gd name="connsiteX25" fmla="*/ 1216781 w 2990085"/>
              <a:gd name="connsiteY25" fmla="*/ 1137952 h 4575877"/>
              <a:gd name="connsiteX26" fmla="*/ 1205031 w 2990085"/>
              <a:gd name="connsiteY26" fmla="*/ 986000 h 4575877"/>
              <a:gd name="connsiteX27" fmla="*/ 1010196 w 2990085"/>
              <a:gd name="connsiteY27" fmla="*/ 923011 h 4575877"/>
              <a:gd name="connsiteX28" fmla="*/ 1010953 w 2990085"/>
              <a:gd name="connsiteY28" fmla="*/ 796446 h 4575877"/>
              <a:gd name="connsiteX29" fmla="*/ 1631355 w 2990085"/>
              <a:gd name="connsiteY29" fmla="*/ 516335 h 4575877"/>
              <a:gd name="connsiteX30" fmla="*/ 1619038 w 2990085"/>
              <a:gd name="connsiteY30" fmla="*/ 1030819 h 4575877"/>
              <a:gd name="connsiteX31" fmla="*/ 1617716 w 2990085"/>
              <a:gd name="connsiteY31" fmla="*/ 1823823 h 4575877"/>
              <a:gd name="connsiteX32" fmla="*/ 1868719 w 2990085"/>
              <a:gd name="connsiteY32" fmla="*/ 1774203 h 4575877"/>
              <a:gd name="connsiteX33" fmla="*/ 2397287 w 2990085"/>
              <a:gd name="connsiteY33" fmla="*/ 1343368 h 4575877"/>
              <a:gd name="connsiteX34" fmla="*/ 2504404 w 2990085"/>
              <a:gd name="connsiteY34" fmla="*/ 645679 h 4575877"/>
              <a:gd name="connsiteX35" fmla="*/ 2200442 w 2990085"/>
              <a:gd name="connsiteY35" fmla="*/ 269996 h 4575877"/>
              <a:gd name="connsiteX36" fmla="*/ 1592464 w 2990085"/>
              <a:gd name="connsiteY36" fmla="*/ 262479 h 4575877"/>
              <a:gd name="connsiteX37" fmla="*/ 774828 w 2990085"/>
              <a:gd name="connsiteY37" fmla="*/ 718607 h 4575877"/>
              <a:gd name="connsiteX38" fmla="*/ 255817 w 2990085"/>
              <a:gd name="connsiteY38" fmla="*/ 1465682 h 4575877"/>
              <a:gd name="connsiteX39" fmla="*/ 203204 w 2990085"/>
              <a:gd name="connsiteY39" fmla="*/ 2206292 h 4575877"/>
              <a:gd name="connsiteX40" fmla="*/ 348810 w 2990085"/>
              <a:gd name="connsiteY40" fmla="*/ 2483428 h 4575877"/>
              <a:gd name="connsiteX41" fmla="*/ 622088 w 2990085"/>
              <a:gd name="connsiteY41" fmla="*/ 2657629 h 4575877"/>
              <a:gd name="connsiteX42" fmla="*/ 800805 w 2990085"/>
              <a:gd name="connsiteY42" fmla="*/ 2811066 h 4575877"/>
              <a:gd name="connsiteX43" fmla="*/ 779502 w 2990085"/>
              <a:gd name="connsiteY43" fmla="*/ 2914384 h 4575877"/>
              <a:gd name="connsiteX44" fmla="*/ 686344 w 2990085"/>
              <a:gd name="connsiteY44" fmla="*/ 2985143 h 4575877"/>
              <a:gd name="connsiteX45" fmla="*/ 347086 w 2990085"/>
              <a:gd name="connsiteY45" fmla="*/ 2854362 h 4575877"/>
              <a:gd name="connsiteX46" fmla="*/ 51924 w 2990085"/>
              <a:gd name="connsiteY46" fmla="*/ 2349974 h 4575877"/>
              <a:gd name="connsiteX47" fmla="*/ 301903 w 2990085"/>
              <a:gd name="connsiteY47" fmla="*/ 1002519 h 4575877"/>
              <a:gd name="connsiteX48" fmla="*/ 1651515 w 2990085"/>
              <a:gd name="connsiteY48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39219 w 2990085"/>
              <a:gd name="connsiteY22" fmla="*/ 2606619 h 4575877"/>
              <a:gd name="connsiteX23" fmla="*/ 1240448 w 2990085"/>
              <a:gd name="connsiteY23" fmla="*/ 2606619 h 4575877"/>
              <a:gd name="connsiteX24" fmla="*/ 1216781 w 2990085"/>
              <a:gd name="connsiteY24" fmla="*/ 1137952 h 4575877"/>
              <a:gd name="connsiteX25" fmla="*/ 1205031 w 2990085"/>
              <a:gd name="connsiteY25" fmla="*/ 986000 h 4575877"/>
              <a:gd name="connsiteX26" fmla="*/ 1010196 w 2990085"/>
              <a:gd name="connsiteY26" fmla="*/ 923011 h 4575877"/>
              <a:gd name="connsiteX27" fmla="*/ 1010953 w 2990085"/>
              <a:gd name="connsiteY27" fmla="*/ 796446 h 4575877"/>
              <a:gd name="connsiteX28" fmla="*/ 1631355 w 2990085"/>
              <a:gd name="connsiteY28" fmla="*/ 516335 h 4575877"/>
              <a:gd name="connsiteX29" fmla="*/ 1619038 w 2990085"/>
              <a:gd name="connsiteY29" fmla="*/ 1030819 h 4575877"/>
              <a:gd name="connsiteX30" fmla="*/ 1617716 w 2990085"/>
              <a:gd name="connsiteY30" fmla="*/ 1823823 h 4575877"/>
              <a:gd name="connsiteX31" fmla="*/ 1868719 w 2990085"/>
              <a:gd name="connsiteY31" fmla="*/ 1774203 h 4575877"/>
              <a:gd name="connsiteX32" fmla="*/ 2397287 w 2990085"/>
              <a:gd name="connsiteY32" fmla="*/ 1343368 h 4575877"/>
              <a:gd name="connsiteX33" fmla="*/ 2504404 w 2990085"/>
              <a:gd name="connsiteY33" fmla="*/ 645679 h 4575877"/>
              <a:gd name="connsiteX34" fmla="*/ 2200442 w 2990085"/>
              <a:gd name="connsiteY34" fmla="*/ 269996 h 4575877"/>
              <a:gd name="connsiteX35" fmla="*/ 1592464 w 2990085"/>
              <a:gd name="connsiteY35" fmla="*/ 262479 h 4575877"/>
              <a:gd name="connsiteX36" fmla="*/ 774828 w 2990085"/>
              <a:gd name="connsiteY36" fmla="*/ 718607 h 4575877"/>
              <a:gd name="connsiteX37" fmla="*/ 255817 w 2990085"/>
              <a:gd name="connsiteY37" fmla="*/ 1465682 h 4575877"/>
              <a:gd name="connsiteX38" fmla="*/ 203204 w 2990085"/>
              <a:gd name="connsiteY38" fmla="*/ 2206292 h 4575877"/>
              <a:gd name="connsiteX39" fmla="*/ 348810 w 2990085"/>
              <a:gd name="connsiteY39" fmla="*/ 2483428 h 4575877"/>
              <a:gd name="connsiteX40" fmla="*/ 622088 w 2990085"/>
              <a:gd name="connsiteY40" fmla="*/ 2657629 h 4575877"/>
              <a:gd name="connsiteX41" fmla="*/ 800805 w 2990085"/>
              <a:gd name="connsiteY41" fmla="*/ 2811066 h 4575877"/>
              <a:gd name="connsiteX42" fmla="*/ 779502 w 2990085"/>
              <a:gd name="connsiteY42" fmla="*/ 2914384 h 4575877"/>
              <a:gd name="connsiteX43" fmla="*/ 686344 w 2990085"/>
              <a:gd name="connsiteY43" fmla="*/ 2985143 h 4575877"/>
              <a:gd name="connsiteX44" fmla="*/ 347086 w 2990085"/>
              <a:gd name="connsiteY44" fmla="*/ 2854362 h 4575877"/>
              <a:gd name="connsiteX45" fmla="*/ 51924 w 2990085"/>
              <a:gd name="connsiteY45" fmla="*/ 2349974 h 4575877"/>
              <a:gd name="connsiteX46" fmla="*/ 301903 w 2990085"/>
              <a:gd name="connsiteY46" fmla="*/ 1002519 h 4575877"/>
              <a:gd name="connsiteX47" fmla="*/ 1651515 w 2990085"/>
              <a:gd name="connsiteY47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39219 w 2990085"/>
              <a:gd name="connsiteY21" fmla="*/ 2606619 h 4575877"/>
              <a:gd name="connsiteX22" fmla="*/ 1240448 w 2990085"/>
              <a:gd name="connsiteY22" fmla="*/ 2606619 h 4575877"/>
              <a:gd name="connsiteX23" fmla="*/ 1216781 w 2990085"/>
              <a:gd name="connsiteY23" fmla="*/ 1137952 h 4575877"/>
              <a:gd name="connsiteX24" fmla="*/ 1205031 w 2990085"/>
              <a:gd name="connsiteY24" fmla="*/ 986000 h 4575877"/>
              <a:gd name="connsiteX25" fmla="*/ 1010196 w 2990085"/>
              <a:gd name="connsiteY25" fmla="*/ 923011 h 4575877"/>
              <a:gd name="connsiteX26" fmla="*/ 1010953 w 2990085"/>
              <a:gd name="connsiteY26" fmla="*/ 796446 h 4575877"/>
              <a:gd name="connsiteX27" fmla="*/ 1631355 w 2990085"/>
              <a:gd name="connsiteY27" fmla="*/ 516335 h 4575877"/>
              <a:gd name="connsiteX28" fmla="*/ 1619038 w 2990085"/>
              <a:gd name="connsiteY28" fmla="*/ 1030819 h 4575877"/>
              <a:gd name="connsiteX29" fmla="*/ 1617716 w 2990085"/>
              <a:gd name="connsiteY29" fmla="*/ 1823823 h 4575877"/>
              <a:gd name="connsiteX30" fmla="*/ 1868719 w 2990085"/>
              <a:gd name="connsiteY30" fmla="*/ 1774203 h 4575877"/>
              <a:gd name="connsiteX31" fmla="*/ 2397287 w 2990085"/>
              <a:gd name="connsiteY31" fmla="*/ 1343368 h 4575877"/>
              <a:gd name="connsiteX32" fmla="*/ 2504404 w 2990085"/>
              <a:gd name="connsiteY32" fmla="*/ 645679 h 4575877"/>
              <a:gd name="connsiteX33" fmla="*/ 2200442 w 2990085"/>
              <a:gd name="connsiteY33" fmla="*/ 269996 h 4575877"/>
              <a:gd name="connsiteX34" fmla="*/ 1592464 w 2990085"/>
              <a:gd name="connsiteY34" fmla="*/ 262479 h 4575877"/>
              <a:gd name="connsiteX35" fmla="*/ 774828 w 2990085"/>
              <a:gd name="connsiteY35" fmla="*/ 718607 h 4575877"/>
              <a:gd name="connsiteX36" fmla="*/ 255817 w 2990085"/>
              <a:gd name="connsiteY36" fmla="*/ 1465682 h 4575877"/>
              <a:gd name="connsiteX37" fmla="*/ 203204 w 2990085"/>
              <a:gd name="connsiteY37" fmla="*/ 2206292 h 4575877"/>
              <a:gd name="connsiteX38" fmla="*/ 348810 w 2990085"/>
              <a:gd name="connsiteY38" fmla="*/ 2483428 h 4575877"/>
              <a:gd name="connsiteX39" fmla="*/ 622088 w 2990085"/>
              <a:gd name="connsiteY39" fmla="*/ 2657629 h 4575877"/>
              <a:gd name="connsiteX40" fmla="*/ 800805 w 2990085"/>
              <a:gd name="connsiteY40" fmla="*/ 2811066 h 4575877"/>
              <a:gd name="connsiteX41" fmla="*/ 779502 w 2990085"/>
              <a:gd name="connsiteY41" fmla="*/ 2914384 h 4575877"/>
              <a:gd name="connsiteX42" fmla="*/ 686344 w 2990085"/>
              <a:gd name="connsiteY42" fmla="*/ 2985143 h 4575877"/>
              <a:gd name="connsiteX43" fmla="*/ 347086 w 2990085"/>
              <a:gd name="connsiteY43" fmla="*/ 2854362 h 4575877"/>
              <a:gd name="connsiteX44" fmla="*/ 51924 w 2990085"/>
              <a:gd name="connsiteY44" fmla="*/ 2349974 h 4575877"/>
              <a:gd name="connsiteX45" fmla="*/ 301903 w 2990085"/>
              <a:gd name="connsiteY45" fmla="*/ 1002519 h 4575877"/>
              <a:gd name="connsiteX46" fmla="*/ 1651515 w 2990085"/>
              <a:gd name="connsiteY46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9219 w 2990085"/>
              <a:gd name="connsiteY20" fmla="*/ 2606619 h 4575877"/>
              <a:gd name="connsiteX21" fmla="*/ 1240448 w 2990085"/>
              <a:gd name="connsiteY21" fmla="*/ 2606619 h 4575877"/>
              <a:gd name="connsiteX22" fmla="*/ 1216781 w 2990085"/>
              <a:gd name="connsiteY22" fmla="*/ 1137952 h 4575877"/>
              <a:gd name="connsiteX23" fmla="*/ 1205031 w 2990085"/>
              <a:gd name="connsiteY23" fmla="*/ 986000 h 4575877"/>
              <a:gd name="connsiteX24" fmla="*/ 1010196 w 2990085"/>
              <a:gd name="connsiteY24" fmla="*/ 923011 h 4575877"/>
              <a:gd name="connsiteX25" fmla="*/ 1010953 w 2990085"/>
              <a:gd name="connsiteY25" fmla="*/ 796446 h 4575877"/>
              <a:gd name="connsiteX26" fmla="*/ 1631355 w 2990085"/>
              <a:gd name="connsiteY26" fmla="*/ 516335 h 4575877"/>
              <a:gd name="connsiteX27" fmla="*/ 1619038 w 2990085"/>
              <a:gd name="connsiteY27" fmla="*/ 1030819 h 4575877"/>
              <a:gd name="connsiteX28" fmla="*/ 1617716 w 2990085"/>
              <a:gd name="connsiteY28" fmla="*/ 1823823 h 4575877"/>
              <a:gd name="connsiteX29" fmla="*/ 1868719 w 2990085"/>
              <a:gd name="connsiteY29" fmla="*/ 1774203 h 4575877"/>
              <a:gd name="connsiteX30" fmla="*/ 2397287 w 2990085"/>
              <a:gd name="connsiteY30" fmla="*/ 1343368 h 4575877"/>
              <a:gd name="connsiteX31" fmla="*/ 2504404 w 2990085"/>
              <a:gd name="connsiteY31" fmla="*/ 645679 h 4575877"/>
              <a:gd name="connsiteX32" fmla="*/ 2200442 w 2990085"/>
              <a:gd name="connsiteY32" fmla="*/ 269996 h 4575877"/>
              <a:gd name="connsiteX33" fmla="*/ 1592464 w 2990085"/>
              <a:gd name="connsiteY33" fmla="*/ 262479 h 4575877"/>
              <a:gd name="connsiteX34" fmla="*/ 774828 w 2990085"/>
              <a:gd name="connsiteY34" fmla="*/ 718607 h 4575877"/>
              <a:gd name="connsiteX35" fmla="*/ 255817 w 2990085"/>
              <a:gd name="connsiteY35" fmla="*/ 1465682 h 4575877"/>
              <a:gd name="connsiteX36" fmla="*/ 203204 w 2990085"/>
              <a:gd name="connsiteY36" fmla="*/ 2206292 h 4575877"/>
              <a:gd name="connsiteX37" fmla="*/ 348810 w 2990085"/>
              <a:gd name="connsiteY37" fmla="*/ 2483428 h 4575877"/>
              <a:gd name="connsiteX38" fmla="*/ 622088 w 2990085"/>
              <a:gd name="connsiteY38" fmla="*/ 2657629 h 4575877"/>
              <a:gd name="connsiteX39" fmla="*/ 800805 w 2990085"/>
              <a:gd name="connsiteY39" fmla="*/ 2811066 h 4575877"/>
              <a:gd name="connsiteX40" fmla="*/ 779502 w 2990085"/>
              <a:gd name="connsiteY40" fmla="*/ 2914384 h 4575877"/>
              <a:gd name="connsiteX41" fmla="*/ 686344 w 2990085"/>
              <a:gd name="connsiteY41" fmla="*/ 2985143 h 4575877"/>
              <a:gd name="connsiteX42" fmla="*/ 347086 w 2990085"/>
              <a:gd name="connsiteY42" fmla="*/ 2854362 h 4575877"/>
              <a:gd name="connsiteX43" fmla="*/ 51924 w 2990085"/>
              <a:gd name="connsiteY43" fmla="*/ 2349974 h 4575877"/>
              <a:gd name="connsiteX44" fmla="*/ 301903 w 2990085"/>
              <a:gd name="connsiteY44" fmla="*/ 1002519 h 4575877"/>
              <a:gd name="connsiteX45" fmla="*/ 1651515 w 2990085"/>
              <a:gd name="connsiteY45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5750 w 2990085"/>
              <a:gd name="connsiteY7" fmla="*/ 3723073 h 4575877"/>
              <a:gd name="connsiteX8" fmla="*/ 1626318 w 2990085"/>
              <a:gd name="connsiteY8" fmla="*/ 4162116 h 4575877"/>
              <a:gd name="connsiteX9" fmla="*/ 1998521 w 2990085"/>
              <a:gd name="connsiteY9" fmla="*/ 4114682 h 4575877"/>
              <a:gd name="connsiteX10" fmla="*/ 2387572 w 2990085"/>
              <a:gd name="connsiteY10" fmla="*/ 3936393 h 4575877"/>
              <a:gd name="connsiteX11" fmla="*/ 2393959 w 2990085"/>
              <a:gd name="connsiteY11" fmla="*/ 4089779 h 4575877"/>
              <a:gd name="connsiteX12" fmla="*/ 2032803 w 2990085"/>
              <a:gd name="connsiteY12" fmla="*/ 4243403 h 4575877"/>
              <a:gd name="connsiteX13" fmla="*/ 1655587 w 2990085"/>
              <a:gd name="connsiteY13" fmla="*/ 4315149 h 4575877"/>
              <a:gd name="connsiteX14" fmla="*/ 1273004 w 2990085"/>
              <a:gd name="connsiteY14" fmla="*/ 4388324 h 4575877"/>
              <a:gd name="connsiteX15" fmla="*/ 806011 w 2990085"/>
              <a:gd name="connsiteY15" fmla="*/ 4575877 h 4575877"/>
              <a:gd name="connsiteX16" fmla="*/ 801054 w 2990085"/>
              <a:gd name="connsiteY16" fmla="*/ 4427857 h 4575877"/>
              <a:gd name="connsiteX17" fmla="*/ 1160457 w 2990085"/>
              <a:gd name="connsiteY17" fmla="*/ 4159821 h 4575877"/>
              <a:gd name="connsiteX18" fmla="*/ 1241769 w 2990085"/>
              <a:gd name="connsiteY18" fmla="*/ 3667174 h 4575877"/>
              <a:gd name="connsiteX19" fmla="*/ 1239219 w 2990085"/>
              <a:gd name="connsiteY19" fmla="*/ 2606619 h 4575877"/>
              <a:gd name="connsiteX20" fmla="*/ 1240448 w 2990085"/>
              <a:gd name="connsiteY20" fmla="*/ 2606619 h 4575877"/>
              <a:gd name="connsiteX21" fmla="*/ 1216781 w 2990085"/>
              <a:gd name="connsiteY21" fmla="*/ 1137952 h 4575877"/>
              <a:gd name="connsiteX22" fmla="*/ 1205031 w 2990085"/>
              <a:gd name="connsiteY22" fmla="*/ 986000 h 4575877"/>
              <a:gd name="connsiteX23" fmla="*/ 1010196 w 2990085"/>
              <a:gd name="connsiteY23" fmla="*/ 923011 h 4575877"/>
              <a:gd name="connsiteX24" fmla="*/ 1010953 w 2990085"/>
              <a:gd name="connsiteY24" fmla="*/ 796446 h 4575877"/>
              <a:gd name="connsiteX25" fmla="*/ 1631355 w 2990085"/>
              <a:gd name="connsiteY25" fmla="*/ 516335 h 4575877"/>
              <a:gd name="connsiteX26" fmla="*/ 1619038 w 2990085"/>
              <a:gd name="connsiteY26" fmla="*/ 1030819 h 4575877"/>
              <a:gd name="connsiteX27" fmla="*/ 1617716 w 2990085"/>
              <a:gd name="connsiteY27" fmla="*/ 1823823 h 4575877"/>
              <a:gd name="connsiteX28" fmla="*/ 1868719 w 2990085"/>
              <a:gd name="connsiteY28" fmla="*/ 1774203 h 4575877"/>
              <a:gd name="connsiteX29" fmla="*/ 2397287 w 2990085"/>
              <a:gd name="connsiteY29" fmla="*/ 1343368 h 4575877"/>
              <a:gd name="connsiteX30" fmla="*/ 2504404 w 2990085"/>
              <a:gd name="connsiteY30" fmla="*/ 645679 h 4575877"/>
              <a:gd name="connsiteX31" fmla="*/ 2200442 w 2990085"/>
              <a:gd name="connsiteY31" fmla="*/ 269996 h 4575877"/>
              <a:gd name="connsiteX32" fmla="*/ 1592464 w 2990085"/>
              <a:gd name="connsiteY32" fmla="*/ 262479 h 4575877"/>
              <a:gd name="connsiteX33" fmla="*/ 774828 w 2990085"/>
              <a:gd name="connsiteY33" fmla="*/ 718607 h 4575877"/>
              <a:gd name="connsiteX34" fmla="*/ 255817 w 2990085"/>
              <a:gd name="connsiteY34" fmla="*/ 1465682 h 4575877"/>
              <a:gd name="connsiteX35" fmla="*/ 203204 w 2990085"/>
              <a:gd name="connsiteY35" fmla="*/ 2206292 h 4575877"/>
              <a:gd name="connsiteX36" fmla="*/ 348810 w 2990085"/>
              <a:gd name="connsiteY36" fmla="*/ 2483428 h 4575877"/>
              <a:gd name="connsiteX37" fmla="*/ 622088 w 2990085"/>
              <a:gd name="connsiteY37" fmla="*/ 2657629 h 4575877"/>
              <a:gd name="connsiteX38" fmla="*/ 800805 w 2990085"/>
              <a:gd name="connsiteY38" fmla="*/ 2811066 h 4575877"/>
              <a:gd name="connsiteX39" fmla="*/ 779502 w 2990085"/>
              <a:gd name="connsiteY39" fmla="*/ 2914384 h 4575877"/>
              <a:gd name="connsiteX40" fmla="*/ 686344 w 2990085"/>
              <a:gd name="connsiteY40" fmla="*/ 2985143 h 4575877"/>
              <a:gd name="connsiteX41" fmla="*/ 347086 w 2990085"/>
              <a:gd name="connsiteY41" fmla="*/ 2854362 h 4575877"/>
              <a:gd name="connsiteX42" fmla="*/ 51924 w 2990085"/>
              <a:gd name="connsiteY42" fmla="*/ 2349974 h 4575877"/>
              <a:gd name="connsiteX43" fmla="*/ 301903 w 2990085"/>
              <a:gd name="connsiteY43" fmla="*/ 1002519 h 4575877"/>
              <a:gd name="connsiteX44" fmla="*/ 1651515 w 2990085"/>
              <a:gd name="connsiteY44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5750 w 2990085"/>
              <a:gd name="connsiteY6" fmla="*/ 3723073 h 4575877"/>
              <a:gd name="connsiteX7" fmla="*/ 1626318 w 2990085"/>
              <a:gd name="connsiteY7" fmla="*/ 4162116 h 4575877"/>
              <a:gd name="connsiteX8" fmla="*/ 1998521 w 2990085"/>
              <a:gd name="connsiteY8" fmla="*/ 4114682 h 4575877"/>
              <a:gd name="connsiteX9" fmla="*/ 2387572 w 2990085"/>
              <a:gd name="connsiteY9" fmla="*/ 3936393 h 4575877"/>
              <a:gd name="connsiteX10" fmla="*/ 2393959 w 2990085"/>
              <a:gd name="connsiteY10" fmla="*/ 4089779 h 4575877"/>
              <a:gd name="connsiteX11" fmla="*/ 2032803 w 2990085"/>
              <a:gd name="connsiteY11" fmla="*/ 4243403 h 4575877"/>
              <a:gd name="connsiteX12" fmla="*/ 1655587 w 2990085"/>
              <a:gd name="connsiteY12" fmla="*/ 4315149 h 4575877"/>
              <a:gd name="connsiteX13" fmla="*/ 1273004 w 2990085"/>
              <a:gd name="connsiteY13" fmla="*/ 4388324 h 4575877"/>
              <a:gd name="connsiteX14" fmla="*/ 806011 w 2990085"/>
              <a:gd name="connsiteY14" fmla="*/ 4575877 h 4575877"/>
              <a:gd name="connsiteX15" fmla="*/ 801054 w 2990085"/>
              <a:gd name="connsiteY15" fmla="*/ 4427857 h 4575877"/>
              <a:gd name="connsiteX16" fmla="*/ 1160457 w 2990085"/>
              <a:gd name="connsiteY16" fmla="*/ 4159821 h 4575877"/>
              <a:gd name="connsiteX17" fmla="*/ 1241769 w 2990085"/>
              <a:gd name="connsiteY17" fmla="*/ 3667174 h 4575877"/>
              <a:gd name="connsiteX18" fmla="*/ 1239219 w 2990085"/>
              <a:gd name="connsiteY18" fmla="*/ 2606619 h 4575877"/>
              <a:gd name="connsiteX19" fmla="*/ 1240448 w 2990085"/>
              <a:gd name="connsiteY19" fmla="*/ 2606619 h 4575877"/>
              <a:gd name="connsiteX20" fmla="*/ 1216781 w 2990085"/>
              <a:gd name="connsiteY20" fmla="*/ 1137952 h 4575877"/>
              <a:gd name="connsiteX21" fmla="*/ 1205031 w 2990085"/>
              <a:gd name="connsiteY21" fmla="*/ 986000 h 4575877"/>
              <a:gd name="connsiteX22" fmla="*/ 1010196 w 2990085"/>
              <a:gd name="connsiteY22" fmla="*/ 923011 h 4575877"/>
              <a:gd name="connsiteX23" fmla="*/ 1010953 w 2990085"/>
              <a:gd name="connsiteY23" fmla="*/ 796446 h 4575877"/>
              <a:gd name="connsiteX24" fmla="*/ 1631355 w 2990085"/>
              <a:gd name="connsiteY24" fmla="*/ 516335 h 4575877"/>
              <a:gd name="connsiteX25" fmla="*/ 1619038 w 2990085"/>
              <a:gd name="connsiteY25" fmla="*/ 1030819 h 4575877"/>
              <a:gd name="connsiteX26" fmla="*/ 1617716 w 2990085"/>
              <a:gd name="connsiteY26" fmla="*/ 1823823 h 4575877"/>
              <a:gd name="connsiteX27" fmla="*/ 1868719 w 2990085"/>
              <a:gd name="connsiteY27" fmla="*/ 1774203 h 4575877"/>
              <a:gd name="connsiteX28" fmla="*/ 2397287 w 2990085"/>
              <a:gd name="connsiteY28" fmla="*/ 1343368 h 4575877"/>
              <a:gd name="connsiteX29" fmla="*/ 2504404 w 2990085"/>
              <a:gd name="connsiteY29" fmla="*/ 645679 h 4575877"/>
              <a:gd name="connsiteX30" fmla="*/ 2200442 w 2990085"/>
              <a:gd name="connsiteY30" fmla="*/ 269996 h 4575877"/>
              <a:gd name="connsiteX31" fmla="*/ 1592464 w 2990085"/>
              <a:gd name="connsiteY31" fmla="*/ 262479 h 4575877"/>
              <a:gd name="connsiteX32" fmla="*/ 774828 w 2990085"/>
              <a:gd name="connsiteY32" fmla="*/ 718607 h 4575877"/>
              <a:gd name="connsiteX33" fmla="*/ 255817 w 2990085"/>
              <a:gd name="connsiteY33" fmla="*/ 1465682 h 4575877"/>
              <a:gd name="connsiteX34" fmla="*/ 203204 w 2990085"/>
              <a:gd name="connsiteY34" fmla="*/ 2206292 h 4575877"/>
              <a:gd name="connsiteX35" fmla="*/ 348810 w 2990085"/>
              <a:gd name="connsiteY35" fmla="*/ 2483428 h 4575877"/>
              <a:gd name="connsiteX36" fmla="*/ 622088 w 2990085"/>
              <a:gd name="connsiteY36" fmla="*/ 2657629 h 4575877"/>
              <a:gd name="connsiteX37" fmla="*/ 800805 w 2990085"/>
              <a:gd name="connsiteY37" fmla="*/ 2811066 h 4575877"/>
              <a:gd name="connsiteX38" fmla="*/ 779502 w 2990085"/>
              <a:gd name="connsiteY38" fmla="*/ 2914384 h 4575877"/>
              <a:gd name="connsiteX39" fmla="*/ 686344 w 2990085"/>
              <a:gd name="connsiteY39" fmla="*/ 2985143 h 4575877"/>
              <a:gd name="connsiteX40" fmla="*/ 347086 w 2990085"/>
              <a:gd name="connsiteY40" fmla="*/ 2854362 h 4575877"/>
              <a:gd name="connsiteX41" fmla="*/ 51924 w 2990085"/>
              <a:gd name="connsiteY41" fmla="*/ 2349974 h 4575877"/>
              <a:gd name="connsiteX42" fmla="*/ 301903 w 2990085"/>
              <a:gd name="connsiteY42" fmla="*/ 1002519 h 4575877"/>
              <a:gd name="connsiteX43" fmla="*/ 1651515 w 2990085"/>
              <a:gd name="connsiteY43" fmla="*/ 74436 h 4575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990085" h="4575877">
                <a:moveTo>
                  <a:pt x="1651515" y="74436"/>
                </a:moveTo>
                <a:cubicBezTo>
                  <a:pt x="2001923" y="-18889"/>
                  <a:pt x="2292418" y="-24460"/>
                  <a:pt x="2523002" y="57726"/>
                </a:cubicBezTo>
                <a:cubicBezTo>
                  <a:pt x="2753585" y="139913"/>
                  <a:pt x="2899346" y="295422"/>
                  <a:pt x="2960293" y="524262"/>
                </a:cubicBezTo>
                <a:cubicBezTo>
                  <a:pt x="3036476" y="810310"/>
                  <a:pt x="2966550" y="1094107"/>
                  <a:pt x="2750515" y="1375655"/>
                </a:cubicBezTo>
                <a:cubicBezTo>
                  <a:pt x="2534478" y="1657199"/>
                  <a:pt x="2226227" y="1851304"/>
                  <a:pt x="1825757" y="1957962"/>
                </a:cubicBezTo>
                <a:cubicBezTo>
                  <a:pt x="1761397" y="1975103"/>
                  <a:pt x="1694293" y="1989146"/>
                  <a:pt x="1624453" y="2000087"/>
                </a:cubicBezTo>
                <a:cubicBezTo>
                  <a:pt x="1592785" y="2294272"/>
                  <a:pt x="1635439" y="3362735"/>
                  <a:pt x="1635750" y="3723073"/>
                </a:cubicBezTo>
                <a:cubicBezTo>
                  <a:pt x="1632335" y="3969049"/>
                  <a:pt x="1629193" y="4115396"/>
                  <a:pt x="1626318" y="4162116"/>
                </a:cubicBezTo>
                <a:cubicBezTo>
                  <a:pt x="1763609" y="4160011"/>
                  <a:pt x="1887678" y="4144203"/>
                  <a:pt x="1998521" y="4114682"/>
                </a:cubicBezTo>
                <a:cubicBezTo>
                  <a:pt x="2127246" y="4080399"/>
                  <a:pt x="2256927" y="4020966"/>
                  <a:pt x="2387572" y="3936393"/>
                </a:cubicBezTo>
                <a:lnTo>
                  <a:pt x="2393959" y="4089779"/>
                </a:lnTo>
                <a:cubicBezTo>
                  <a:pt x="2274760" y="4159815"/>
                  <a:pt x="2154376" y="4211024"/>
                  <a:pt x="2032803" y="4243403"/>
                </a:cubicBezTo>
                <a:cubicBezTo>
                  <a:pt x="1939841" y="4268162"/>
                  <a:pt x="1814099" y="4292074"/>
                  <a:pt x="1655587" y="4315149"/>
                </a:cubicBezTo>
                <a:cubicBezTo>
                  <a:pt x="1507801" y="4335361"/>
                  <a:pt x="1380275" y="4359754"/>
                  <a:pt x="1273004" y="4388324"/>
                </a:cubicBezTo>
                <a:cubicBezTo>
                  <a:pt x="1126405" y="4427368"/>
                  <a:pt x="970743" y="4489885"/>
                  <a:pt x="806011" y="4575877"/>
                </a:cubicBezTo>
                <a:lnTo>
                  <a:pt x="801054" y="4427857"/>
                </a:lnTo>
                <a:cubicBezTo>
                  <a:pt x="983894" y="4352360"/>
                  <a:pt x="1103696" y="4263011"/>
                  <a:pt x="1160457" y="4159821"/>
                </a:cubicBezTo>
                <a:cubicBezTo>
                  <a:pt x="1217214" y="4056636"/>
                  <a:pt x="1244321" y="3892418"/>
                  <a:pt x="1241769" y="3667174"/>
                </a:cubicBezTo>
                <a:cubicBezTo>
                  <a:pt x="1254896" y="3408307"/>
                  <a:pt x="1239439" y="2783378"/>
                  <a:pt x="1239219" y="2606619"/>
                </a:cubicBezTo>
                <a:lnTo>
                  <a:pt x="1240448" y="2606619"/>
                </a:lnTo>
                <a:lnTo>
                  <a:pt x="1216781" y="1137952"/>
                </a:lnTo>
                <a:cubicBezTo>
                  <a:pt x="1218472" y="1072405"/>
                  <a:pt x="1214553" y="1021753"/>
                  <a:pt x="1205031" y="986000"/>
                </a:cubicBezTo>
                <a:cubicBezTo>
                  <a:pt x="1183128" y="903760"/>
                  <a:pt x="1118185" y="882762"/>
                  <a:pt x="1010196" y="923011"/>
                </a:cubicBezTo>
                <a:cubicBezTo>
                  <a:pt x="1010448" y="880823"/>
                  <a:pt x="1010701" y="838634"/>
                  <a:pt x="1010953" y="796446"/>
                </a:cubicBezTo>
                <a:cubicBezTo>
                  <a:pt x="1275080" y="695466"/>
                  <a:pt x="1481880" y="602099"/>
                  <a:pt x="1631355" y="516335"/>
                </a:cubicBezTo>
                <a:cubicBezTo>
                  <a:pt x="1622751" y="599041"/>
                  <a:pt x="1618641" y="770534"/>
                  <a:pt x="1619038" y="1030819"/>
                </a:cubicBezTo>
                <a:cubicBezTo>
                  <a:pt x="1618597" y="1295154"/>
                  <a:pt x="1618157" y="1559488"/>
                  <a:pt x="1617716" y="1823823"/>
                </a:cubicBezTo>
                <a:lnTo>
                  <a:pt x="1868719" y="1774203"/>
                </a:lnTo>
                <a:cubicBezTo>
                  <a:pt x="2089688" y="1726840"/>
                  <a:pt x="2265876" y="1583226"/>
                  <a:pt x="2397287" y="1343368"/>
                </a:cubicBezTo>
                <a:cubicBezTo>
                  <a:pt x="2528693" y="1103506"/>
                  <a:pt x="2564398" y="870943"/>
                  <a:pt x="2504404" y="645679"/>
                </a:cubicBezTo>
                <a:cubicBezTo>
                  <a:pt x="2456790" y="466901"/>
                  <a:pt x="2355470" y="341669"/>
                  <a:pt x="2200442" y="269996"/>
                </a:cubicBezTo>
                <a:cubicBezTo>
                  <a:pt x="2045415" y="198323"/>
                  <a:pt x="1842759" y="195818"/>
                  <a:pt x="1592464" y="262479"/>
                </a:cubicBezTo>
                <a:cubicBezTo>
                  <a:pt x="1299263" y="340567"/>
                  <a:pt x="1026718" y="492610"/>
                  <a:pt x="774828" y="718607"/>
                </a:cubicBezTo>
                <a:cubicBezTo>
                  <a:pt x="522934" y="944610"/>
                  <a:pt x="349932" y="1193633"/>
                  <a:pt x="255817" y="1465682"/>
                </a:cubicBezTo>
                <a:cubicBezTo>
                  <a:pt x="161699" y="1737738"/>
                  <a:pt x="144162" y="1984605"/>
                  <a:pt x="203204" y="2206292"/>
                </a:cubicBezTo>
                <a:cubicBezTo>
                  <a:pt x="233678" y="2320714"/>
                  <a:pt x="282216" y="2413090"/>
                  <a:pt x="348810" y="2483428"/>
                </a:cubicBezTo>
                <a:cubicBezTo>
                  <a:pt x="415407" y="2553758"/>
                  <a:pt x="506504" y="2611828"/>
                  <a:pt x="622088" y="2657629"/>
                </a:cubicBezTo>
                <a:cubicBezTo>
                  <a:pt x="725045" y="2699134"/>
                  <a:pt x="784616" y="2750282"/>
                  <a:pt x="800805" y="2811066"/>
                </a:cubicBezTo>
                <a:cubicBezTo>
                  <a:pt x="809375" y="2843244"/>
                  <a:pt x="802275" y="2877683"/>
                  <a:pt x="779502" y="2914384"/>
                </a:cubicBezTo>
                <a:cubicBezTo>
                  <a:pt x="756727" y="2951080"/>
                  <a:pt x="725673" y="2974669"/>
                  <a:pt x="686344" y="2985143"/>
                </a:cubicBezTo>
                <a:cubicBezTo>
                  <a:pt x="596952" y="3008951"/>
                  <a:pt x="483868" y="2965356"/>
                  <a:pt x="347086" y="2854362"/>
                </a:cubicBezTo>
                <a:cubicBezTo>
                  <a:pt x="210304" y="2743365"/>
                  <a:pt x="111918" y="2575238"/>
                  <a:pt x="51924" y="2349974"/>
                </a:cubicBezTo>
                <a:cubicBezTo>
                  <a:pt x="-66161" y="1906597"/>
                  <a:pt x="17164" y="1457447"/>
                  <a:pt x="301903" y="1002519"/>
                </a:cubicBezTo>
                <a:cubicBezTo>
                  <a:pt x="586642" y="547591"/>
                  <a:pt x="1036512" y="238230"/>
                  <a:pt x="1651515" y="74436"/>
                </a:cubicBezTo>
                <a:close/>
              </a:path>
            </a:pathLst>
          </a:custGeom>
          <a:gradFill flip="none" rotWithShape="1">
            <a:gsLst>
              <a:gs pos="67000">
                <a:schemeClr val="accent2">
                  <a:lumMod val="75000"/>
                </a:schemeClr>
              </a:gs>
              <a:gs pos="34000">
                <a:schemeClr val="accent2">
                  <a:lumMod val="50000"/>
                </a:schemeClr>
              </a:gs>
              <a:gs pos="81000">
                <a:schemeClr val="accent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innerShdw blurRad="63500" dist="2540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20399994" rev="0"/>
            </a:camera>
            <a:lightRig rig="threePt" dir="t"/>
          </a:scene3d>
          <a:sp3d extrusionH="88900">
            <a:bevelT w="19050" h="381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ffectLst>
                <a:innerShdw blurRad="63500" dist="2159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6" name="文本框 75" hidden="1"/>
          <p:cNvSpPr txBox="1"/>
          <p:nvPr/>
        </p:nvSpPr>
        <p:spPr>
          <a:xfrm>
            <a:off x="1150276" y="593118"/>
            <a:ext cx="587795" cy="287998"/>
          </a:xfrm>
          <a:custGeom>
            <a:avLst/>
            <a:gdLst>
              <a:gd name="connsiteX0" fmla="*/ 1163985 w 1318021"/>
              <a:gd name="connsiteY0" fmla="*/ 451396 h 632893"/>
              <a:gd name="connsiteX1" fmla="*/ 1233637 w 1318021"/>
              <a:gd name="connsiteY1" fmla="*/ 451396 h 632893"/>
              <a:gd name="connsiteX2" fmla="*/ 1280517 w 1318021"/>
              <a:gd name="connsiteY2" fmla="*/ 479524 h 632893"/>
              <a:gd name="connsiteX3" fmla="*/ 1311325 w 1318021"/>
              <a:gd name="connsiteY3" fmla="*/ 632222 h 632893"/>
              <a:gd name="connsiteX4" fmla="*/ 1203499 w 1318021"/>
              <a:gd name="connsiteY4" fmla="*/ 632222 h 632893"/>
              <a:gd name="connsiteX5" fmla="*/ 862608 w 1318021"/>
              <a:gd name="connsiteY5" fmla="*/ 451396 h 632893"/>
              <a:gd name="connsiteX6" fmla="*/ 964406 w 1318021"/>
              <a:gd name="connsiteY6" fmla="*/ 451396 h 632893"/>
              <a:gd name="connsiteX7" fmla="*/ 936278 w 1318021"/>
              <a:gd name="connsiteY7" fmla="*/ 632222 h 632893"/>
              <a:gd name="connsiteX8" fmla="*/ 828452 w 1318021"/>
              <a:gd name="connsiteY8" fmla="*/ 632222 h 632893"/>
              <a:gd name="connsiteX9" fmla="*/ 946995 w 1318021"/>
              <a:gd name="connsiteY9" fmla="*/ 309415 h 632893"/>
              <a:gd name="connsiteX10" fmla="*/ 946995 w 1318021"/>
              <a:gd name="connsiteY10" fmla="*/ 341562 h 632893"/>
              <a:gd name="connsiteX11" fmla="*/ 1202160 w 1318021"/>
              <a:gd name="connsiteY11" fmla="*/ 341562 h 632893"/>
              <a:gd name="connsiteX12" fmla="*/ 1202160 w 1318021"/>
              <a:gd name="connsiteY12" fmla="*/ 332185 h 632893"/>
              <a:gd name="connsiteX13" fmla="*/ 1168004 w 1318021"/>
              <a:gd name="connsiteY13" fmla="*/ 309415 h 632893"/>
              <a:gd name="connsiteX14" fmla="*/ 391122 w 1318021"/>
              <a:gd name="connsiteY14" fmla="*/ 289323 h 632893"/>
              <a:gd name="connsiteX15" fmla="*/ 506315 w 1318021"/>
              <a:gd name="connsiteY15" fmla="*/ 289323 h 632893"/>
              <a:gd name="connsiteX16" fmla="*/ 475507 w 1318021"/>
              <a:gd name="connsiteY16" fmla="*/ 336204 h 632893"/>
              <a:gd name="connsiteX17" fmla="*/ 391122 w 1318021"/>
              <a:gd name="connsiteY17" fmla="*/ 336204 h 632893"/>
              <a:gd name="connsiteX18" fmla="*/ 123230 w 1318021"/>
              <a:gd name="connsiteY18" fmla="*/ 289323 h 632893"/>
              <a:gd name="connsiteX19" fmla="*/ 241102 w 1318021"/>
              <a:gd name="connsiteY19" fmla="*/ 289323 h 632893"/>
              <a:gd name="connsiteX20" fmla="*/ 207616 w 1318021"/>
              <a:gd name="connsiteY20" fmla="*/ 336204 h 632893"/>
              <a:gd name="connsiteX21" fmla="*/ 123230 w 1318021"/>
              <a:gd name="connsiteY21" fmla="*/ 336204 h 632893"/>
              <a:gd name="connsiteX22" fmla="*/ 391122 w 1318021"/>
              <a:gd name="connsiteY22" fmla="*/ 215653 h 632893"/>
              <a:gd name="connsiteX23" fmla="*/ 506315 w 1318021"/>
              <a:gd name="connsiteY23" fmla="*/ 215653 h 632893"/>
              <a:gd name="connsiteX24" fmla="*/ 474168 w 1318021"/>
              <a:gd name="connsiteY24" fmla="*/ 261194 h 632893"/>
              <a:gd name="connsiteX25" fmla="*/ 391122 w 1318021"/>
              <a:gd name="connsiteY25" fmla="*/ 261194 h 632893"/>
              <a:gd name="connsiteX26" fmla="*/ 123230 w 1318021"/>
              <a:gd name="connsiteY26" fmla="*/ 215653 h 632893"/>
              <a:gd name="connsiteX27" fmla="*/ 241102 w 1318021"/>
              <a:gd name="connsiteY27" fmla="*/ 215653 h 632893"/>
              <a:gd name="connsiteX28" fmla="*/ 209625 w 1318021"/>
              <a:gd name="connsiteY28" fmla="*/ 261194 h 632893"/>
              <a:gd name="connsiteX29" fmla="*/ 123230 w 1318021"/>
              <a:gd name="connsiteY29" fmla="*/ 261194 h 632893"/>
              <a:gd name="connsiteX30" fmla="*/ 946995 w 1318021"/>
              <a:gd name="connsiteY30" fmla="*/ 203598 h 632893"/>
              <a:gd name="connsiteX31" fmla="*/ 946995 w 1318021"/>
              <a:gd name="connsiteY31" fmla="*/ 235745 h 632893"/>
              <a:gd name="connsiteX32" fmla="*/ 1202160 w 1318021"/>
              <a:gd name="connsiteY32" fmla="*/ 235745 h 632893"/>
              <a:gd name="connsiteX33" fmla="*/ 1202160 w 1318021"/>
              <a:gd name="connsiteY33" fmla="*/ 226369 h 632893"/>
              <a:gd name="connsiteX34" fmla="*/ 1168004 w 1318021"/>
              <a:gd name="connsiteY34" fmla="*/ 203598 h 632893"/>
              <a:gd name="connsiteX35" fmla="*/ 871316 w 1318021"/>
              <a:gd name="connsiteY35" fmla="*/ 104478 h 632893"/>
              <a:gd name="connsiteX36" fmla="*/ 975793 w 1318021"/>
              <a:gd name="connsiteY36" fmla="*/ 104478 h 632893"/>
              <a:gd name="connsiteX37" fmla="*/ 962398 w 1318021"/>
              <a:gd name="connsiteY37" fmla="*/ 131267 h 632893"/>
              <a:gd name="connsiteX38" fmla="*/ 1212206 w 1318021"/>
              <a:gd name="connsiteY38" fmla="*/ 131267 h 632893"/>
              <a:gd name="connsiteX39" fmla="*/ 1307977 w 1318021"/>
              <a:gd name="connsiteY39" fmla="*/ 214313 h 632893"/>
              <a:gd name="connsiteX40" fmla="*/ 1308647 w 1318021"/>
              <a:gd name="connsiteY40" fmla="*/ 413892 h 632893"/>
              <a:gd name="connsiteX41" fmla="*/ 1121793 w 1318021"/>
              <a:gd name="connsiteY41" fmla="*/ 413892 h 632893"/>
              <a:gd name="connsiteX42" fmla="*/ 1121793 w 1318021"/>
              <a:gd name="connsiteY42" fmla="*/ 632893 h 632893"/>
              <a:gd name="connsiteX43" fmla="*/ 1009279 w 1318021"/>
              <a:gd name="connsiteY43" fmla="*/ 632223 h 632893"/>
              <a:gd name="connsiteX44" fmla="*/ 1009279 w 1318021"/>
              <a:gd name="connsiteY44" fmla="*/ 467470 h 632893"/>
              <a:gd name="connsiteX45" fmla="*/ 942976 w 1318021"/>
              <a:gd name="connsiteY45" fmla="*/ 413892 h 632893"/>
              <a:gd name="connsiteX46" fmla="*/ 834481 w 1318021"/>
              <a:gd name="connsiteY46" fmla="*/ 413892 h 632893"/>
              <a:gd name="connsiteX47" fmla="*/ 834481 w 1318021"/>
              <a:gd name="connsiteY47" fmla="*/ 377727 h 632893"/>
              <a:gd name="connsiteX48" fmla="*/ 834481 w 1318021"/>
              <a:gd name="connsiteY48" fmla="*/ 341562 h 632893"/>
              <a:gd name="connsiteX49" fmla="*/ 834481 w 1318021"/>
              <a:gd name="connsiteY49" fmla="*/ 249139 h 632893"/>
              <a:gd name="connsiteX50" fmla="*/ 810370 w 1318021"/>
              <a:gd name="connsiteY50" fmla="*/ 265213 h 632893"/>
              <a:gd name="connsiteX51" fmla="*/ 810370 w 1318021"/>
              <a:gd name="connsiteY51" fmla="*/ 162075 h 632893"/>
              <a:gd name="connsiteX52" fmla="*/ 871316 w 1318021"/>
              <a:gd name="connsiteY52" fmla="*/ 104478 h 632893"/>
              <a:gd name="connsiteX53" fmla="*/ 798983 w 1318021"/>
              <a:gd name="connsiteY53" fmla="*/ 0 h 632893"/>
              <a:gd name="connsiteX54" fmla="*/ 1318021 w 1318021"/>
              <a:gd name="connsiteY54" fmla="*/ 0 h 632893"/>
              <a:gd name="connsiteX55" fmla="*/ 1318021 w 1318021"/>
              <a:gd name="connsiteY55" fmla="*/ 83046 h 632893"/>
              <a:gd name="connsiteX56" fmla="*/ 792286 w 1318021"/>
              <a:gd name="connsiteY56" fmla="*/ 83046 h 632893"/>
              <a:gd name="connsiteX57" fmla="*/ 792286 w 1318021"/>
              <a:gd name="connsiteY57" fmla="*/ 567928 h 632893"/>
              <a:gd name="connsiteX58" fmla="*/ 732680 w 1318021"/>
              <a:gd name="connsiteY58" fmla="*/ 632222 h 632893"/>
              <a:gd name="connsiteX59" fmla="*/ 608113 w 1318021"/>
              <a:gd name="connsiteY59" fmla="*/ 632222 h 632893"/>
              <a:gd name="connsiteX60" fmla="*/ 602455 w 1318021"/>
              <a:gd name="connsiteY60" fmla="*/ 632222 h 632893"/>
              <a:gd name="connsiteX61" fmla="*/ 8038 w 1318021"/>
              <a:gd name="connsiteY61" fmla="*/ 632222 h 632893"/>
              <a:gd name="connsiteX62" fmla="*/ 8038 w 1318021"/>
              <a:gd name="connsiteY62" fmla="*/ 562570 h 632893"/>
              <a:gd name="connsiteX63" fmla="*/ 498948 w 1318021"/>
              <a:gd name="connsiteY63" fmla="*/ 562570 h 632893"/>
              <a:gd name="connsiteX64" fmla="*/ 498948 w 1318021"/>
              <a:gd name="connsiteY64" fmla="*/ 556904 h 632893"/>
              <a:gd name="connsiteX65" fmla="*/ 496818 w 1318021"/>
              <a:gd name="connsiteY65" fmla="*/ 555900 h 632893"/>
              <a:gd name="connsiteX66" fmla="*/ 498948 w 1318021"/>
              <a:gd name="connsiteY66" fmla="*/ 555815 h 632893"/>
              <a:gd name="connsiteX67" fmla="*/ 498948 w 1318021"/>
              <a:gd name="connsiteY67" fmla="*/ 553194 h 632893"/>
              <a:gd name="connsiteX68" fmla="*/ 461443 w 1318021"/>
              <a:gd name="connsiteY68" fmla="*/ 531763 h 632893"/>
              <a:gd name="connsiteX69" fmla="*/ 18084 w 1318021"/>
              <a:gd name="connsiteY69" fmla="*/ 531763 h 632893"/>
              <a:gd name="connsiteX70" fmla="*/ 18084 w 1318021"/>
              <a:gd name="connsiteY70" fmla="*/ 452735 h 632893"/>
              <a:gd name="connsiteX71" fmla="*/ 498948 w 1318021"/>
              <a:gd name="connsiteY71" fmla="*/ 452735 h 632893"/>
              <a:gd name="connsiteX72" fmla="*/ 498948 w 1318021"/>
              <a:gd name="connsiteY72" fmla="*/ 443359 h 632893"/>
              <a:gd name="connsiteX73" fmla="*/ 456755 w 1318021"/>
              <a:gd name="connsiteY73" fmla="*/ 419249 h 632893"/>
              <a:gd name="connsiteX74" fmla="*/ 8038 w 1318021"/>
              <a:gd name="connsiteY74" fmla="*/ 419249 h 632893"/>
              <a:gd name="connsiteX75" fmla="*/ 8038 w 1318021"/>
              <a:gd name="connsiteY75" fmla="*/ 348258 h 632893"/>
              <a:gd name="connsiteX76" fmla="*/ 511672 w 1318021"/>
              <a:gd name="connsiteY76" fmla="*/ 348258 h 632893"/>
              <a:gd name="connsiteX77" fmla="*/ 608783 w 1318021"/>
              <a:gd name="connsiteY77" fmla="*/ 446038 h 632893"/>
              <a:gd name="connsiteX78" fmla="*/ 608354 w 1318021"/>
              <a:gd name="connsiteY78" fmla="*/ 565351 h 632893"/>
              <a:gd name="connsiteX79" fmla="*/ 630169 w 1318021"/>
              <a:gd name="connsiteY79" fmla="*/ 564102 h 632893"/>
              <a:gd name="connsiteX80" fmla="*/ 683651 w 1318021"/>
              <a:gd name="connsiteY80" fmla="*/ 533315 h 632893"/>
              <a:gd name="connsiteX81" fmla="*/ 685799 w 1318021"/>
              <a:gd name="connsiteY81" fmla="*/ 111175 h 632893"/>
              <a:gd name="connsiteX82" fmla="*/ 798983 w 1318021"/>
              <a:gd name="connsiteY82" fmla="*/ 0 h 632893"/>
              <a:gd name="connsiteX83" fmla="*/ 0 w 1318021"/>
              <a:gd name="connsiteY83" fmla="*/ 0 h 632893"/>
              <a:gd name="connsiteX84" fmla="*/ 632222 w 1318021"/>
              <a:gd name="connsiteY84" fmla="*/ 0 h 632893"/>
              <a:gd name="connsiteX85" fmla="*/ 632222 w 1318021"/>
              <a:gd name="connsiteY85" fmla="*/ 84386 h 632893"/>
              <a:gd name="connsiteX86" fmla="*/ 369689 w 1318021"/>
              <a:gd name="connsiteY86" fmla="*/ 84386 h 632893"/>
              <a:gd name="connsiteX87" fmla="*/ 369689 w 1318021"/>
              <a:gd name="connsiteY87" fmla="*/ 112514 h 632893"/>
              <a:gd name="connsiteX88" fmla="*/ 523727 w 1318021"/>
              <a:gd name="connsiteY88" fmla="*/ 112514 h 632893"/>
              <a:gd name="connsiteX89" fmla="*/ 620167 w 1318021"/>
              <a:gd name="connsiteY89" fmla="*/ 207615 h 632893"/>
              <a:gd name="connsiteX90" fmla="*/ 620167 w 1318021"/>
              <a:gd name="connsiteY90" fmla="*/ 332184 h 632893"/>
              <a:gd name="connsiteX91" fmla="*/ 522387 w 1318021"/>
              <a:gd name="connsiteY91" fmla="*/ 332184 h 632893"/>
              <a:gd name="connsiteX92" fmla="*/ 522387 w 1318021"/>
              <a:gd name="connsiteY92" fmla="*/ 221010 h 632893"/>
              <a:gd name="connsiteX93" fmla="*/ 483543 w 1318021"/>
              <a:gd name="connsiteY93" fmla="*/ 184844 h 632893"/>
              <a:gd name="connsiteX94" fmla="*/ 369689 w 1318021"/>
              <a:gd name="connsiteY94" fmla="*/ 184844 h 632893"/>
              <a:gd name="connsiteX95" fmla="*/ 369689 w 1318021"/>
              <a:gd name="connsiteY95" fmla="*/ 332184 h 632893"/>
              <a:gd name="connsiteX96" fmla="*/ 260524 w 1318021"/>
              <a:gd name="connsiteY96" fmla="*/ 332184 h 632893"/>
              <a:gd name="connsiteX97" fmla="*/ 260524 w 1318021"/>
              <a:gd name="connsiteY97" fmla="*/ 239762 h 632893"/>
              <a:gd name="connsiteX98" fmla="*/ 200249 w 1318021"/>
              <a:gd name="connsiteY98" fmla="*/ 184844 h 632893"/>
              <a:gd name="connsiteX99" fmla="*/ 101129 w 1318021"/>
              <a:gd name="connsiteY99" fmla="*/ 184844 h 632893"/>
              <a:gd name="connsiteX100" fmla="*/ 101129 w 1318021"/>
              <a:gd name="connsiteY100" fmla="*/ 332184 h 632893"/>
              <a:gd name="connsiteX101" fmla="*/ 4688 w 1318021"/>
              <a:gd name="connsiteY101" fmla="*/ 332184 h 632893"/>
              <a:gd name="connsiteX102" fmla="*/ 4688 w 1318021"/>
              <a:gd name="connsiteY102" fmla="*/ 204936 h 632893"/>
              <a:gd name="connsiteX103" fmla="*/ 92423 w 1318021"/>
              <a:gd name="connsiteY103" fmla="*/ 112514 h 632893"/>
              <a:gd name="connsiteX104" fmla="*/ 260524 w 1318021"/>
              <a:gd name="connsiteY104" fmla="*/ 112514 h 632893"/>
              <a:gd name="connsiteX105" fmla="*/ 198909 w 1318021"/>
              <a:gd name="connsiteY105" fmla="*/ 84386 h 632893"/>
              <a:gd name="connsiteX106" fmla="*/ 0 w 1318021"/>
              <a:gd name="connsiteY106" fmla="*/ 84386 h 632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1318021" h="632893">
                <a:moveTo>
                  <a:pt x="1163985" y="451396"/>
                </a:moveTo>
                <a:lnTo>
                  <a:pt x="1233637" y="451396"/>
                </a:lnTo>
                <a:cubicBezTo>
                  <a:pt x="1259533" y="451396"/>
                  <a:pt x="1275160" y="460772"/>
                  <a:pt x="1280517" y="479524"/>
                </a:cubicBezTo>
                <a:lnTo>
                  <a:pt x="1311325" y="632222"/>
                </a:lnTo>
                <a:lnTo>
                  <a:pt x="1203499" y="632222"/>
                </a:lnTo>
                <a:close/>
                <a:moveTo>
                  <a:pt x="862608" y="451396"/>
                </a:moveTo>
                <a:lnTo>
                  <a:pt x="964406" y="451396"/>
                </a:lnTo>
                <a:lnTo>
                  <a:pt x="936278" y="632222"/>
                </a:lnTo>
                <a:lnTo>
                  <a:pt x="828452" y="632222"/>
                </a:lnTo>
                <a:close/>
                <a:moveTo>
                  <a:pt x="946995" y="309415"/>
                </a:moveTo>
                <a:lnTo>
                  <a:pt x="946995" y="341562"/>
                </a:lnTo>
                <a:lnTo>
                  <a:pt x="1202160" y="341562"/>
                </a:lnTo>
                <a:lnTo>
                  <a:pt x="1202160" y="332185"/>
                </a:lnTo>
                <a:cubicBezTo>
                  <a:pt x="1202160" y="317005"/>
                  <a:pt x="1190775" y="309415"/>
                  <a:pt x="1168004" y="309415"/>
                </a:cubicBezTo>
                <a:close/>
                <a:moveTo>
                  <a:pt x="391122" y="289323"/>
                </a:moveTo>
                <a:lnTo>
                  <a:pt x="506315" y="289323"/>
                </a:lnTo>
                <a:cubicBezTo>
                  <a:pt x="506315" y="320577"/>
                  <a:pt x="496045" y="336204"/>
                  <a:pt x="475507" y="336204"/>
                </a:cubicBezTo>
                <a:lnTo>
                  <a:pt x="391122" y="336204"/>
                </a:lnTo>
                <a:close/>
                <a:moveTo>
                  <a:pt x="123230" y="289323"/>
                </a:moveTo>
                <a:lnTo>
                  <a:pt x="241102" y="289323"/>
                </a:lnTo>
                <a:cubicBezTo>
                  <a:pt x="241102" y="320577"/>
                  <a:pt x="229940" y="336204"/>
                  <a:pt x="207616" y="336204"/>
                </a:cubicBezTo>
                <a:lnTo>
                  <a:pt x="123230" y="336204"/>
                </a:lnTo>
                <a:close/>
                <a:moveTo>
                  <a:pt x="391122" y="215653"/>
                </a:moveTo>
                <a:lnTo>
                  <a:pt x="506315" y="215653"/>
                </a:lnTo>
                <a:cubicBezTo>
                  <a:pt x="506315" y="246014"/>
                  <a:pt x="495599" y="261194"/>
                  <a:pt x="474168" y="261194"/>
                </a:cubicBezTo>
                <a:lnTo>
                  <a:pt x="391122" y="261194"/>
                </a:lnTo>
                <a:close/>
                <a:moveTo>
                  <a:pt x="123230" y="215653"/>
                </a:moveTo>
                <a:lnTo>
                  <a:pt x="241102" y="215653"/>
                </a:lnTo>
                <a:cubicBezTo>
                  <a:pt x="241102" y="246014"/>
                  <a:pt x="230609" y="261194"/>
                  <a:pt x="209625" y="261194"/>
                </a:cubicBezTo>
                <a:lnTo>
                  <a:pt x="123230" y="261194"/>
                </a:lnTo>
                <a:close/>
                <a:moveTo>
                  <a:pt x="946995" y="203598"/>
                </a:moveTo>
                <a:lnTo>
                  <a:pt x="946995" y="235745"/>
                </a:lnTo>
                <a:lnTo>
                  <a:pt x="1202160" y="235745"/>
                </a:lnTo>
                <a:lnTo>
                  <a:pt x="1202160" y="226369"/>
                </a:lnTo>
                <a:cubicBezTo>
                  <a:pt x="1202160" y="211188"/>
                  <a:pt x="1190775" y="203598"/>
                  <a:pt x="1168004" y="203598"/>
                </a:cubicBezTo>
                <a:close/>
                <a:moveTo>
                  <a:pt x="871316" y="104478"/>
                </a:moveTo>
                <a:lnTo>
                  <a:pt x="975793" y="104478"/>
                </a:lnTo>
                <a:lnTo>
                  <a:pt x="962398" y="131267"/>
                </a:lnTo>
                <a:lnTo>
                  <a:pt x="1212206" y="131267"/>
                </a:lnTo>
                <a:cubicBezTo>
                  <a:pt x="1275607" y="131267"/>
                  <a:pt x="1307531" y="158949"/>
                  <a:pt x="1307977" y="214313"/>
                </a:cubicBezTo>
                <a:lnTo>
                  <a:pt x="1308647" y="413892"/>
                </a:lnTo>
                <a:lnTo>
                  <a:pt x="1121793" y="413892"/>
                </a:lnTo>
                <a:lnTo>
                  <a:pt x="1121793" y="632893"/>
                </a:lnTo>
                <a:lnTo>
                  <a:pt x="1009279" y="632223"/>
                </a:lnTo>
                <a:lnTo>
                  <a:pt x="1009279" y="467470"/>
                </a:lnTo>
                <a:cubicBezTo>
                  <a:pt x="1009279" y="431751"/>
                  <a:pt x="987178" y="413892"/>
                  <a:pt x="942976" y="413892"/>
                </a:cubicBezTo>
                <a:lnTo>
                  <a:pt x="834481" y="413892"/>
                </a:lnTo>
                <a:lnTo>
                  <a:pt x="834481" y="377727"/>
                </a:lnTo>
                <a:lnTo>
                  <a:pt x="834481" y="341562"/>
                </a:lnTo>
                <a:lnTo>
                  <a:pt x="834481" y="249139"/>
                </a:lnTo>
                <a:lnTo>
                  <a:pt x="810370" y="265213"/>
                </a:lnTo>
                <a:lnTo>
                  <a:pt x="810370" y="162075"/>
                </a:lnTo>
                <a:cubicBezTo>
                  <a:pt x="833141" y="149573"/>
                  <a:pt x="853456" y="130374"/>
                  <a:pt x="871316" y="104478"/>
                </a:cubicBezTo>
                <a:close/>
                <a:moveTo>
                  <a:pt x="798983" y="0"/>
                </a:moveTo>
                <a:lnTo>
                  <a:pt x="1318021" y="0"/>
                </a:lnTo>
                <a:lnTo>
                  <a:pt x="1318021" y="83046"/>
                </a:lnTo>
                <a:lnTo>
                  <a:pt x="792286" y="83046"/>
                </a:lnTo>
                <a:lnTo>
                  <a:pt x="792286" y="567928"/>
                </a:lnTo>
                <a:cubicBezTo>
                  <a:pt x="791839" y="610791"/>
                  <a:pt x="771971" y="632222"/>
                  <a:pt x="732680" y="632222"/>
                </a:cubicBezTo>
                <a:lnTo>
                  <a:pt x="608113" y="632222"/>
                </a:lnTo>
                <a:lnTo>
                  <a:pt x="602455" y="632222"/>
                </a:lnTo>
                <a:lnTo>
                  <a:pt x="8038" y="632222"/>
                </a:lnTo>
                <a:lnTo>
                  <a:pt x="8038" y="562570"/>
                </a:lnTo>
                <a:lnTo>
                  <a:pt x="498948" y="562570"/>
                </a:lnTo>
                <a:lnTo>
                  <a:pt x="498948" y="556904"/>
                </a:lnTo>
                <a:lnTo>
                  <a:pt x="496818" y="555900"/>
                </a:lnTo>
                <a:lnTo>
                  <a:pt x="498948" y="555815"/>
                </a:lnTo>
                <a:lnTo>
                  <a:pt x="498948" y="553194"/>
                </a:lnTo>
                <a:cubicBezTo>
                  <a:pt x="498948" y="538907"/>
                  <a:pt x="486446" y="531763"/>
                  <a:pt x="461443" y="531763"/>
                </a:cubicBezTo>
                <a:lnTo>
                  <a:pt x="18084" y="531763"/>
                </a:lnTo>
                <a:lnTo>
                  <a:pt x="18084" y="452735"/>
                </a:lnTo>
                <a:lnTo>
                  <a:pt x="498948" y="452735"/>
                </a:lnTo>
                <a:lnTo>
                  <a:pt x="498948" y="443359"/>
                </a:lnTo>
                <a:cubicBezTo>
                  <a:pt x="498948" y="427285"/>
                  <a:pt x="484883" y="419249"/>
                  <a:pt x="456755" y="419249"/>
                </a:cubicBezTo>
                <a:lnTo>
                  <a:pt x="8038" y="419249"/>
                </a:lnTo>
                <a:lnTo>
                  <a:pt x="8038" y="348258"/>
                </a:lnTo>
                <a:lnTo>
                  <a:pt x="511672" y="348258"/>
                </a:lnTo>
                <a:cubicBezTo>
                  <a:pt x="576413" y="348258"/>
                  <a:pt x="608783" y="380851"/>
                  <a:pt x="608783" y="446038"/>
                </a:cubicBezTo>
                <a:lnTo>
                  <a:pt x="608354" y="565351"/>
                </a:lnTo>
                <a:lnTo>
                  <a:pt x="630169" y="564102"/>
                </a:lnTo>
                <a:cubicBezTo>
                  <a:pt x="659384" y="560083"/>
                  <a:pt x="682173" y="551004"/>
                  <a:pt x="683651" y="533315"/>
                </a:cubicBezTo>
                <a:cubicBezTo>
                  <a:pt x="685636" y="429805"/>
                  <a:pt x="685877" y="240776"/>
                  <a:pt x="685799" y="111175"/>
                </a:cubicBezTo>
                <a:cubicBezTo>
                  <a:pt x="685799" y="37058"/>
                  <a:pt x="723527" y="0"/>
                  <a:pt x="798983" y="0"/>
                </a:cubicBezTo>
                <a:close/>
                <a:moveTo>
                  <a:pt x="0" y="0"/>
                </a:moveTo>
                <a:lnTo>
                  <a:pt x="632222" y="0"/>
                </a:lnTo>
                <a:lnTo>
                  <a:pt x="632222" y="84386"/>
                </a:lnTo>
                <a:lnTo>
                  <a:pt x="369689" y="84386"/>
                </a:lnTo>
                <a:lnTo>
                  <a:pt x="369689" y="112514"/>
                </a:lnTo>
                <a:lnTo>
                  <a:pt x="523727" y="112514"/>
                </a:lnTo>
                <a:cubicBezTo>
                  <a:pt x="588020" y="112514"/>
                  <a:pt x="620167" y="144214"/>
                  <a:pt x="620167" y="207615"/>
                </a:cubicBezTo>
                <a:lnTo>
                  <a:pt x="620167" y="332184"/>
                </a:lnTo>
                <a:lnTo>
                  <a:pt x="522387" y="332184"/>
                </a:lnTo>
                <a:lnTo>
                  <a:pt x="522387" y="221010"/>
                </a:lnTo>
                <a:cubicBezTo>
                  <a:pt x="523280" y="196900"/>
                  <a:pt x="510332" y="184844"/>
                  <a:pt x="483543" y="184844"/>
                </a:cubicBezTo>
                <a:lnTo>
                  <a:pt x="369689" y="184844"/>
                </a:lnTo>
                <a:lnTo>
                  <a:pt x="369689" y="332184"/>
                </a:lnTo>
                <a:lnTo>
                  <a:pt x="260524" y="332184"/>
                </a:lnTo>
                <a:lnTo>
                  <a:pt x="260524" y="239762"/>
                </a:lnTo>
                <a:cubicBezTo>
                  <a:pt x="260524" y="203150"/>
                  <a:pt x="240432" y="184844"/>
                  <a:pt x="200249" y="184844"/>
                </a:cubicBezTo>
                <a:lnTo>
                  <a:pt x="101129" y="184844"/>
                </a:lnTo>
                <a:lnTo>
                  <a:pt x="101129" y="332184"/>
                </a:lnTo>
                <a:lnTo>
                  <a:pt x="4688" y="332184"/>
                </a:lnTo>
                <a:lnTo>
                  <a:pt x="4688" y="204936"/>
                </a:lnTo>
                <a:cubicBezTo>
                  <a:pt x="4688" y="143321"/>
                  <a:pt x="33933" y="112514"/>
                  <a:pt x="92423" y="112514"/>
                </a:cubicBezTo>
                <a:lnTo>
                  <a:pt x="260524" y="112514"/>
                </a:lnTo>
                <a:cubicBezTo>
                  <a:pt x="260524" y="93762"/>
                  <a:pt x="239986" y="84386"/>
                  <a:pt x="198909" y="84386"/>
                </a:cubicBezTo>
                <a:lnTo>
                  <a:pt x="0" y="84386"/>
                </a:lnTo>
                <a:close/>
              </a:path>
            </a:pathLst>
          </a:custGeom>
          <a:gradFill>
            <a:gsLst>
              <a:gs pos="81000">
                <a:schemeClr val="accent4">
                  <a:lumMod val="50000"/>
                </a:schemeClr>
              </a:gs>
              <a:gs pos="32130">
                <a:schemeClr val="accent4"/>
              </a:gs>
              <a:gs pos="68000">
                <a:schemeClr val="accent4">
                  <a:lumMod val="75000"/>
                </a:schemeClr>
              </a:gs>
              <a:gs pos="4000">
                <a:schemeClr val="accent4">
                  <a:lumMod val="60000"/>
                  <a:lumOff val="40000"/>
                </a:schemeClr>
              </a:gs>
            </a:gsLst>
            <a:lin ang="2700000" scaled="1"/>
          </a:gradFill>
          <a:ln>
            <a:noFill/>
          </a:ln>
          <a:effectLst/>
          <a:scene3d>
            <a:camera prst="orthographicFront">
              <a:rot lat="0" lon="20699996" rev="0"/>
            </a:camera>
            <a:lightRig rig="threePt" dir="t">
              <a:rot lat="0" lon="0" rev="17400000"/>
            </a:lightRig>
          </a:scene3d>
          <a:sp3d extrusionH="76200">
            <a:bevelT w="19050" h="6350" prst="coolSlant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5400" dirty="0">
              <a:latin typeface="汉真广标" panose="02010609000101010101" pitchFamily="49" charset="-122"/>
              <a:ea typeface="汉真广标" panose="0201060900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0370512"/>
      </p:ext>
    </p:extLst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2068468"/>
      </p:ext>
    </p:extLst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E1655C05-C3A1-46F9-BDF6-923342D44E1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3" name="图片 12" descr="图片包含 图示&#10;&#10;描述已自动生成">
              <a:extLst>
                <a:ext uri="{FF2B5EF4-FFF2-40B4-BE49-F238E27FC236}">
                  <a16:creationId xmlns:a16="http://schemas.microsoft.com/office/drawing/2014/main" id="{D7DAAA50-B00C-47EE-9FA0-F237ADFEC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63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099012"/>
                <a:gd name="connsiteY0" fmla="*/ 0 h 6858000"/>
                <a:gd name="connsiteX1" fmla="*/ 12099012 w 12099012"/>
                <a:gd name="connsiteY1" fmla="*/ 0 h 6858000"/>
                <a:gd name="connsiteX2" fmla="*/ 12099012 w 12099012"/>
                <a:gd name="connsiteY2" fmla="*/ 6858000 h 6858000"/>
                <a:gd name="connsiteX3" fmla="*/ 0 w 1209901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99012" h="6858000">
                  <a:moveTo>
                    <a:pt x="0" y="0"/>
                  </a:moveTo>
                  <a:lnTo>
                    <a:pt x="12099012" y="0"/>
                  </a:lnTo>
                  <a:lnTo>
                    <a:pt x="12099012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EFC83B3C-2627-490B-9126-FCECA6CA6CCF}"/>
                </a:ext>
              </a:extLst>
            </p:cNvPr>
            <p:cNvGrpSpPr/>
            <p:nvPr/>
          </p:nvGrpSpPr>
          <p:grpSpPr>
            <a:xfrm>
              <a:off x="103322" y="58119"/>
              <a:ext cx="11985356" cy="6741762"/>
              <a:chOff x="103322" y="58119"/>
              <a:chExt cx="11985356" cy="6741762"/>
            </a:xfrm>
          </p:grpSpPr>
          <p:sp>
            <p:nvSpPr>
              <p:cNvPr id="15" name="任意多边形: 形状 14">
                <a:extLst>
                  <a:ext uri="{FF2B5EF4-FFF2-40B4-BE49-F238E27FC236}">
                    <a16:creationId xmlns:a16="http://schemas.microsoft.com/office/drawing/2014/main" id="{6547E814-6B41-4F20-A274-5A930907EE0E}"/>
                  </a:ext>
                </a:extLst>
              </p:cNvPr>
              <p:cNvSpPr/>
              <p:nvPr/>
            </p:nvSpPr>
            <p:spPr>
              <a:xfrm>
                <a:off x="154983" y="92990"/>
                <a:ext cx="11871702" cy="6679769"/>
              </a:xfrm>
              <a:custGeom>
                <a:avLst/>
                <a:gdLst>
                  <a:gd name="connsiteX0" fmla="*/ 15498 w 11871702"/>
                  <a:gd name="connsiteY0" fmla="*/ 15498 h 6679769"/>
                  <a:gd name="connsiteX1" fmla="*/ 0 w 11871702"/>
                  <a:gd name="connsiteY1" fmla="*/ 2278251 h 6679769"/>
                  <a:gd name="connsiteX2" fmla="*/ 61993 w 11871702"/>
                  <a:gd name="connsiteY2" fmla="*/ 3022169 h 6679769"/>
                  <a:gd name="connsiteX3" fmla="*/ 46495 w 11871702"/>
                  <a:gd name="connsiteY3" fmla="*/ 4029559 h 6679769"/>
                  <a:gd name="connsiteX4" fmla="*/ 46495 w 11871702"/>
                  <a:gd name="connsiteY4" fmla="*/ 4804474 h 6679769"/>
                  <a:gd name="connsiteX5" fmla="*/ 15498 w 11871702"/>
                  <a:gd name="connsiteY5" fmla="*/ 5997844 h 6679769"/>
                  <a:gd name="connsiteX6" fmla="*/ 0 w 11871702"/>
                  <a:gd name="connsiteY6" fmla="*/ 6168325 h 6679769"/>
                  <a:gd name="connsiteX7" fmla="*/ 92990 w 11871702"/>
                  <a:gd name="connsiteY7" fmla="*/ 6416298 h 6679769"/>
                  <a:gd name="connsiteX8" fmla="*/ 2200759 w 11871702"/>
                  <a:gd name="connsiteY8" fmla="*/ 6493790 h 6679769"/>
                  <a:gd name="connsiteX9" fmla="*/ 3688597 w 11871702"/>
                  <a:gd name="connsiteY9" fmla="*/ 6478291 h 6679769"/>
                  <a:gd name="connsiteX10" fmla="*/ 4463512 w 11871702"/>
                  <a:gd name="connsiteY10" fmla="*/ 6540285 h 6679769"/>
                  <a:gd name="connsiteX11" fmla="*/ 5362414 w 11871702"/>
                  <a:gd name="connsiteY11" fmla="*/ 6571281 h 6679769"/>
                  <a:gd name="connsiteX12" fmla="*/ 7113722 w 11871702"/>
                  <a:gd name="connsiteY12" fmla="*/ 6633274 h 6679769"/>
                  <a:gd name="connsiteX13" fmla="*/ 8586061 w 11871702"/>
                  <a:gd name="connsiteY13" fmla="*/ 6633274 h 6679769"/>
                  <a:gd name="connsiteX14" fmla="*/ 10151390 w 11871702"/>
                  <a:gd name="connsiteY14" fmla="*/ 6664271 h 6679769"/>
                  <a:gd name="connsiteX15" fmla="*/ 11251770 w 11871702"/>
                  <a:gd name="connsiteY15" fmla="*/ 6679769 h 6679769"/>
                  <a:gd name="connsiteX16" fmla="*/ 11871702 w 11871702"/>
                  <a:gd name="connsiteY16" fmla="*/ 6602278 h 6679769"/>
                  <a:gd name="connsiteX17" fmla="*/ 11840705 w 11871702"/>
                  <a:gd name="connsiteY17" fmla="*/ 4091552 h 6679769"/>
                  <a:gd name="connsiteX18" fmla="*/ 11763214 w 11871702"/>
                  <a:gd name="connsiteY18" fmla="*/ 2526224 h 6679769"/>
                  <a:gd name="connsiteX19" fmla="*/ 11747715 w 11871702"/>
                  <a:gd name="connsiteY19" fmla="*/ 743918 h 6679769"/>
                  <a:gd name="connsiteX20" fmla="*/ 11778712 w 11871702"/>
                  <a:gd name="connsiteY20" fmla="*/ 294468 h 6679769"/>
                  <a:gd name="connsiteX21" fmla="*/ 11701220 w 11871702"/>
                  <a:gd name="connsiteY21" fmla="*/ 92990 h 6679769"/>
                  <a:gd name="connsiteX22" fmla="*/ 10275376 w 11871702"/>
                  <a:gd name="connsiteY22" fmla="*/ 139485 h 6679769"/>
                  <a:gd name="connsiteX23" fmla="*/ 9624448 w 11871702"/>
                  <a:gd name="connsiteY23" fmla="*/ 123986 h 6679769"/>
                  <a:gd name="connsiteX24" fmla="*/ 8741044 w 11871702"/>
                  <a:gd name="connsiteY24" fmla="*/ 108488 h 6679769"/>
                  <a:gd name="connsiteX25" fmla="*/ 7501180 w 11871702"/>
                  <a:gd name="connsiteY25" fmla="*/ 108488 h 6679769"/>
                  <a:gd name="connsiteX26" fmla="*/ 6664271 w 11871702"/>
                  <a:gd name="connsiteY26" fmla="*/ 92990 h 6679769"/>
                  <a:gd name="connsiteX27" fmla="*/ 5889356 w 11871702"/>
                  <a:gd name="connsiteY27" fmla="*/ 92990 h 6679769"/>
                  <a:gd name="connsiteX28" fmla="*/ 5160936 w 11871702"/>
                  <a:gd name="connsiteY28" fmla="*/ 92990 h 6679769"/>
                  <a:gd name="connsiteX29" fmla="*/ 4479010 w 11871702"/>
                  <a:gd name="connsiteY29" fmla="*/ 61993 h 6679769"/>
                  <a:gd name="connsiteX30" fmla="*/ 3812583 w 11871702"/>
                  <a:gd name="connsiteY30" fmla="*/ 46495 h 6679769"/>
                  <a:gd name="connsiteX31" fmla="*/ 3084163 w 11871702"/>
                  <a:gd name="connsiteY31" fmla="*/ 46495 h 6679769"/>
                  <a:gd name="connsiteX32" fmla="*/ 2278251 w 11871702"/>
                  <a:gd name="connsiteY32" fmla="*/ 15498 h 6679769"/>
                  <a:gd name="connsiteX33" fmla="*/ 1394848 w 11871702"/>
                  <a:gd name="connsiteY33" fmla="*/ 0 h 6679769"/>
                  <a:gd name="connsiteX34" fmla="*/ 852407 w 11871702"/>
                  <a:gd name="connsiteY34" fmla="*/ 30996 h 6679769"/>
                  <a:gd name="connsiteX35" fmla="*/ 15498 w 11871702"/>
                  <a:gd name="connsiteY35" fmla="*/ 15498 h 6679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1871702" h="6679769">
                    <a:moveTo>
                      <a:pt x="15498" y="15498"/>
                    </a:moveTo>
                    <a:lnTo>
                      <a:pt x="0" y="2278251"/>
                    </a:lnTo>
                    <a:lnTo>
                      <a:pt x="61993" y="3022169"/>
                    </a:lnTo>
                    <a:lnTo>
                      <a:pt x="46495" y="4029559"/>
                    </a:lnTo>
                    <a:lnTo>
                      <a:pt x="46495" y="4804474"/>
                    </a:lnTo>
                    <a:lnTo>
                      <a:pt x="15498" y="5997844"/>
                    </a:lnTo>
                    <a:lnTo>
                      <a:pt x="0" y="6168325"/>
                    </a:lnTo>
                    <a:lnTo>
                      <a:pt x="92990" y="6416298"/>
                    </a:lnTo>
                    <a:lnTo>
                      <a:pt x="2200759" y="6493790"/>
                    </a:lnTo>
                    <a:lnTo>
                      <a:pt x="3688597" y="6478291"/>
                    </a:lnTo>
                    <a:lnTo>
                      <a:pt x="4463512" y="6540285"/>
                    </a:lnTo>
                    <a:lnTo>
                      <a:pt x="5362414" y="6571281"/>
                    </a:lnTo>
                    <a:lnTo>
                      <a:pt x="7113722" y="6633274"/>
                    </a:lnTo>
                    <a:lnTo>
                      <a:pt x="8586061" y="6633274"/>
                    </a:lnTo>
                    <a:lnTo>
                      <a:pt x="10151390" y="6664271"/>
                    </a:lnTo>
                    <a:lnTo>
                      <a:pt x="11251770" y="6679769"/>
                    </a:lnTo>
                    <a:lnTo>
                      <a:pt x="11871702" y="6602278"/>
                    </a:lnTo>
                    <a:lnTo>
                      <a:pt x="11840705" y="4091552"/>
                    </a:lnTo>
                    <a:lnTo>
                      <a:pt x="11763214" y="2526224"/>
                    </a:lnTo>
                    <a:lnTo>
                      <a:pt x="11747715" y="743918"/>
                    </a:lnTo>
                    <a:lnTo>
                      <a:pt x="11778712" y="294468"/>
                    </a:lnTo>
                    <a:lnTo>
                      <a:pt x="11701220" y="92990"/>
                    </a:lnTo>
                    <a:lnTo>
                      <a:pt x="10275376" y="139485"/>
                    </a:lnTo>
                    <a:lnTo>
                      <a:pt x="9624448" y="123986"/>
                    </a:lnTo>
                    <a:lnTo>
                      <a:pt x="8741044" y="108488"/>
                    </a:lnTo>
                    <a:lnTo>
                      <a:pt x="7501180" y="108488"/>
                    </a:lnTo>
                    <a:lnTo>
                      <a:pt x="6664271" y="92990"/>
                    </a:lnTo>
                    <a:lnTo>
                      <a:pt x="5889356" y="92990"/>
                    </a:lnTo>
                    <a:lnTo>
                      <a:pt x="5160936" y="92990"/>
                    </a:lnTo>
                    <a:lnTo>
                      <a:pt x="4479010" y="61993"/>
                    </a:lnTo>
                    <a:lnTo>
                      <a:pt x="3812583" y="46495"/>
                    </a:lnTo>
                    <a:lnTo>
                      <a:pt x="3084163" y="46495"/>
                    </a:lnTo>
                    <a:lnTo>
                      <a:pt x="2278251" y="15498"/>
                    </a:lnTo>
                    <a:lnTo>
                      <a:pt x="1394848" y="0"/>
                    </a:lnTo>
                    <a:lnTo>
                      <a:pt x="852407" y="30996"/>
                    </a:lnTo>
                    <a:lnTo>
                      <a:pt x="15498" y="1549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pic>
            <p:nvPicPr>
              <p:cNvPr id="16" name="图片 15" descr="电脑萤幕&#10;&#10;中度可信度描述已自动生成">
                <a:extLst>
                  <a:ext uri="{FF2B5EF4-FFF2-40B4-BE49-F238E27FC236}">
                    <a16:creationId xmlns:a16="http://schemas.microsoft.com/office/drawing/2014/main" id="{8BFCFDC0-407B-48DA-B3CF-E64CEC0E26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3322" y="58119"/>
                <a:ext cx="11985356" cy="674176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263648541"/>
      </p:ext>
    </p:extLst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E1655C05-C3A1-46F9-BDF6-923342D44E1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3" name="图片 12" descr="图片包含 图示&#10;&#10;描述已自动生成">
              <a:extLst>
                <a:ext uri="{FF2B5EF4-FFF2-40B4-BE49-F238E27FC236}">
                  <a16:creationId xmlns:a16="http://schemas.microsoft.com/office/drawing/2014/main" id="{D7DAAA50-B00C-47EE-9FA0-F237ADFEC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63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099012"/>
                <a:gd name="connsiteY0" fmla="*/ 0 h 6858000"/>
                <a:gd name="connsiteX1" fmla="*/ 12099012 w 12099012"/>
                <a:gd name="connsiteY1" fmla="*/ 0 h 6858000"/>
                <a:gd name="connsiteX2" fmla="*/ 12099012 w 12099012"/>
                <a:gd name="connsiteY2" fmla="*/ 6858000 h 6858000"/>
                <a:gd name="connsiteX3" fmla="*/ 0 w 1209901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99012" h="6858000">
                  <a:moveTo>
                    <a:pt x="0" y="0"/>
                  </a:moveTo>
                  <a:lnTo>
                    <a:pt x="12099012" y="0"/>
                  </a:lnTo>
                  <a:lnTo>
                    <a:pt x="12099012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EFC83B3C-2627-490B-9126-FCECA6CA6CCF}"/>
                </a:ext>
              </a:extLst>
            </p:cNvPr>
            <p:cNvGrpSpPr/>
            <p:nvPr/>
          </p:nvGrpSpPr>
          <p:grpSpPr>
            <a:xfrm>
              <a:off x="103322" y="58119"/>
              <a:ext cx="11985356" cy="6741762"/>
              <a:chOff x="103322" y="58119"/>
              <a:chExt cx="11985356" cy="6741762"/>
            </a:xfrm>
          </p:grpSpPr>
          <p:sp>
            <p:nvSpPr>
              <p:cNvPr id="15" name="任意多边形: 形状 14">
                <a:extLst>
                  <a:ext uri="{FF2B5EF4-FFF2-40B4-BE49-F238E27FC236}">
                    <a16:creationId xmlns:a16="http://schemas.microsoft.com/office/drawing/2014/main" id="{6547E814-6B41-4F20-A274-5A930907EE0E}"/>
                  </a:ext>
                </a:extLst>
              </p:cNvPr>
              <p:cNvSpPr/>
              <p:nvPr/>
            </p:nvSpPr>
            <p:spPr>
              <a:xfrm>
                <a:off x="154983" y="92990"/>
                <a:ext cx="11871702" cy="6679769"/>
              </a:xfrm>
              <a:custGeom>
                <a:avLst/>
                <a:gdLst>
                  <a:gd name="connsiteX0" fmla="*/ 15498 w 11871702"/>
                  <a:gd name="connsiteY0" fmla="*/ 15498 h 6679769"/>
                  <a:gd name="connsiteX1" fmla="*/ 0 w 11871702"/>
                  <a:gd name="connsiteY1" fmla="*/ 2278251 h 6679769"/>
                  <a:gd name="connsiteX2" fmla="*/ 61993 w 11871702"/>
                  <a:gd name="connsiteY2" fmla="*/ 3022169 h 6679769"/>
                  <a:gd name="connsiteX3" fmla="*/ 46495 w 11871702"/>
                  <a:gd name="connsiteY3" fmla="*/ 4029559 h 6679769"/>
                  <a:gd name="connsiteX4" fmla="*/ 46495 w 11871702"/>
                  <a:gd name="connsiteY4" fmla="*/ 4804474 h 6679769"/>
                  <a:gd name="connsiteX5" fmla="*/ 15498 w 11871702"/>
                  <a:gd name="connsiteY5" fmla="*/ 5997844 h 6679769"/>
                  <a:gd name="connsiteX6" fmla="*/ 0 w 11871702"/>
                  <a:gd name="connsiteY6" fmla="*/ 6168325 h 6679769"/>
                  <a:gd name="connsiteX7" fmla="*/ 92990 w 11871702"/>
                  <a:gd name="connsiteY7" fmla="*/ 6416298 h 6679769"/>
                  <a:gd name="connsiteX8" fmla="*/ 2200759 w 11871702"/>
                  <a:gd name="connsiteY8" fmla="*/ 6493790 h 6679769"/>
                  <a:gd name="connsiteX9" fmla="*/ 3688597 w 11871702"/>
                  <a:gd name="connsiteY9" fmla="*/ 6478291 h 6679769"/>
                  <a:gd name="connsiteX10" fmla="*/ 4463512 w 11871702"/>
                  <a:gd name="connsiteY10" fmla="*/ 6540285 h 6679769"/>
                  <a:gd name="connsiteX11" fmla="*/ 5362414 w 11871702"/>
                  <a:gd name="connsiteY11" fmla="*/ 6571281 h 6679769"/>
                  <a:gd name="connsiteX12" fmla="*/ 7113722 w 11871702"/>
                  <a:gd name="connsiteY12" fmla="*/ 6633274 h 6679769"/>
                  <a:gd name="connsiteX13" fmla="*/ 8586061 w 11871702"/>
                  <a:gd name="connsiteY13" fmla="*/ 6633274 h 6679769"/>
                  <a:gd name="connsiteX14" fmla="*/ 10151390 w 11871702"/>
                  <a:gd name="connsiteY14" fmla="*/ 6664271 h 6679769"/>
                  <a:gd name="connsiteX15" fmla="*/ 11251770 w 11871702"/>
                  <a:gd name="connsiteY15" fmla="*/ 6679769 h 6679769"/>
                  <a:gd name="connsiteX16" fmla="*/ 11871702 w 11871702"/>
                  <a:gd name="connsiteY16" fmla="*/ 6602278 h 6679769"/>
                  <a:gd name="connsiteX17" fmla="*/ 11840705 w 11871702"/>
                  <a:gd name="connsiteY17" fmla="*/ 4091552 h 6679769"/>
                  <a:gd name="connsiteX18" fmla="*/ 11763214 w 11871702"/>
                  <a:gd name="connsiteY18" fmla="*/ 2526224 h 6679769"/>
                  <a:gd name="connsiteX19" fmla="*/ 11747715 w 11871702"/>
                  <a:gd name="connsiteY19" fmla="*/ 743918 h 6679769"/>
                  <a:gd name="connsiteX20" fmla="*/ 11778712 w 11871702"/>
                  <a:gd name="connsiteY20" fmla="*/ 294468 h 6679769"/>
                  <a:gd name="connsiteX21" fmla="*/ 11701220 w 11871702"/>
                  <a:gd name="connsiteY21" fmla="*/ 92990 h 6679769"/>
                  <a:gd name="connsiteX22" fmla="*/ 10275376 w 11871702"/>
                  <a:gd name="connsiteY22" fmla="*/ 139485 h 6679769"/>
                  <a:gd name="connsiteX23" fmla="*/ 9624448 w 11871702"/>
                  <a:gd name="connsiteY23" fmla="*/ 123986 h 6679769"/>
                  <a:gd name="connsiteX24" fmla="*/ 8741044 w 11871702"/>
                  <a:gd name="connsiteY24" fmla="*/ 108488 h 6679769"/>
                  <a:gd name="connsiteX25" fmla="*/ 7501180 w 11871702"/>
                  <a:gd name="connsiteY25" fmla="*/ 108488 h 6679769"/>
                  <a:gd name="connsiteX26" fmla="*/ 6664271 w 11871702"/>
                  <a:gd name="connsiteY26" fmla="*/ 92990 h 6679769"/>
                  <a:gd name="connsiteX27" fmla="*/ 5889356 w 11871702"/>
                  <a:gd name="connsiteY27" fmla="*/ 92990 h 6679769"/>
                  <a:gd name="connsiteX28" fmla="*/ 5160936 w 11871702"/>
                  <a:gd name="connsiteY28" fmla="*/ 92990 h 6679769"/>
                  <a:gd name="connsiteX29" fmla="*/ 4479010 w 11871702"/>
                  <a:gd name="connsiteY29" fmla="*/ 61993 h 6679769"/>
                  <a:gd name="connsiteX30" fmla="*/ 3812583 w 11871702"/>
                  <a:gd name="connsiteY30" fmla="*/ 46495 h 6679769"/>
                  <a:gd name="connsiteX31" fmla="*/ 3084163 w 11871702"/>
                  <a:gd name="connsiteY31" fmla="*/ 46495 h 6679769"/>
                  <a:gd name="connsiteX32" fmla="*/ 2278251 w 11871702"/>
                  <a:gd name="connsiteY32" fmla="*/ 15498 h 6679769"/>
                  <a:gd name="connsiteX33" fmla="*/ 1394848 w 11871702"/>
                  <a:gd name="connsiteY33" fmla="*/ 0 h 6679769"/>
                  <a:gd name="connsiteX34" fmla="*/ 852407 w 11871702"/>
                  <a:gd name="connsiteY34" fmla="*/ 30996 h 6679769"/>
                  <a:gd name="connsiteX35" fmla="*/ 15498 w 11871702"/>
                  <a:gd name="connsiteY35" fmla="*/ 15498 h 6679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1871702" h="6679769">
                    <a:moveTo>
                      <a:pt x="15498" y="15498"/>
                    </a:moveTo>
                    <a:lnTo>
                      <a:pt x="0" y="2278251"/>
                    </a:lnTo>
                    <a:lnTo>
                      <a:pt x="61993" y="3022169"/>
                    </a:lnTo>
                    <a:lnTo>
                      <a:pt x="46495" y="4029559"/>
                    </a:lnTo>
                    <a:lnTo>
                      <a:pt x="46495" y="4804474"/>
                    </a:lnTo>
                    <a:lnTo>
                      <a:pt x="15498" y="5997844"/>
                    </a:lnTo>
                    <a:lnTo>
                      <a:pt x="0" y="6168325"/>
                    </a:lnTo>
                    <a:lnTo>
                      <a:pt x="92990" y="6416298"/>
                    </a:lnTo>
                    <a:lnTo>
                      <a:pt x="2200759" y="6493790"/>
                    </a:lnTo>
                    <a:lnTo>
                      <a:pt x="3688597" y="6478291"/>
                    </a:lnTo>
                    <a:lnTo>
                      <a:pt x="4463512" y="6540285"/>
                    </a:lnTo>
                    <a:lnTo>
                      <a:pt x="5362414" y="6571281"/>
                    </a:lnTo>
                    <a:lnTo>
                      <a:pt x="7113722" y="6633274"/>
                    </a:lnTo>
                    <a:lnTo>
                      <a:pt x="8586061" y="6633274"/>
                    </a:lnTo>
                    <a:lnTo>
                      <a:pt x="10151390" y="6664271"/>
                    </a:lnTo>
                    <a:lnTo>
                      <a:pt x="11251770" y="6679769"/>
                    </a:lnTo>
                    <a:lnTo>
                      <a:pt x="11871702" y="6602278"/>
                    </a:lnTo>
                    <a:lnTo>
                      <a:pt x="11840705" y="4091552"/>
                    </a:lnTo>
                    <a:lnTo>
                      <a:pt x="11763214" y="2526224"/>
                    </a:lnTo>
                    <a:lnTo>
                      <a:pt x="11747715" y="743918"/>
                    </a:lnTo>
                    <a:lnTo>
                      <a:pt x="11778712" y="294468"/>
                    </a:lnTo>
                    <a:lnTo>
                      <a:pt x="11701220" y="92990"/>
                    </a:lnTo>
                    <a:lnTo>
                      <a:pt x="10275376" y="139485"/>
                    </a:lnTo>
                    <a:lnTo>
                      <a:pt x="9624448" y="123986"/>
                    </a:lnTo>
                    <a:lnTo>
                      <a:pt x="8741044" y="108488"/>
                    </a:lnTo>
                    <a:lnTo>
                      <a:pt x="7501180" y="108488"/>
                    </a:lnTo>
                    <a:lnTo>
                      <a:pt x="6664271" y="92990"/>
                    </a:lnTo>
                    <a:lnTo>
                      <a:pt x="5889356" y="92990"/>
                    </a:lnTo>
                    <a:lnTo>
                      <a:pt x="5160936" y="92990"/>
                    </a:lnTo>
                    <a:lnTo>
                      <a:pt x="4479010" y="61993"/>
                    </a:lnTo>
                    <a:lnTo>
                      <a:pt x="3812583" y="46495"/>
                    </a:lnTo>
                    <a:lnTo>
                      <a:pt x="3084163" y="46495"/>
                    </a:lnTo>
                    <a:lnTo>
                      <a:pt x="2278251" y="15498"/>
                    </a:lnTo>
                    <a:lnTo>
                      <a:pt x="1394848" y="0"/>
                    </a:lnTo>
                    <a:lnTo>
                      <a:pt x="852407" y="30996"/>
                    </a:lnTo>
                    <a:lnTo>
                      <a:pt x="15498" y="1549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pic>
            <p:nvPicPr>
              <p:cNvPr id="16" name="图片 15" descr="电脑萤幕&#10;&#10;中度可信度描述已自动生成">
                <a:extLst>
                  <a:ext uri="{FF2B5EF4-FFF2-40B4-BE49-F238E27FC236}">
                    <a16:creationId xmlns:a16="http://schemas.microsoft.com/office/drawing/2014/main" id="{8BFCFDC0-407B-48DA-B3CF-E64CEC0E26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3322" y="58119"/>
                <a:ext cx="11985356" cy="674176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576567978"/>
      </p:ext>
    </p:extLst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E1655C05-C3A1-46F9-BDF6-923342D44E1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3" name="图片 12" descr="图片包含 图示&#10;&#10;描述已自动生成">
              <a:extLst>
                <a:ext uri="{FF2B5EF4-FFF2-40B4-BE49-F238E27FC236}">
                  <a16:creationId xmlns:a16="http://schemas.microsoft.com/office/drawing/2014/main" id="{D7DAAA50-B00C-47EE-9FA0-F237ADFEC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63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099012"/>
                <a:gd name="connsiteY0" fmla="*/ 0 h 6858000"/>
                <a:gd name="connsiteX1" fmla="*/ 12099012 w 12099012"/>
                <a:gd name="connsiteY1" fmla="*/ 0 h 6858000"/>
                <a:gd name="connsiteX2" fmla="*/ 12099012 w 12099012"/>
                <a:gd name="connsiteY2" fmla="*/ 6858000 h 6858000"/>
                <a:gd name="connsiteX3" fmla="*/ 0 w 1209901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99012" h="6858000">
                  <a:moveTo>
                    <a:pt x="0" y="0"/>
                  </a:moveTo>
                  <a:lnTo>
                    <a:pt x="12099012" y="0"/>
                  </a:lnTo>
                  <a:lnTo>
                    <a:pt x="12099012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EFC83B3C-2627-490B-9126-FCECA6CA6CCF}"/>
                </a:ext>
              </a:extLst>
            </p:cNvPr>
            <p:cNvGrpSpPr/>
            <p:nvPr/>
          </p:nvGrpSpPr>
          <p:grpSpPr>
            <a:xfrm>
              <a:off x="103322" y="58119"/>
              <a:ext cx="11985356" cy="6741762"/>
              <a:chOff x="103322" y="58119"/>
              <a:chExt cx="11985356" cy="6741762"/>
            </a:xfrm>
          </p:grpSpPr>
          <p:sp>
            <p:nvSpPr>
              <p:cNvPr id="15" name="任意多边形: 形状 14">
                <a:extLst>
                  <a:ext uri="{FF2B5EF4-FFF2-40B4-BE49-F238E27FC236}">
                    <a16:creationId xmlns:a16="http://schemas.microsoft.com/office/drawing/2014/main" id="{6547E814-6B41-4F20-A274-5A930907EE0E}"/>
                  </a:ext>
                </a:extLst>
              </p:cNvPr>
              <p:cNvSpPr/>
              <p:nvPr/>
            </p:nvSpPr>
            <p:spPr>
              <a:xfrm>
                <a:off x="154983" y="92990"/>
                <a:ext cx="11871702" cy="6679769"/>
              </a:xfrm>
              <a:custGeom>
                <a:avLst/>
                <a:gdLst>
                  <a:gd name="connsiteX0" fmla="*/ 15498 w 11871702"/>
                  <a:gd name="connsiteY0" fmla="*/ 15498 h 6679769"/>
                  <a:gd name="connsiteX1" fmla="*/ 0 w 11871702"/>
                  <a:gd name="connsiteY1" fmla="*/ 2278251 h 6679769"/>
                  <a:gd name="connsiteX2" fmla="*/ 61993 w 11871702"/>
                  <a:gd name="connsiteY2" fmla="*/ 3022169 h 6679769"/>
                  <a:gd name="connsiteX3" fmla="*/ 46495 w 11871702"/>
                  <a:gd name="connsiteY3" fmla="*/ 4029559 h 6679769"/>
                  <a:gd name="connsiteX4" fmla="*/ 46495 w 11871702"/>
                  <a:gd name="connsiteY4" fmla="*/ 4804474 h 6679769"/>
                  <a:gd name="connsiteX5" fmla="*/ 15498 w 11871702"/>
                  <a:gd name="connsiteY5" fmla="*/ 5997844 h 6679769"/>
                  <a:gd name="connsiteX6" fmla="*/ 0 w 11871702"/>
                  <a:gd name="connsiteY6" fmla="*/ 6168325 h 6679769"/>
                  <a:gd name="connsiteX7" fmla="*/ 92990 w 11871702"/>
                  <a:gd name="connsiteY7" fmla="*/ 6416298 h 6679769"/>
                  <a:gd name="connsiteX8" fmla="*/ 2200759 w 11871702"/>
                  <a:gd name="connsiteY8" fmla="*/ 6493790 h 6679769"/>
                  <a:gd name="connsiteX9" fmla="*/ 3688597 w 11871702"/>
                  <a:gd name="connsiteY9" fmla="*/ 6478291 h 6679769"/>
                  <a:gd name="connsiteX10" fmla="*/ 4463512 w 11871702"/>
                  <a:gd name="connsiteY10" fmla="*/ 6540285 h 6679769"/>
                  <a:gd name="connsiteX11" fmla="*/ 5362414 w 11871702"/>
                  <a:gd name="connsiteY11" fmla="*/ 6571281 h 6679769"/>
                  <a:gd name="connsiteX12" fmla="*/ 7113722 w 11871702"/>
                  <a:gd name="connsiteY12" fmla="*/ 6633274 h 6679769"/>
                  <a:gd name="connsiteX13" fmla="*/ 8586061 w 11871702"/>
                  <a:gd name="connsiteY13" fmla="*/ 6633274 h 6679769"/>
                  <a:gd name="connsiteX14" fmla="*/ 10151390 w 11871702"/>
                  <a:gd name="connsiteY14" fmla="*/ 6664271 h 6679769"/>
                  <a:gd name="connsiteX15" fmla="*/ 11251770 w 11871702"/>
                  <a:gd name="connsiteY15" fmla="*/ 6679769 h 6679769"/>
                  <a:gd name="connsiteX16" fmla="*/ 11871702 w 11871702"/>
                  <a:gd name="connsiteY16" fmla="*/ 6602278 h 6679769"/>
                  <a:gd name="connsiteX17" fmla="*/ 11840705 w 11871702"/>
                  <a:gd name="connsiteY17" fmla="*/ 4091552 h 6679769"/>
                  <a:gd name="connsiteX18" fmla="*/ 11763214 w 11871702"/>
                  <a:gd name="connsiteY18" fmla="*/ 2526224 h 6679769"/>
                  <a:gd name="connsiteX19" fmla="*/ 11747715 w 11871702"/>
                  <a:gd name="connsiteY19" fmla="*/ 743918 h 6679769"/>
                  <a:gd name="connsiteX20" fmla="*/ 11778712 w 11871702"/>
                  <a:gd name="connsiteY20" fmla="*/ 294468 h 6679769"/>
                  <a:gd name="connsiteX21" fmla="*/ 11701220 w 11871702"/>
                  <a:gd name="connsiteY21" fmla="*/ 92990 h 6679769"/>
                  <a:gd name="connsiteX22" fmla="*/ 10275376 w 11871702"/>
                  <a:gd name="connsiteY22" fmla="*/ 139485 h 6679769"/>
                  <a:gd name="connsiteX23" fmla="*/ 9624448 w 11871702"/>
                  <a:gd name="connsiteY23" fmla="*/ 123986 h 6679769"/>
                  <a:gd name="connsiteX24" fmla="*/ 8741044 w 11871702"/>
                  <a:gd name="connsiteY24" fmla="*/ 108488 h 6679769"/>
                  <a:gd name="connsiteX25" fmla="*/ 7501180 w 11871702"/>
                  <a:gd name="connsiteY25" fmla="*/ 108488 h 6679769"/>
                  <a:gd name="connsiteX26" fmla="*/ 6664271 w 11871702"/>
                  <a:gd name="connsiteY26" fmla="*/ 92990 h 6679769"/>
                  <a:gd name="connsiteX27" fmla="*/ 5889356 w 11871702"/>
                  <a:gd name="connsiteY27" fmla="*/ 92990 h 6679769"/>
                  <a:gd name="connsiteX28" fmla="*/ 5160936 w 11871702"/>
                  <a:gd name="connsiteY28" fmla="*/ 92990 h 6679769"/>
                  <a:gd name="connsiteX29" fmla="*/ 4479010 w 11871702"/>
                  <a:gd name="connsiteY29" fmla="*/ 61993 h 6679769"/>
                  <a:gd name="connsiteX30" fmla="*/ 3812583 w 11871702"/>
                  <a:gd name="connsiteY30" fmla="*/ 46495 h 6679769"/>
                  <a:gd name="connsiteX31" fmla="*/ 3084163 w 11871702"/>
                  <a:gd name="connsiteY31" fmla="*/ 46495 h 6679769"/>
                  <a:gd name="connsiteX32" fmla="*/ 2278251 w 11871702"/>
                  <a:gd name="connsiteY32" fmla="*/ 15498 h 6679769"/>
                  <a:gd name="connsiteX33" fmla="*/ 1394848 w 11871702"/>
                  <a:gd name="connsiteY33" fmla="*/ 0 h 6679769"/>
                  <a:gd name="connsiteX34" fmla="*/ 852407 w 11871702"/>
                  <a:gd name="connsiteY34" fmla="*/ 30996 h 6679769"/>
                  <a:gd name="connsiteX35" fmla="*/ 15498 w 11871702"/>
                  <a:gd name="connsiteY35" fmla="*/ 15498 h 6679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1871702" h="6679769">
                    <a:moveTo>
                      <a:pt x="15498" y="15498"/>
                    </a:moveTo>
                    <a:lnTo>
                      <a:pt x="0" y="2278251"/>
                    </a:lnTo>
                    <a:lnTo>
                      <a:pt x="61993" y="3022169"/>
                    </a:lnTo>
                    <a:lnTo>
                      <a:pt x="46495" y="4029559"/>
                    </a:lnTo>
                    <a:lnTo>
                      <a:pt x="46495" y="4804474"/>
                    </a:lnTo>
                    <a:lnTo>
                      <a:pt x="15498" y="5997844"/>
                    </a:lnTo>
                    <a:lnTo>
                      <a:pt x="0" y="6168325"/>
                    </a:lnTo>
                    <a:lnTo>
                      <a:pt x="92990" y="6416298"/>
                    </a:lnTo>
                    <a:lnTo>
                      <a:pt x="2200759" y="6493790"/>
                    </a:lnTo>
                    <a:lnTo>
                      <a:pt x="3688597" y="6478291"/>
                    </a:lnTo>
                    <a:lnTo>
                      <a:pt x="4463512" y="6540285"/>
                    </a:lnTo>
                    <a:lnTo>
                      <a:pt x="5362414" y="6571281"/>
                    </a:lnTo>
                    <a:lnTo>
                      <a:pt x="7113722" y="6633274"/>
                    </a:lnTo>
                    <a:lnTo>
                      <a:pt x="8586061" y="6633274"/>
                    </a:lnTo>
                    <a:lnTo>
                      <a:pt x="10151390" y="6664271"/>
                    </a:lnTo>
                    <a:lnTo>
                      <a:pt x="11251770" y="6679769"/>
                    </a:lnTo>
                    <a:lnTo>
                      <a:pt x="11871702" y="6602278"/>
                    </a:lnTo>
                    <a:lnTo>
                      <a:pt x="11840705" y="4091552"/>
                    </a:lnTo>
                    <a:lnTo>
                      <a:pt x="11763214" y="2526224"/>
                    </a:lnTo>
                    <a:lnTo>
                      <a:pt x="11747715" y="743918"/>
                    </a:lnTo>
                    <a:lnTo>
                      <a:pt x="11778712" y="294468"/>
                    </a:lnTo>
                    <a:lnTo>
                      <a:pt x="11701220" y="92990"/>
                    </a:lnTo>
                    <a:lnTo>
                      <a:pt x="10275376" y="139485"/>
                    </a:lnTo>
                    <a:lnTo>
                      <a:pt x="9624448" y="123986"/>
                    </a:lnTo>
                    <a:lnTo>
                      <a:pt x="8741044" y="108488"/>
                    </a:lnTo>
                    <a:lnTo>
                      <a:pt x="7501180" y="108488"/>
                    </a:lnTo>
                    <a:lnTo>
                      <a:pt x="6664271" y="92990"/>
                    </a:lnTo>
                    <a:lnTo>
                      <a:pt x="5889356" y="92990"/>
                    </a:lnTo>
                    <a:lnTo>
                      <a:pt x="5160936" y="92990"/>
                    </a:lnTo>
                    <a:lnTo>
                      <a:pt x="4479010" y="61993"/>
                    </a:lnTo>
                    <a:lnTo>
                      <a:pt x="3812583" y="46495"/>
                    </a:lnTo>
                    <a:lnTo>
                      <a:pt x="3084163" y="46495"/>
                    </a:lnTo>
                    <a:lnTo>
                      <a:pt x="2278251" y="15498"/>
                    </a:lnTo>
                    <a:lnTo>
                      <a:pt x="1394848" y="0"/>
                    </a:lnTo>
                    <a:lnTo>
                      <a:pt x="852407" y="30996"/>
                    </a:lnTo>
                    <a:lnTo>
                      <a:pt x="15498" y="1549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pic>
            <p:nvPicPr>
              <p:cNvPr id="16" name="图片 15" descr="电脑萤幕&#10;&#10;中度可信度描述已自动生成">
                <a:extLst>
                  <a:ext uri="{FF2B5EF4-FFF2-40B4-BE49-F238E27FC236}">
                    <a16:creationId xmlns:a16="http://schemas.microsoft.com/office/drawing/2014/main" id="{8BFCFDC0-407B-48DA-B3CF-E64CEC0E26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3322" y="58119"/>
                <a:ext cx="11985356" cy="674176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906946570"/>
      </p:ext>
    </p:extLst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8287689"/>
      </p:ext>
    </p:extLst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7C260D4C-E31C-4D86-B095-F55D81A417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352" y="598456"/>
            <a:ext cx="1268133" cy="165182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36D5DC5-1CE3-4E4E-8D65-156479E2ED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890" y="209011"/>
            <a:ext cx="4251917" cy="1877176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C71C9365-2811-477B-A433-D93356746B07}"/>
              </a:ext>
            </a:extLst>
          </p:cNvPr>
          <p:cNvGrpSpPr/>
          <p:nvPr userDrawn="1"/>
        </p:nvGrpSpPr>
        <p:grpSpPr>
          <a:xfrm>
            <a:off x="1504949" y="1452684"/>
            <a:ext cx="9182101" cy="4191000"/>
            <a:chOff x="297976" y="276367"/>
            <a:chExt cx="11596048" cy="6305265"/>
          </a:xfrm>
        </p:grpSpPr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D36EAEBA-638F-4FC5-B756-64F858455850}"/>
                </a:ext>
              </a:extLst>
            </p:cNvPr>
            <p:cNvSpPr/>
            <p:nvPr userDrawn="1"/>
          </p:nvSpPr>
          <p:spPr>
            <a:xfrm>
              <a:off x="297976" y="276367"/>
              <a:ext cx="11596048" cy="6305265"/>
            </a:xfrm>
            <a:prstGeom prst="roundRect">
              <a:avLst>
                <a:gd name="adj" fmla="val 476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7BCAE925-7D56-4E9A-B63C-71B49CB9C6E3}"/>
                </a:ext>
              </a:extLst>
            </p:cNvPr>
            <p:cNvSpPr/>
            <p:nvPr userDrawn="1"/>
          </p:nvSpPr>
          <p:spPr>
            <a:xfrm>
              <a:off x="436295" y="407593"/>
              <a:ext cx="11291248" cy="6007722"/>
            </a:xfrm>
            <a:prstGeom prst="roundRect">
              <a:avLst>
                <a:gd name="adj" fmla="val 4762"/>
              </a:avLst>
            </a:prstGeom>
            <a:noFill/>
            <a:ln w="25400">
              <a:solidFill>
                <a:srgbClr val="ABDBE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4C046537-94B1-4FC2-A4C4-3E9FF60A462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210" y="4417964"/>
            <a:ext cx="2068079" cy="262639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65847EF-3DB5-49E6-97E4-620FF057B0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" r="46881" b="71594"/>
          <a:stretch/>
        </p:blipFill>
        <p:spPr>
          <a:xfrm>
            <a:off x="1" y="76200"/>
            <a:ext cx="3124200" cy="194810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990F11C-0ABE-404A-8FAE-57A83AA186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89" t="42186" r="163" b="29408"/>
          <a:stretch/>
        </p:blipFill>
        <p:spPr>
          <a:xfrm>
            <a:off x="9067799" y="2283496"/>
            <a:ext cx="3124200" cy="194810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981F5AF-D871-42D8-9D0E-82343A813BC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29000"/>
            <a:ext cx="12192000" cy="345835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74D4348-797C-476C-B644-24211C4E7A4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77" y="700697"/>
            <a:ext cx="2342628" cy="156991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E78C300C-11A9-4741-A765-F7AF6C766B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2" t="-1" b="1388"/>
          <a:stretch/>
        </p:blipFill>
        <p:spPr>
          <a:xfrm>
            <a:off x="0" y="3548184"/>
            <a:ext cx="3124200" cy="333917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7F3948A-7299-4433-B2E0-5FBB1D1CD75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5" y="2869397"/>
            <a:ext cx="12192000" cy="3987583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6A5EBCDF-EB7B-45F6-BCD9-7B63633779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266" b="26103"/>
          <a:stretch/>
        </p:blipFill>
        <p:spPr>
          <a:xfrm>
            <a:off x="-21687" y="209011"/>
            <a:ext cx="1179568" cy="506783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CCFBE4C5-C175-4986-95BE-9679B73A30D0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26853" y="1837406"/>
            <a:ext cx="1365145" cy="1863438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F0BECEF6-007B-478A-A6D1-F91377A84D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94" r="71041"/>
          <a:stretch/>
        </p:blipFill>
        <p:spPr>
          <a:xfrm>
            <a:off x="665050" y="1503739"/>
            <a:ext cx="2140552" cy="1948107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BC7613A0-C086-472C-B1FD-8401EA1B5F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7" b="38924"/>
          <a:stretch/>
        </p:blipFill>
        <p:spPr>
          <a:xfrm>
            <a:off x="10339438" y="419100"/>
            <a:ext cx="1862146" cy="4188621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6F5A71CC-3EB7-4DD3-9578-52C1C46F3B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93" b="85845"/>
          <a:stretch/>
        </p:blipFill>
        <p:spPr>
          <a:xfrm>
            <a:off x="11269289" y="1257188"/>
            <a:ext cx="932295" cy="970730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6294933D-D4DC-432A-827D-DB4ABFA99A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74" t="77390" r="15094"/>
          <a:stretch/>
        </p:blipFill>
        <p:spPr>
          <a:xfrm>
            <a:off x="7949188" y="5126014"/>
            <a:ext cx="2237221" cy="1550595"/>
          </a:xfrm>
          <a:prstGeom prst="rect">
            <a:avLst/>
          </a:prstGeom>
        </p:spPr>
      </p:pic>
      <p:grpSp>
        <p:nvGrpSpPr>
          <p:cNvPr id="39" name="组合 38">
            <a:extLst>
              <a:ext uri="{FF2B5EF4-FFF2-40B4-BE49-F238E27FC236}">
                <a16:creationId xmlns:a16="http://schemas.microsoft.com/office/drawing/2014/main" id="{BD23E41D-0BCC-4900-A3E6-0949C34FF486}"/>
              </a:ext>
            </a:extLst>
          </p:cNvPr>
          <p:cNvGrpSpPr/>
          <p:nvPr userDrawn="1"/>
        </p:nvGrpSpPr>
        <p:grpSpPr>
          <a:xfrm>
            <a:off x="2839384" y="1991212"/>
            <a:ext cx="6993311" cy="1658796"/>
            <a:chOff x="2839384" y="1991212"/>
            <a:chExt cx="6993311" cy="1658796"/>
          </a:xfrm>
        </p:grpSpPr>
        <p:grpSp>
          <p:nvGrpSpPr>
            <p:cNvPr id="40" name="组合 39">
              <a:extLst>
                <a:ext uri="{FF2B5EF4-FFF2-40B4-BE49-F238E27FC236}">
                  <a16:creationId xmlns:a16="http://schemas.microsoft.com/office/drawing/2014/main" id="{8A7F34DF-77D2-40AD-B22B-F5277BBE611D}"/>
                </a:ext>
              </a:extLst>
            </p:cNvPr>
            <p:cNvGrpSpPr/>
            <p:nvPr/>
          </p:nvGrpSpPr>
          <p:grpSpPr>
            <a:xfrm>
              <a:off x="2839384" y="2024306"/>
              <a:ext cx="6993311" cy="1625702"/>
              <a:chOff x="2839384" y="2024306"/>
              <a:chExt cx="6993311" cy="1625702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id="{972C04AB-CC63-40B5-AB6F-060F221481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9566" y="2024306"/>
                <a:ext cx="1443038" cy="162570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id="{C0E9A8EE-1EDE-47FE-BA28-0A9DA0B3F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89657" y="2024306"/>
                <a:ext cx="1443038" cy="1625701"/>
              </a:xfrm>
              <a:prstGeom prst="rect">
                <a:avLst/>
              </a:prstGeom>
            </p:spPr>
          </p:pic>
          <p:pic>
            <p:nvPicPr>
              <p:cNvPr id="63" name="图片 62">
                <a:extLst>
                  <a:ext uri="{FF2B5EF4-FFF2-40B4-BE49-F238E27FC236}">
                    <a16:creationId xmlns:a16="http://schemas.microsoft.com/office/drawing/2014/main" id="{422C7097-C152-4FBA-B99D-2CF6AD66A9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9475" y="2024307"/>
                <a:ext cx="1443038" cy="1625701"/>
              </a:xfrm>
              <a:prstGeom prst="rect">
                <a:avLst/>
              </a:prstGeom>
            </p:spPr>
          </p:pic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id="{634DBBC2-865A-4D3A-898D-68A42BB70D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39384" y="2024307"/>
                <a:ext cx="1443038" cy="1625701"/>
              </a:xfrm>
              <a:prstGeom prst="rect">
                <a:avLst/>
              </a:prstGeom>
            </p:spPr>
          </p:pic>
        </p:grpSp>
        <p:grpSp>
          <p:nvGrpSpPr>
            <p:cNvPr id="41" name="组合 40">
              <a:extLst>
                <a:ext uri="{FF2B5EF4-FFF2-40B4-BE49-F238E27FC236}">
                  <a16:creationId xmlns:a16="http://schemas.microsoft.com/office/drawing/2014/main" id="{40146E20-BE2D-4643-996B-FDC7340C0D38}"/>
                </a:ext>
              </a:extLst>
            </p:cNvPr>
            <p:cNvGrpSpPr/>
            <p:nvPr/>
          </p:nvGrpSpPr>
          <p:grpSpPr>
            <a:xfrm>
              <a:off x="3027332" y="1991213"/>
              <a:ext cx="1313049" cy="1364282"/>
              <a:chOff x="2106801" y="1104012"/>
              <a:chExt cx="1120404" cy="1164120"/>
            </a:xfrm>
          </p:grpSpPr>
          <p:grpSp>
            <p:nvGrpSpPr>
              <p:cNvPr id="57" name="组合 56">
                <a:extLst>
                  <a:ext uri="{FF2B5EF4-FFF2-40B4-BE49-F238E27FC236}">
                    <a16:creationId xmlns:a16="http://schemas.microsoft.com/office/drawing/2014/main" id="{5257340A-0F9A-4DDF-B33F-3F53EFD3F796}"/>
                  </a:ext>
                </a:extLst>
              </p:cNvPr>
              <p:cNvGrpSpPr/>
              <p:nvPr/>
            </p:nvGrpSpPr>
            <p:grpSpPr>
              <a:xfrm>
                <a:off x="2111995" y="1104012"/>
                <a:ext cx="1040324" cy="1040324"/>
                <a:chOff x="1871767" y="945335"/>
                <a:chExt cx="1235730" cy="1235730"/>
              </a:xfrm>
            </p:grpSpPr>
            <p:sp>
              <p:nvSpPr>
                <p:cNvPr id="59" name="圆角矩形 11">
                  <a:extLst>
                    <a:ext uri="{FF2B5EF4-FFF2-40B4-BE49-F238E27FC236}">
                      <a16:creationId xmlns:a16="http://schemas.microsoft.com/office/drawing/2014/main" id="{69858997-E3EE-420A-8397-F9C46B3ACC40}"/>
                    </a:ext>
                  </a:extLst>
                </p:cNvPr>
                <p:cNvSpPr/>
                <p:nvPr/>
              </p:nvSpPr>
              <p:spPr>
                <a:xfrm rot="2700000">
                  <a:off x="1955717" y="1040305"/>
                  <a:ext cx="1067831" cy="1067831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  <p:sp>
              <p:nvSpPr>
                <p:cNvPr id="60" name="圆角矩形 17">
                  <a:extLst>
                    <a:ext uri="{FF2B5EF4-FFF2-40B4-BE49-F238E27FC236}">
                      <a16:creationId xmlns:a16="http://schemas.microsoft.com/office/drawing/2014/main" id="{31EB599A-F3CB-4B33-A0AD-632E81BAE0BE}"/>
                    </a:ext>
                  </a:extLst>
                </p:cNvPr>
                <p:cNvSpPr/>
                <p:nvPr/>
              </p:nvSpPr>
              <p:spPr>
                <a:xfrm rot="2700000">
                  <a:off x="1871767" y="945335"/>
                  <a:ext cx="1235730" cy="123573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</p:grpSp>
          <p:sp>
            <p:nvSpPr>
              <p:cNvPr id="58" name="TextBox 4">
                <a:extLst>
                  <a:ext uri="{FF2B5EF4-FFF2-40B4-BE49-F238E27FC236}">
                    <a16:creationId xmlns:a16="http://schemas.microsoft.com/office/drawing/2014/main" id="{4AE30B2E-EA55-4F1A-ACDD-4D97558F9A1F}"/>
                  </a:ext>
                </a:extLst>
              </p:cNvPr>
              <p:cNvSpPr txBox="1"/>
              <p:nvPr/>
            </p:nvSpPr>
            <p:spPr>
              <a:xfrm>
                <a:off x="2106801" y="1138923"/>
                <a:ext cx="1120404" cy="11292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1375" tIns="45685" rIns="91375" bIns="45685" rtlCol="0">
                <a:spAutoFit/>
                <a:scene3d>
                  <a:camera prst="orthographicFront"/>
                  <a:lightRig rig="flat" dir="t"/>
                </a:scene3d>
                <a:sp3d extrusionH="38100">
                  <a:extrusionClr>
                    <a:srgbClr val="FBD04E"/>
                  </a:extrusionClr>
                </a:sp3d>
              </a:bodyPr>
              <a:lstStyle>
                <a:defPPr>
                  <a:defRPr lang="zh-CN"/>
                </a:defPPr>
                <a:lvl1pPr algn="ctr">
                  <a:defRPr sz="4000" b="1">
                    <a:gradFill flip="none" rotWithShape="1">
                      <a:gsLst>
                        <a:gs pos="0">
                          <a:srgbClr val="FBD04E">
                            <a:lumMod val="65000"/>
                            <a:lumOff val="35000"/>
                          </a:srgbClr>
                        </a:gs>
                        <a:gs pos="51000">
                          <a:srgbClr val="B87600">
                            <a:lumMod val="98000"/>
                            <a:lumOff val="2000"/>
                          </a:srgbClr>
                        </a:gs>
                        <a:gs pos="78000">
                          <a:srgbClr val="F4CF68">
                            <a:lumMod val="90000"/>
                            <a:lumOff val="10000"/>
                          </a:srgbClr>
                        </a:gs>
                        <a:gs pos="28000">
                          <a:srgbClr val="F4CF68">
                            <a:lumMod val="93000"/>
                            <a:lumOff val="7000"/>
                          </a:srgbClr>
                        </a:gs>
                        <a:gs pos="100000">
                          <a:srgbClr val="FBD04E">
                            <a:lumMod val="64000"/>
                            <a:lumOff val="36000"/>
                          </a:srgbClr>
                        </a:gs>
                      </a:gsLst>
                      <a:lin ang="2700000" scaled="1"/>
                      <a:tileRect/>
                    </a:gradFill>
                    <a:effectLst>
                      <a:outerShdw blurRad="317500" dist="38100" dir="2700000" algn="tl" rotWithShape="0">
                        <a:prstClr val="black">
                          <a:alpha val="59000"/>
                        </a:prstClr>
                      </a:outerShdw>
                    </a:effectLst>
                    <a:latin typeface="微软雅黑" pitchFamily="34" charset="-122"/>
                    <a:ea typeface="微软雅黑" pitchFamily="34" charset="-122"/>
                  </a:defRPr>
                </a:lvl1pPr>
              </a:lstStyle>
              <a:p>
                <a:pPr marL="0" marR="0" lvl="0" indent="0" algn="ctr" defTabSz="91373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8000" b="0" i="0" u="none" strike="noStrike" kern="0" cap="none" spc="8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rPr>
                  <a:t>换</a:t>
                </a:r>
                <a:endParaRPr kumimoji="0" lang="zh-CN" altLang="en-US" sz="11500" b="0" i="0" u="none" strike="noStrike" kern="0" cap="none" spc="8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95号-手刻宋" panose="00000500000000000000" pitchFamily="2" charset="-122"/>
                  <a:ea typeface="字魂27号-布丁体" panose="00000500000000000000" pitchFamily="2" charset="-122"/>
                  <a:cs typeface="+mn-cs"/>
                  <a:sym typeface="字魂95号-手刻宋" panose="00000500000000000000" pitchFamily="2" charset="-122"/>
                </a:endParaRPr>
              </a:p>
            </p:txBody>
          </p:sp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5412F28E-FA18-4041-BA32-841CD6A68E74}"/>
                </a:ext>
              </a:extLst>
            </p:cNvPr>
            <p:cNvGrpSpPr/>
            <p:nvPr/>
          </p:nvGrpSpPr>
          <p:grpSpPr>
            <a:xfrm>
              <a:off x="4842620" y="1991213"/>
              <a:ext cx="1313049" cy="1352938"/>
              <a:chOff x="2095271" y="1104012"/>
              <a:chExt cx="1120404" cy="1154441"/>
            </a:xfrm>
          </p:grpSpPr>
          <p:grpSp>
            <p:nvGrpSpPr>
              <p:cNvPr id="53" name="组合 52">
                <a:extLst>
                  <a:ext uri="{FF2B5EF4-FFF2-40B4-BE49-F238E27FC236}">
                    <a16:creationId xmlns:a16="http://schemas.microsoft.com/office/drawing/2014/main" id="{5D98C679-A5B7-4445-BC5A-8DD8605BAAD4}"/>
                  </a:ext>
                </a:extLst>
              </p:cNvPr>
              <p:cNvGrpSpPr/>
              <p:nvPr/>
            </p:nvGrpSpPr>
            <p:grpSpPr>
              <a:xfrm>
                <a:off x="2111995" y="1104012"/>
                <a:ext cx="1040324" cy="1040324"/>
                <a:chOff x="1871767" y="945335"/>
                <a:chExt cx="1235730" cy="1235730"/>
              </a:xfrm>
            </p:grpSpPr>
            <p:sp>
              <p:nvSpPr>
                <p:cNvPr id="55" name="圆角矩形 29">
                  <a:extLst>
                    <a:ext uri="{FF2B5EF4-FFF2-40B4-BE49-F238E27FC236}">
                      <a16:creationId xmlns:a16="http://schemas.microsoft.com/office/drawing/2014/main" id="{13AE17D2-E861-473B-B868-AAE8776FA32F}"/>
                    </a:ext>
                  </a:extLst>
                </p:cNvPr>
                <p:cNvSpPr/>
                <p:nvPr/>
              </p:nvSpPr>
              <p:spPr>
                <a:xfrm rot="2700000">
                  <a:off x="1955717" y="1040305"/>
                  <a:ext cx="1067831" cy="1067831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  <p:sp>
              <p:nvSpPr>
                <p:cNvPr id="56" name="圆角矩形 30">
                  <a:extLst>
                    <a:ext uri="{FF2B5EF4-FFF2-40B4-BE49-F238E27FC236}">
                      <a16:creationId xmlns:a16="http://schemas.microsoft.com/office/drawing/2014/main" id="{DAFD6118-7438-45BF-96B4-46791FD2DCCF}"/>
                    </a:ext>
                  </a:extLst>
                </p:cNvPr>
                <p:cNvSpPr/>
                <p:nvPr/>
              </p:nvSpPr>
              <p:spPr>
                <a:xfrm rot="2700000">
                  <a:off x="1871767" y="945335"/>
                  <a:ext cx="1235730" cy="123573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</p:grpSp>
          <p:sp>
            <p:nvSpPr>
              <p:cNvPr id="54" name="TextBox 4">
                <a:extLst>
                  <a:ext uri="{FF2B5EF4-FFF2-40B4-BE49-F238E27FC236}">
                    <a16:creationId xmlns:a16="http://schemas.microsoft.com/office/drawing/2014/main" id="{324F0091-9791-44F8-873B-AA8F603340C6}"/>
                  </a:ext>
                </a:extLst>
              </p:cNvPr>
              <p:cNvSpPr txBox="1"/>
              <p:nvPr/>
            </p:nvSpPr>
            <p:spPr>
              <a:xfrm>
                <a:off x="2095271" y="1129243"/>
                <a:ext cx="1120404" cy="11292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1375" tIns="45685" rIns="91375" bIns="45685" rtlCol="0">
                <a:spAutoFit/>
                <a:scene3d>
                  <a:camera prst="orthographicFront"/>
                  <a:lightRig rig="flat" dir="t"/>
                </a:scene3d>
                <a:sp3d extrusionH="38100">
                  <a:extrusionClr>
                    <a:srgbClr val="FBD04E"/>
                  </a:extrusionClr>
                </a:sp3d>
              </a:bodyPr>
              <a:lstStyle>
                <a:defPPr>
                  <a:defRPr lang="zh-CN"/>
                </a:defPPr>
                <a:lvl1pPr algn="ctr">
                  <a:defRPr sz="4000" b="1">
                    <a:gradFill flip="none" rotWithShape="1">
                      <a:gsLst>
                        <a:gs pos="0">
                          <a:srgbClr val="FBD04E">
                            <a:lumMod val="65000"/>
                            <a:lumOff val="35000"/>
                          </a:srgbClr>
                        </a:gs>
                        <a:gs pos="51000">
                          <a:srgbClr val="B87600">
                            <a:lumMod val="98000"/>
                            <a:lumOff val="2000"/>
                          </a:srgbClr>
                        </a:gs>
                        <a:gs pos="78000">
                          <a:srgbClr val="F4CF68">
                            <a:lumMod val="90000"/>
                            <a:lumOff val="10000"/>
                          </a:srgbClr>
                        </a:gs>
                        <a:gs pos="28000">
                          <a:srgbClr val="F4CF68">
                            <a:lumMod val="93000"/>
                            <a:lumOff val="7000"/>
                          </a:srgbClr>
                        </a:gs>
                        <a:gs pos="100000">
                          <a:srgbClr val="FBD04E">
                            <a:lumMod val="64000"/>
                            <a:lumOff val="36000"/>
                          </a:srgbClr>
                        </a:gs>
                      </a:gsLst>
                      <a:lin ang="2700000" scaled="1"/>
                      <a:tileRect/>
                    </a:gradFill>
                    <a:effectLst>
                      <a:outerShdw blurRad="317500" dist="38100" dir="2700000" algn="tl" rotWithShape="0">
                        <a:prstClr val="black">
                          <a:alpha val="59000"/>
                        </a:prstClr>
                      </a:outerShdw>
                    </a:effectLst>
                    <a:latin typeface="微软雅黑" pitchFamily="34" charset="-122"/>
                    <a:ea typeface="微软雅黑" pitchFamily="34" charset="-122"/>
                  </a:defRPr>
                </a:lvl1pPr>
              </a:lstStyle>
              <a:p>
                <a:pPr marL="0" marR="0" lvl="0" indent="0" algn="ctr" defTabSz="91373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8000" b="0" i="0" u="none" strike="noStrike" kern="0" cap="none" spc="8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rPr>
                  <a:t>位</a:t>
                </a:r>
                <a:endParaRPr kumimoji="0" lang="zh-CN" altLang="en-US" sz="11500" b="0" i="0" u="none" strike="noStrike" kern="0" cap="none" spc="8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95号-手刻宋" panose="00000500000000000000" pitchFamily="2" charset="-122"/>
                  <a:ea typeface="字魂27号-布丁体" panose="00000500000000000000" pitchFamily="2" charset="-122"/>
                  <a:cs typeface="+mn-cs"/>
                  <a:sym typeface="字魂95号-手刻宋" panose="00000500000000000000" pitchFamily="2" charset="-122"/>
                </a:endParaRPr>
              </a:p>
            </p:txBody>
          </p:sp>
        </p:grpSp>
        <p:grpSp>
          <p:nvGrpSpPr>
            <p:cNvPr id="43" name="组合 42">
              <a:extLst>
                <a:ext uri="{FF2B5EF4-FFF2-40B4-BE49-F238E27FC236}">
                  <a16:creationId xmlns:a16="http://schemas.microsoft.com/office/drawing/2014/main" id="{36AE39AA-FF92-4C63-AFFC-0A4AF0B6165A}"/>
                </a:ext>
              </a:extLst>
            </p:cNvPr>
            <p:cNvGrpSpPr/>
            <p:nvPr/>
          </p:nvGrpSpPr>
          <p:grpSpPr>
            <a:xfrm>
              <a:off x="6671420" y="1991212"/>
              <a:ext cx="1313049" cy="1373425"/>
              <a:chOff x="2095271" y="1104012"/>
              <a:chExt cx="1120404" cy="1171922"/>
            </a:xfrm>
          </p:grpSpPr>
          <p:grpSp>
            <p:nvGrpSpPr>
              <p:cNvPr id="49" name="组合 48">
                <a:extLst>
                  <a:ext uri="{FF2B5EF4-FFF2-40B4-BE49-F238E27FC236}">
                    <a16:creationId xmlns:a16="http://schemas.microsoft.com/office/drawing/2014/main" id="{4CE4EB90-D350-4AA6-ABB3-CAA9CB6E4C46}"/>
                  </a:ext>
                </a:extLst>
              </p:cNvPr>
              <p:cNvGrpSpPr/>
              <p:nvPr/>
            </p:nvGrpSpPr>
            <p:grpSpPr>
              <a:xfrm>
                <a:off x="2111995" y="1104012"/>
                <a:ext cx="1040324" cy="1040324"/>
                <a:chOff x="1871767" y="945335"/>
                <a:chExt cx="1235730" cy="1235730"/>
              </a:xfrm>
            </p:grpSpPr>
            <p:sp>
              <p:nvSpPr>
                <p:cNvPr id="51" name="圆角矩形 35">
                  <a:extLst>
                    <a:ext uri="{FF2B5EF4-FFF2-40B4-BE49-F238E27FC236}">
                      <a16:creationId xmlns:a16="http://schemas.microsoft.com/office/drawing/2014/main" id="{B1D27664-F9F9-4853-B693-5306A2869895}"/>
                    </a:ext>
                  </a:extLst>
                </p:cNvPr>
                <p:cNvSpPr/>
                <p:nvPr/>
              </p:nvSpPr>
              <p:spPr>
                <a:xfrm rot="2700000">
                  <a:off x="1955717" y="1040305"/>
                  <a:ext cx="1067831" cy="1067831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  <p:sp>
              <p:nvSpPr>
                <p:cNvPr id="52" name="圆角矩形 36">
                  <a:extLst>
                    <a:ext uri="{FF2B5EF4-FFF2-40B4-BE49-F238E27FC236}">
                      <a16:creationId xmlns:a16="http://schemas.microsoft.com/office/drawing/2014/main" id="{01A52070-8F2B-4888-91F6-4B02C14B07CE}"/>
                    </a:ext>
                  </a:extLst>
                </p:cNvPr>
                <p:cNvSpPr/>
                <p:nvPr/>
              </p:nvSpPr>
              <p:spPr>
                <a:xfrm rot="2700000">
                  <a:off x="1871767" y="945335"/>
                  <a:ext cx="1235730" cy="123573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</p:grpSp>
          <p:sp>
            <p:nvSpPr>
              <p:cNvPr id="50" name="TextBox 4">
                <a:extLst>
                  <a:ext uri="{FF2B5EF4-FFF2-40B4-BE49-F238E27FC236}">
                    <a16:creationId xmlns:a16="http://schemas.microsoft.com/office/drawing/2014/main" id="{598FF38B-743D-4D4D-B7FB-0657B6EE5878}"/>
                  </a:ext>
                </a:extLst>
              </p:cNvPr>
              <p:cNvSpPr txBox="1"/>
              <p:nvPr/>
            </p:nvSpPr>
            <p:spPr>
              <a:xfrm>
                <a:off x="2095271" y="1146724"/>
                <a:ext cx="1120404" cy="11292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1375" tIns="45685" rIns="91375" bIns="45685" rtlCol="0">
                <a:spAutoFit/>
                <a:scene3d>
                  <a:camera prst="orthographicFront"/>
                  <a:lightRig rig="flat" dir="t"/>
                </a:scene3d>
                <a:sp3d extrusionH="38100">
                  <a:extrusionClr>
                    <a:srgbClr val="FBD04E"/>
                  </a:extrusionClr>
                </a:sp3d>
              </a:bodyPr>
              <a:lstStyle>
                <a:defPPr>
                  <a:defRPr lang="zh-CN"/>
                </a:defPPr>
                <a:lvl1pPr algn="ctr">
                  <a:defRPr sz="4000" b="1">
                    <a:gradFill flip="none" rotWithShape="1">
                      <a:gsLst>
                        <a:gs pos="0">
                          <a:srgbClr val="FBD04E">
                            <a:lumMod val="65000"/>
                            <a:lumOff val="35000"/>
                          </a:srgbClr>
                        </a:gs>
                        <a:gs pos="51000">
                          <a:srgbClr val="B87600">
                            <a:lumMod val="98000"/>
                            <a:lumOff val="2000"/>
                          </a:srgbClr>
                        </a:gs>
                        <a:gs pos="78000">
                          <a:srgbClr val="F4CF68">
                            <a:lumMod val="90000"/>
                            <a:lumOff val="10000"/>
                          </a:srgbClr>
                        </a:gs>
                        <a:gs pos="28000">
                          <a:srgbClr val="F4CF68">
                            <a:lumMod val="93000"/>
                            <a:lumOff val="7000"/>
                          </a:srgbClr>
                        </a:gs>
                        <a:gs pos="100000">
                          <a:srgbClr val="FBD04E">
                            <a:lumMod val="64000"/>
                            <a:lumOff val="36000"/>
                          </a:srgbClr>
                        </a:gs>
                      </a:gsLst>
                      <a:lin ang="2700000" scaled="1"/>
                      <a:tileRect/>
                    </a:gradFill>
                    <a:effectLst>
                      <a:outerShdw blurRad="317500" dist="38100" dir="2700000" algn="tl" rotWithShape="0">
                        <a:prstClr val="black">
                          <a:alpha val="59000"/>
                        </a:prstClr>
                      </a:outerShdw>
                    </a:effectLst>
                    <a:latin typeface="微软雅黑" pitchFamily="34" charset="-122"/>
                    <a:ea typeface="微软雅黑" pitchFamily="34" charset="-122"/>
                  </a:defRPr>
                </a:lvl1pPr>
              </a:lstStyle>
              <a:p>
                <a:pPr marL="0" marR="0" lvl="0" indent="0" algn="ctr" defTabSz="91373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8000" b="0" i="0" u="none" strike="noStrike" kern="0" cap="none" spc="8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rPr>
                  <a:t>思</a:t>
                </a:r>
                <a:endParaRPr kumimoji="0" lang="zh-CN" altLang="en-US" sz="11500" b="0" i="0" u="none" strike="noStrike" kern="0" cap="none" spc="8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95号-手刻宋" panose="00000500000000000000" pitchFamily="2" charset="-122"/>
                  <a:ea typeface="字魂27号-布丁体" panose="00000500000000000000" pitchFamily="2" charset="-122"/>
                  <a:cs typeface="+mn-cs"/>
                  <a:sym typeface="字魂95号-手刻宋" panose="00000500000000000000" pitchFamily="2" charset="-122"/>
                </a:endParaRPr>
              </a:p>
            </p:txBody>
          </p:sp>
        </p:grpSp>
        <p:grpSp>
          <p:nvGrpSpPr>
            <p:cNvPr id="44" name="组合 43">
              <a:extLst>
                <a:ext uri="{FF2B5EF4-FFF2-40B4-BE49-F238E27FC236}">
                  <a16:creationId xmlns:a16="http://schemas.microsoft.com/office/drawing/2014/main" id="{C8DA50F1-F9FB-4C15-BC05-DF6D896DC0E2}"/>
                </a:ext>
              </a:extLst>
            </p:cNvPr>
            <p:cNvGrpSpPr/>
            <p:nvPr/>
          </p:nvGrpSpPr>
          <p:grpSpPr>
            <a:xfrm>
              <a:off x="8519646" y="1991213"/>
              <a:ext cx="1313049" cy="1386125"/>
              <a:chOff x="2111848" y="1104012"/>
              <a:chExt cx="1120404" cy="1182759"/>
            </a:xfrm>
          </p:grpSpPr>
          <p:grpSp>
            <p:nvGrpSpPr>
              <p:cNvPr id="45" name="组合 44">
                <a:extLst>
                  <a:ext uri="{FF2B5EF4-FFF2-40B4-BE49-F238E27FC236}">
                    <a16:creationId xmlns:a16="http://schemas.microsoft.com/office/drawing/2014/main" id="{16C06FD9-3D0E-41BC-83F2-B8121ACE3BBB}"/>
                  </a:ext>
                </a:extLst>
              </p:cNvPr>
              <p:cNvGrpSpPr/>
              <p:nvPr/>
            </p:nvGrpSpPr>
            <p:grpSpPr>
              <a:xfrm>
                <a:off x="2111995" y="1104012"/>
                <a:ext cx="1040324" cy="1040324"/>
                <a:chOff x="1871767" y="945335"/>
                <a:chExt cx="1235730" cy="1235730"/>
              </a:xfrm>
            </p:grpSpPr>
            <p:sp>
              <p:nvSpPr>
                <p:cNvPr id="47" name="圆角矩形 40">
                  <a:extLst>
                    <a:ext uri="{FF2B5EF4-FFF2-40B4-BE49-F238E27FC236}">
                      <a16:creationId xmlns:a16="http://schemas.microsoft.com/office/drawing/2014/main" id="{ABCD6F48-4147-4C14-9274-416B24084FE7}"/>
                    </a:ext>
                  </a:extLst>
                </p:cNvPr>
                <p:cNvSpPr/>
                <p:nvPr/>
              </p:nvSpPr>
              <p:spPr>
                <a:xfrm rot="2700000">
                  <a:off x="1955717" y="1040305"/>
                  <a:ext cx="1067831" cy="1067831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  <p:sp>
              <p:nvSpPr>
                <p:cNvPr id="48" name="圆角矩形 41">
                  <a:extLst>
                    <a:ext uri="{FF2B5EF4-FFF2-40B4-BE49-F238E27FC236}">
                      <a16:creationId xmlns:a16="http://schemas.microsoft.com/office/drawing/2014/main" id="{90B53396-4EE8-40BC-BB2E-FF61BD3D2C41}"/>
                    </a:ext>
                  </a:extLst>
                </p:cNvPr>
                <p:cNvSpPr/>
                <p:nvPr/>
              </p:nvSpPr>
              <p:spPr>
                <a:xfrm rot="2700000">
                  <a:off x="1871767" y="945335"/>
                  <a:ext cx="1235730" cy="123573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</p:grpSp>
          <p:sp>
            <p:nvSpPr>
              <p:cNvPr id="46" name="TextBox 4">
                <a:extLst>
                  <a:ext uri="{FF2B5EF4-FFF2-40B4-BE49-F238E27FC236}">
                    <a16:creationId xmlns:a16="http://schemas.microsoft.com/office/drawing/2014/main" id="{F9999535-D58C-481B-A109-7EE6DEBF109E}"/>
                  </a:ext>
                </a:extLst>
              </p:cNvPr>
              <p:cNvSpPr txBox="1"/>
              <p:nvPr/>
            </p:nvSpPr>
            <p:spPr>
              <a:xfrm>
                <a:off x="2111848" y="1157561"/>
                <a:ext cx="1120404" cy="11292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1375" tIns="45685" rIns="91375" bIns="45685" rtlCol="0">
                <a:spAutoFit/>
                <a:scene3d>
                  <a:camera prst="orthographicFront"/>
                  <a:lightRig rig="flat" dir="t"/>
                </a:scene3d>
                <a:sp3d extrusionH="38100">
                  <a:extrusionClr>
                    <a:srgbClr val="FBD04E"/>
                  </a:extrusionClr>
                </a:sp3d>
              </a:bodyPr>
              <a:lstStyle>
                <a:defPPr>
                  <a:defRPr lang="zh-CN"/>
                </a:defPPr>
                <a:lvl1pPr algn="ctr">
                  <a:defRPr sz="4000" b="1">
                    <a:gradFill flip="none" rotWithShape="1">
                      <a:gsLst>
                        <a:gs pos="0">
                          <a:srgbClr val="FBD04E">
                            <a:lumMod val="65000"/>
                            <a:lumOff val="35000"/>
                          </a:srgbClr>
                        </a:gs>
                        <a:gs pos="51000">
                          <a:srgbClr val="B87600">
                            <a:lumMod val="98000"/>
                            <a:lumOff val="2000"/>
                          </a:srgbClr>
                        </a:gs>
                        <a:gs pos="78000">
                          <a:srgbClr val="F4CF68">
                            <a:lumMod val="90000"/>
                            <a:lumOff val="10000"/>
                          </a:srgbClr>
                        </a:gs>
                        <a:gs pos="28000">
                          <a:srgbClr val="F4CF68">
                            <a:lumMod val="93000"/>
                            <a:lumOff val="7000"/>
                          </a:srgbClr>
                        </a:gs>
                        <a:gs pos="100000">
                          <a:srgbClr val="FBD04E">
                            <a:lumMod val="64000"/>
                            <a:lumOff val="36000"/>
                          </a:srgbClr>
                        </a:gs>
                      </a:gsLst>
                      <a:lin ang="2700000" scaled="1"/>
                      <a:tileRect/>
                    </a:gradFill>
                    <a:effectLst>
                      <a:outerShdw blurRad="317500" dist="38100" dir="2700000" algn="tl" rotWithShape="0">
                        <a:prstClr val="black">
                          <a:alpha val="59000"/>
                        </a:prstClr>
                      </a:outerShdw>
                    </a:effectLst>
                    <a:latin typeface="微软雅黑" pitchFamily="34" charset="-122"/>
                    <a:ea typeface="微软雅黑" pitchFamily="34" charset="-122"/>
                  </a:defRPr>
                </a:lvl1pPr>
              </a:lstStyle>
              <a:p>
                <a:pPr marL="0" marR="0" lvl="0" indent="0" algn="ctr" defTabSz="91373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8000" b="0" i="0" u="none" strike="noStrike" kern="0" cap="none" spc="8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rPr>
                  <a:t>考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1357642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2754496"/>
      </p:ext>
    </p:extLst>
  </p:cSld>
  <p:clrMapOvr>
    <a:masterClrMapping/>
  </p:clrMapOvr>
  <p:transition spd="slow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449968"/>
      </p:ext>
    </p:extLst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755F93-7222-4DEA-A0BF-EA125F006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2443431-4FDA-4D3C-AF0D-D7F7155112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8AC5D69-34A1-4F7D-B1B2-04B3D7DA2C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BDF4E2F-83F2-42CB-8BE9-ADED0EFDF4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ECB8C0-7B60-4B03-BBEC-9B69CCD17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3F87F32-32DB-4F9C-A186-BE13446BE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0491702"/>
      </p:ext>
    </p:extLst>
  </p:cSld>
  <p:clrMapOvr>
    <a:masterClrMapping/>
  </p:clrMapOvr>
  <p:transition spd="slow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1632A3-A8CB-4DED-868D-3E54FC9F4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247F3C-0D86-45E9-994D-1BC3BEA87B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44943EE-EF81-468B-B18D-2F38DB8C1C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C03C05A-44B4-4AC5-8D2E-98B278789B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1E3F760-D9CF-448D-92A0-10EFC2632E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19A58BD-9989-4EE4-9B71-2BCBE0694C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6ABF1DE-18DD-428E-A409-EACC11E1C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F74F5C6-5316-4F25-B711-D07679C09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8077010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3028876"/>
      </p:ext>
    </p:extLst>
  </p:cSld>
  <p:clrMapOvr>
    <a:masterClrMapping/>
  </p:clrMapOvr>
  <p:transition spd="slow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F0F0E0-A702-411C-8D56-B3497C348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FC767E3-B13D-4556-9921-F313FA1A91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C1DA658-B94B-4E5C-B2F4-5E671AA40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CB019A2-A41E-449B-8512-2723C2B73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267918"/>
      </p:ext>
    </p:extLst>
  </p:cSld>
  <p:clrMapOvr>
    <a:masterClrMapping/>
  </p:clrMapOvr>
  <p:transition spd="slow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248D776-F225-4259-A7D9-2F39CB67F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36AF89C-EA66-4212-8D8A-DBCAD3062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C23679-C156-47B7-B777-C0755221C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7141505"/>
      </p:ext>
    </p:extLst>
  </p:cSld>
  <p:clrMapOvr>
    <a:masterClrMapping/>
  </p:clrMapOvr>
  <p:transition spd="slow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48ABEB-8EB2-402C-895B-887555880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89DA2C0-D353-49B6-ACF1-E624263B0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6CDD91-F378-4F77-94DC-335ED86590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2349DDB-736B-4F4F-8EB9-718E90658A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6C162D6-811F-4A7A-85A8-105E0C5B8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146681A-F5C4-4A24-ACE2-6206AC122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9072456"/>
      </p:ext>
    </p:extLst>
  </p:cSld>
  <p:clrMapOvr>
    <a:masterClrMapping/>
  </p:clrMapOvr>
  <p:transition spd="slow"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AAF8CE-6F21-4207-85C5-898F5B9BB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4E074ED-3842-411E-B2C2-B515BFCAAF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908A0B3-B796-445A-ADFB-244A8C27F8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AAAB11-AA9F-4A58-9F41-212E2F5E7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BB83255-5F03-4D6F-BE0C-408E18677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9D5B7C8-E12A-4B0D-9DD7-704C3B4EB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174469"/>
      </p:ext>
    </p:extLst>
  </p:cSld>
  <p:clrMapOvr>
    <a:masterClrMapping/>
  </p:clrMapOvr>
  <p:transition spd="slow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A2D703-997A-4C47-9758-8B7769FCD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A054B7-2808-45A1-9F2A-E51C6052A8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3C74ED-7289-44CA-A21B-3EA4E63CAA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69463C-B92D-45BB-B4E5-58834DF9F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232E1E-A6E4-4A30-8874-2783E6881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464270"/>
      </p:ext>
    </p:extLst>
  </p:cSld>
  <p:clrMapOvr>
    <a:masterClrMapping/>
  </p:clrMapOvr>
  <p:transition spd="slow"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532177-D88A-4FB0-96A0-01060B2B4C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AA46B6B-3B02-47E6-80BA-D921D87672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83E2EC-340A-4147-945C-9EDEC68CD3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F0C581E-8092-4846-9D59-813BB0FAC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371D70-491B-4365-9D8D-4FD5B1B78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7634823"/>
      </p:ext>
    </p:extLst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9784312"/>
      </p:ext>
    </p:extLst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843019"/>
      </p:ext>
    </p:extLst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58479"/>
      </p:ext>
    </p:extLst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238358"/>
      </p:ext>
    </p:extLst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8436305"/>
      </p:ext>
    </p:extLst>
  </p:cSld>
  <p:clrMapOvr>
    <a:masterClrMapping/>
  </p:clrMapOvr>
  <p:transition spd="slow"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31755"/>
      </p:ext>
    </p:extLst>
  </p:cSld>
  <p:clrMapOvr>
    <a:masterClrMapping/>
  </p:clrMapOvr>
  <p:transition spd="slow"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28548"/>
      </p:ext>
    </p:extLst>
  </p:cSld>
  <p:clrMapOvr>
    <a:masterClrMapping/>
  </p:clrMapOvr>
  <p:transition spd="slow"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69575"/>
      </p:ext>
    </p:extLst>
  </p:cSld>
  <p:clrMapOvr>
    <a:masterClrMapping/>
  </p:clrMapOvr>
  <p:transition spd="slow"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894933"/>
      </p:ext>
    </p:extLst>
  </p:cSld>
  <p:clrMapOvr>
    <a:masterClrMapping/>
  </p:clrMapOvr>
  <p:transition spd="slow"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548467"/>
      </p:ext>
    </p:extLst>
  </p:cSld>
  <p:clrMapOvr>
    <a:masterClrMapping/>
  </p:clrMapOvr>
  <p:transition spd="slow"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681071"/>
      </p:ext>
    </p:extLst>
  </p:cSld>
  <p:clrMapOvr>
    <a:masterClrMapping/>
  </p:clrMapOvr>
  <p:transition spd="slow"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44594"/>
      </p:ext>
    </p:extLst>
  </p:cSld>
  <p:clrMapOvr>
    <a:masterClrMapping/>
  </p:clrMapOvr>
  <p:transition spd="slow"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016707"/>
      </p:ext>
    </p:extLst>
  </p:cSld>
  <p:clrMapOvr>
    <a:masterClrMapping/>
  </p:clrMapOvr>
  <p:transition spd="slow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5720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039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4228922"/>
      </p:ext>
    </p:extLst>
  </p:cSld>
  <p:clrMapOvr>
    <a:masterClrMapping/>
  </p:clrMapOvr>
  <p:transition spd="slow"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93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2960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5484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8757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6577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8377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3159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2630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2533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816D4A-E9D3-0D55-0B29-B0ADF66BDE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05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1550564" y="1970736"/>
            <a:ext cx="3442038" cy="3439796"/>
          </a:xfrm>
          <a:custGeom>
            <a:avLst/>
            <a:gdLst>
              <a:gd name="connsiteX0" fmla="*/ 1721019 w 3442038"/>
              <a:gd name="connsiteY0" fmla="*/ 0 h 3439796"/>
              <a:gd name="connsiteX1" fmla="*/ 3442038 w 3442038"/>
              <a:gd name="connsiteY1" fmla="*/ 1719898 h 3439796"/>
              <a:gd name="connsiteX2" fmla="*/ 1721019 w 3442038"/>
              <a:gd name="connsiteY2" fmla="*/ 3439796 h 3439796"/>
              <a:gd name="connsiteX3" fmla="*/ 0 w 3442038"/>
              <a:gd name="connsiteY3" fmla="*/ 1719898 h 3439796"/>
              <a:gd name="connsiteX4" fmla="*/ 1721019 w 3442038"/>
              <a:gd name="connsiteY4" fmla="*/ 0 h 343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2038" h="3439796">
                <a:moveTo>
                  <a:pt x="1721019" y="0"/>
                </a:moveTo>
                <a:cubicBezTo>
                  <a:pt x="2671512" y="0"/>
                  <a:pt x="3442038" y="770025"/>
                  <a:pt x="3442038" y="1719898"/>
                </a:cubicBezTo>
                <a:cubicBezTo>
                  <a:pt x="3442038" y="2669771"/>
                  <a:pt x="2671512" y="3439796"/>
                  <a:pt x="1721019" y="3439796"/>
                </a:cubicBezTo>
                <a:cubicBezTo>
                  <a:pt x="770526" y="3439796"/>
                  <a:pt x="0" y="2669771"/>
                  <a:pt x="0" y="1719898"/>
                </a:cubicBezTo>
                <a:cubicBezTo>
                  <a:pt x="0" y="770025"/>
                  <a:pt x="770526" y="0"/>
                  <a:pt x="172101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3430192"/>
      </p:ext>
    </p:extLst>
  </p:cSld>
  <p:clrMapOvr>
    <a:masterClrMapping/>
  </p:clrMapOvr>
  <p:transition spd="slow">
    <p:rand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105DF7-2A9F-DC0F-6DA5-BDEAC9B625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563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0EF673-0524-F680-ABC1-9A2A68FC1C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5" b="10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37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05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62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>
            <a:spLocks noGrp="1"/>
          </p:cNvSpPr>
          <p:nvPr>
            <p:ph type="pic" sz="quarter" idx="10"/>
          </p:nvPr>
        </p:nvSpPr>
        <p:spPr>
          <a:xfrm>
            <a:off x="1796387" y="2516067"/>
            <a:ext cx="1784837" cy="1784838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0" name="任意多边形: 形状 9"/>
          <p:cNvSpPr>
            <a:spLocks noGrp="1"/>
          </p:cNvSpPr>
          <p:nvPr>
            <p:ph type="pic" sz="quarter" idx="11"/>
          </p:nvPr>
        </p:nvSpPr>
        <p:spPr>
          <a:xfrm>
            <a:off x="8579652" y="2516067"/>
            <a:ext cx="1784837" cy="1784838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346033"/>
      </p:ext>
    </p:extLst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2357288"/>
      </p:ext>
    </p:extLst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2893207"/>
      </p:ext>
    </p:extLst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1466416"/>
      </p:ext>
    </p:extLst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gif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20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image" Target="../media/image12.png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24.xml"/><Relationship Id="rId19" Type="http://schemas.openxmlformats.org/officeDocument/2006/relationships/image" Target="../media/image14.png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9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27.jp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51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44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" y="5357166"/>
            <a:ext cx="12192000" cy="1548368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52" y="5276849"/>
            <a:ext cx="12192000" cy="1626225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607042" y="231697"/>
            <a:ext cx="717325" cy="636625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 userDrawn="1"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57" y="-10488"/>
            <a:ext cx="3222457" cy="1501993"/>
          </a:xfrm>
          <a:prstGeom prst="rect">
            <a:avLst/>
          </a:prstGeom>
        </p:spPr>
      </p:pic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20D1216B-9260-4C7D-0AC2-BA2B61ACA182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159" y="8052135"/>
            <a:ext cx="1171574" cy="117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435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</p:sldLayoutIdLst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E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B4450F29-B4B8-4250-931F-40D25F4021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89" t="42186" r="163" b="29408"/>
          <a:stretch/>
        </p:blipFill>
        <p:spPr>
          <a:xfrm>
            <a:off x="9067799" y="2283496"/>
            <a:ext cx="3124200" cy="194810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7B934FB4-04DA-475C-AB6D-D948B89DCE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7" b="38924"/>
          <a:stretch/>
        </p:blipFill>
        <p:spPr>
          <a:xfrm>
            <a:off x="10339438" y="419100"/>
            <a:ext cx="1862146" cy="418862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61E0ED5-55E2-49CC-8DA6-0BDE4ECE69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93" b="85845"/>
          <a:stretch/>
        </p:blipFill>
        <p:spPr>
          <a:xfrm>
            <a:off x="11269289" y="1257188"/>
            <a:ext cx="932295" cy="97073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79F8ED2-A767-4154-9405-CE995DF105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" r="46881" b="71594"/>
          <a:stretch/>
        </p:blipFill>
        <p:spPr>
          <a:xfrm>
            <a:off x="1" y="76200"/>
            <a:ext cx="3124200" cy="1948107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01020BA5-EB89-49C2-A207-4DEA825A3539}"/>
              </a:ext>
            </a:extLst>
          </p:cNvPr>
          <p:cNvSpPr/>
          <p:nvPr userDrawn="1"/>
        </p:nvSpPr>
        <p:spPr>
          <a:xfrm>
            <a:off x="297976" y="276367"/>
            <a:ext cx="11596048" cy="6305265"/>
          </a:xfrm>
          <a:prstGeom prst="roundRect">
            <a:avLst>
              <a:gd name="adj" fmla="val 476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56249440-1DBF-48D3-AE9C-468435F7F978}"/>
              </a:ext>
            </a:extLst>
          </p:cNvPr>
          <p:cNvSpPr/>
          <p:nvPr userDrawn="1"/>
        </p:nvSpPr>
        <p:spPr>
          <a:xfrm>
            <a:off x="436295" y="407593"/>
            <a:ext cx="11291248" cy="6007722"/>
          </a:xfrm>
          <a:prstGeom prst="roundRect">
            <a:avLst>
              <a:gd name="adj" fmla="val 4762"/>
            </a:avLst>
          </a:prstGeom>
          <a:noFill/>
          <a:ln w="25400">
            <a:solidFill>
              <a:srgbClr val="ABDBE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489A52DA-F88C-4597-8909-D6111C1B57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6" t="1489" r="256" b="18962"/>
          <a:stretch/>
        </p:blipFill>
        <p:spPr>
          <a:xfrm>
            <a:off x="-21685" y="3685905"/>
            <a:ext cx="12192000" cy="317209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954DA1F-D49C-4DC0-AA7A-4DF87FAF9E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74" t="77390" r="15094"/>
          <a:stretch/>
        </p:blipFill>
        <p:spPr>
          <a:xfrm>
            <a:off x="10296125" y="5142812"/>
            <a:ext cx="2237221" cy="15505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7B3C933-FF61-4024-8263-CAF7E2283B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266" b="26103"/>
          <a:stretch/>
        </p:blipFill>
        <p:spPr>
          <a:xfrm>
            <a:off x="-21685" y="1275027"/>
            <a:ext cx="1179568" cy="5067839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0" y="6488668"/>
            <a:ext cx="1237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>
                    <a:lumMod val="85000"/>
                  </a:schemeClr>
                </a:solidFill>
                <a:latin typeface="SVN-Holidays" panose="02040603050506020204" pitchFamily="18" charset="0"/>
              </a:rPr>
              <a:t>MăngNon</a:t>
            </a:r>
            <a:endParaRPr lang="en-US" dirty="0">
              <a:solidFill>
                <a:schemeClr val="bg1">
                  <a:lumMod val="85000"/>
                </a:schemeClr>
              </a:solidFill>
              <a:latin typeface="SVN-Holiday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262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2D6C1AD9-C943-7465-CC3D-7D49CC89DFC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7711" y="76200"/>
            <a:ext cx="1694848" cy="169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390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4722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312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11.xml"/><Relationship Id="rId13" Type="http://schemas.openxmlformats.org/officeDocument/2006/relationships/tags" Target="../tags/tag16.xml"/><Relationship Id="rId18" Type="http://schemas.microsoft.com/office/2007/relationships/hdphoto" Target="../media/hdphoto2.wdp"/><Relationship Id="rId26" Type="http://schemas.openxmlformats.org/officeDocument/2006/relationships/image" Target="../media/image3.gif"/><Relationship Id="rId3" Type="http://schemas.openxmlformats.org/officeDocument/2006/relationships/tags" Target="../tags/tag6.xml"/><Relationship Id="rId21" Type="http://schemas.openxmlformats.org/officeDocument/2006/relationships/image" Target="../media/image34.png"/><Relationship Id="rId34" Type="http://schemas.openxmlformats.org/officeDocument/2006/relationships/image" Target="../media/image44.png"/><Relationship Id="rId7" Type="http://schemas.openxmlformats.org/officeDocument/2006/relationships/tags" Target="../tags/tag10.xml"/><Relationship Id="rId12" Type="http://schemas.openxmlformats.org/officeDocument/2006/relationships/tags" Target="../tags/tag15.xml"/><Relationship Id="rId17" Type="http://schemas.openxmlformats.org/officeDocument/2006/relationships/image" Target="../media/image31.png"/><Relationship Id="rId25" Type="http://schemas.openxmlformats.org/officeDocument/2006/relationships/image" Target="../media/image38.png"/><Relationship Id="rId33" Type="http://schemas.openxmlformats.org/officeDocument/2006/relationships/image" Target="../media/image43.png"/><Relationship Id="rId2" Type="http://schemas.openxmlformats.org/officeDocument/2006/relationships/tags" Target="../tags/tag5.xml"/><Relationship Id="rId16" Type="http://schemas.openxmlformats.org/officeDocument/2006/relationships/notesSlide" Target="../notesSlides/notesSlide1.xml"/><Relationship Id="rId20" Type="http://schemas.openxmlformats.org/officeDocument/2006/relationships/image" Target="../media/image33.png"/><Relationship Id="rId29" Type="http://schemas.openxmlformats.org/officeDocument/2006/relationships/image" Target="../media/image39.png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tags" Target="../tags/tag14.xml"/><Relationship Id="rId24" Type="http://schemas.openxmlformats.org/officeDocument/2006/relationships/image" Target="../media/image37.png"/><Relationship Id="rId32" Type="http://schemas.openxmlformats.org/officeDocument/2006/relationships/image" Target="../media/image42.png"/><Relationship Id="rId5" Type="http://schemas.openxmlformats.org/officeDocument/2006/relationships/tags" Target="../tags/tag8.xml"/><Relationship Id="rId15" Type="http://schemas.openxmlformats.org/officeDocument/2006/relationships/slideLayout" Target="../slideLayouts/slideLayout2.xml"/><Relationship Id="rId23" Type="http://schemas.openxmlformats.org/officeDocument/2006/relationships/image" Target="../media/image36.png"/><Relationship Id="rId28" Type="http://schemas.microsoft.com/office/2007/relationships/hdphoto" Target="../media/hdphoto1.wdp"/><Relationship Id="rId10" Type="http://schemas.openxmlformats.org/officeDocument/2006/relationships/tags" Target="../tags/tag13.xml"/><Relationship Id="rId19" Type="http://schemas.openxmlformats.org/officeDocument/2006/relationships/image" Target="../media/image32.png"/><Relationship Id="rId31" Type="http://schemas.openxmlformats.org/officeDocument/2006/relationships/image" Target="../media/image41.png"/><Relationship Id="rId4" Type="http://schemas.openxmlformats.org/officeDocument/2006/relationships/tags" Target="../tags/tag7.xml"/><Relationship Id="rId9" Type="http://schemas.openxmlformats.org/officeDocument/2006/relationships/tags" Target="../tags/tag12.xml"/><Relationship Id="rId14" Type="http://schemas.openxmlformats.org/officeDocument/2006/relationships/tags" Target="../tags/tag17.xml"/><Relationship Id="rId22" Type="http://schemas.openxmlformats.org/officeDocument/2006/relationships/image" Target="../media/image35.png"/><Relationship Id="rId27" Type="http://schemas.openxmlformats.org/officeDocument/2006/relationships/image" Target="../media/image4.png"/><Relationship Id="rId30" Type="http://schemas.openxmlformats.org/officeDocument/2006/relationships/image" Target="../media/image4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7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A_图片 2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3" y="-11557"/>
            <a:ext cx="12208104" cy="686463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8" name="PA_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7" y="324580"/>
            <a:ext cx="12162893" cy="6137776"/>
          </a:xfrm>
          <a:prstGeom prst="rect">
            <a:avLst/>
          </a:prstGeom>
        </p:spPr>
      </p:pic>
      <p:pic>
        <p:nvPicPr>
          <p:cNvPr id="10" name="PA_图片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316" y="325985"/>
            <a:ext cx="11430023" cy="331013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18" y="1669622"/>
            <a:ext cx="11430023" cy="2944374"/>
          </a:xfrm>
          <a:prstGeom prst="rect">
            <a:avLst/>
          </a:prstGeom>
        </p:spPr>
      </p:pic>
      <p:pic>
        <p:nvPicPr>
          <p:cNvPr id="26" name="PA_图片 2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066" y="-188046"/>
            <a:ext cx="955883" cy="913587"/>
          </a:xfrm>
          <a:prstGeom prst="rect">
            <a:avLst/>
          </a:prstGeom>
        </p:spPr>
      </p:pic>
      <p:pic>
        <p:nvPicPr>
          <p:cNvPr id="30" name="PA_图片 2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" y="5002893"/>
            <a:ext cx="12192000" cy="1902641"/>
          </a:xfrm>
          <a:prstGeom prst="rect">
            <a:avLst/>
          </a:prstGeom>
        </p:spPr>
      </p:pic>
      <p:pic>
        <p:nvPicPr>
          <p:cNvPr id="6" name="PA_图片 5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7"/>
          <a:stretch/>
        </p:blipFill>
        <p:spPr>
          <a:xfrm>
            <a:off x="7848732" y="207120"/>
            <a:ext cx="4336615" cy="6858000"/>
          </a:xfrm>
          <a:prstGeom prst="rect">
            <a:avLst/>
          </a:prstGeom>
        </p:spPr>
      </p:pic>
      <p:pic>
        <p:nvPicPr>
          <p:cNvPr id="16" name="PA_图片 1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4" y="4982270"/>
            <a:ext cx="12192000" cy="1998312"/>
          </a:xfrm>
          <a:prstGeom prst="rect">
            <a:avLst/>
          </a:prstGeom>
        </p:spPr>
      </p:pic>
      <p:pic>
        <p:nvPicPr>
          <p:cNvPr id="35" name="PA_图片 34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11056995" y="1298855"/>
            <a:ext cx="717325" cy="636625"/>
          </a:xfrm>
          <a:prstGeom prst="rect">
            <a:avLst/>
          </a:prstGeom>
        </p:spPr>
      </p:pic>
      <p:pic>
        <p:nvPicPr>
          <p:cNvPr id="36" name="PA_图片 35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909" y="0"/>
            <a:ext cx="2356403" cy="1098324"/>
          </a:xfrm>
          <a:prstGeom prst="rect">
            <a:avLst/>
          </a:prstGeom>
        </p:spPr>
      </p:pic>
      <p:pic>
        <p:nvPicPr>
          <p:cNvPr id="32" name="PA_图片 3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9942" y="3067222"/>
            <a:ext cx="4011008" cy="2612759"/>
          </a:xfrm>
          <a:prstGeom prst="rect">
            <a:avLst/>
          </a:prstGeom>
        </p:spPr>
      </p:pic>
      <p:pic>
        <p:nvPicPr>
          <p:cNvPr id="7" name="PA_图片 6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9403">
            <a:off x="4638898" y="3446848"/>
            <a:ext cx="4011008" cy="2612759"/>
          </a:xfrm>
          <a:prstGeom prst="rect">
            <a:avLst/>
          </a:prstGeom>
        </p:spPr>
      </p:pic>
      <p:pic>
        <p:nvPicPr>
          <p:cNvPr id="31" name="PA_图片 30"/>
          <p:cNvPicPr>
            <a:picLocks noChangeAspect="1"/>
          </p:cNvPicPr>
          <p:nvPr>
            <p:custDataLst>
              <p:tags r:id="rId13"/>
            </p:custDataLst>
          </p:nvPr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7"/>
          <a:stretch/>
        </p:blipFill>
        <p:spPr>
          <a:xfrm>
            <a:off x="-749712" y="5557622"/>
            <a:ext cx="5055017" cy="1455139"/>
          </a:xfrm>
          <a:prstGeom prst="rect">
            <a:avLst/>
          </a:prstGeom>
        </p:spPr>
      </p:pic>
      <p:pic>
        <p:nvPicPr>
          <p:cNvPr id="5" name="PA_图片 4"/>
          <p:cNvPicPr>
            <a:picLocks noChangeAspect="1"/>
          </p:cNvPicPr>
          <p:nvPr>
            <p:custDataLst>
              <p:tags r:id="rId14"/>
            </p:custDataLst>
          </p:nvPr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7" b="37127"/>
          <a:stretch/>
        </p:blipFill>
        <p:spPr>
          <a:xfrm>
            <a:off x="1897519" y="5362354"/>
            <a:ext cx="5515240" cy="17595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7587D3-FFC7-43F5-B094-92286844D33F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46630" y="2191799"/>
            <a:ext cx="5055018" cy="50550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7BB66FB-6DE3-802C-5EB4-C6ECB6276BB7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283369" y="0"/>
            <a:ext cx="5072312" cy="14570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B11D42-B9DA-4E05-581F-0AC583AD0490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852790" y="1680057"/>
            <a:ext cx="9096020" cy="353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34111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">
            <a:extLst>
              <a:ext uri="{FF2B5EF4-FFF2-40B4-BE49-F238E27FC236}">
                <a16:creationId xmlns:a16="http://schemas.microsoft.com/office/drawing/2014/main" id="{F16D9A4B-9A43-C33A-ECDD-0AC19B8A15DA}"/>
              </a:ext>
            </a:extLst>
          </p:cNvPr>
          <p:cNvSpPr/>
          <p:nvPr/>
        </p:nvSpPr>
        <p:spPr>
          <a:xfrm>
            <a:off x="628650" y="337389"/>
            <a:ext cx="11020425" cy="958523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Tìm động từ trong ngoặc đơn thay cho bông hoa trong mỗi đoạn văn dưới đây: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AA349FF-3503-8769-C63A-DCFB7E32B3C2}"/>
              </a:ext>
            </a:extLst>
          </p:cNvPr>
          <p:cNvSpPr txBox="1"/>
          <p:nvPr/>
        </p:nvSpPr>
        <p:spPr>
          <a:xfrm>
            <a:off x="895350" y="1828800"/>
            <a:ext cx="106394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Rừng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chìm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đắm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màn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đêm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Bỗng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trống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vỗ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phành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phạch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cất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gáy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lanh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lảnh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rừng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dậy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gáy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đua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kêu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rả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Ngoài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suối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chim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cuốc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vọng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đều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đều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...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giấc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F855023D-D5B9-B4B3-6414-61071107F54B}"/>
              </a:ext>
            </a:extLst>
          </p:cNvPr>
          <p:cNvSpPr/>
          <p:nvPr/>
        </p:nvSpPr>
        <p:spPr>
          <a:xfrm>
            <a:off x="4419600" y="5343525"/>
            <a:ext cx="3981450" cy="704850"/>
          </a:xfrm>
          <a:prstGeom prst="roundRect">
            <a:avLst/>
          </a:prstGeom>
          <a:solidFill>
            <a:srgbClr val="EEA4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gáy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kêu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vọng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vỗ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37" name="Picture 36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8D31D0A8-3C4F-FA24-C92C-BEAFBC8231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850" y="2408206"/>
            <a:ext cx="654656" cy="582644"/>
          </a:xfrm>
          <a:prstGeom prst="rect">
            <a:avLst/>
          </a:prstGeom>
        </p:spPr>
      </p:pic>
      <p:pic>
        <p:nvPicPr>
          <p:cNvPr id="38" name="Picture 37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94135A0C-401A-6675-52B2-A60E019A66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324" y="2455831"/>
            <a:ext cx="714375" cy="635794"/>
          </a:xfrm>
          <a:prstGeom prst="rect">
            <a:avLst/>
          </a:prstGeom>
        </p:spPr>
      </p:pic>
      <p:pic>
        <p:nvPicPr>
          <p:cNvPr id="39" name="Picture 38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84674F19-681E-113D-528A-43699081F4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175" y="3465481"/>
            <a:ext cx="790575" cy="635794"/>
          </a:xfrm>
          <a:prstGeom prst="rect">
            <a:avLst/>
          </a:prstGeom>
        </p:spPr>
      </p:pic>
      <p:pic>
        <p:nvPicPr>
          <p:cNvPr id="40" name="Picture 39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C9678B2F-BCE2-85F9-CB24-725D25D769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9775" y="4075081"/>
            <a:ext cx="1047750" cy="635794"/>
          </a:xfrm>
          <a:prstGeom prst="rect">
            <a:avLst/>
          </a:prstGeom>
        </p:spPr>
      </p:pic>
      <p:pic>
        <p:nvPicPr>
          <p:cNvPr id="41" name="Picture 40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69857551-1A23-EC60-20F0-3EE312AD82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350" y="4113181"/>
            <a:ext cx="762000" cy="58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42667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4" grpId="0"/>
      <p:bldP spid="3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">
            <a:extLst>
              <a:ext uri="{FF2B5EF4-FFF2-40B4-BE49-F238E27FC236}">
                <a16:creationId xmlns:a16="http://schemas.microsoft.com/office/drawing/2014/main" id="{F16D9A4B-9A43-C33A-ECDD-0AC19B8A15DA}"/>
              </a:ext>
            </a:extLst>
          </p:cNvPr>
          <p:cNvSpPr/>
          <p:nvPr/>
        </p:nvSpPr>
        <p:spPr>
          <a:xfrm>
            <a:off x="628650" y="337389"/>
            <a:ext cx="11020425" cy="958523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 động từ trong ngoặc đơn thay cho bông hoa trong mỗi đoạn văn dưới đây: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AA349FF-3503-8769-C63A-DCFB7E32B3C2}"/>
              </a:ext>
            </a:extLst>
          </p:cNvPr>
          <p:cNvSpPr txBox="1"/>
          <p:nvPr/>
        </p:nvSpPr>
        <p:spPr>
          <a:xfrm>
            <a:off x="895350" y="1828800"/>
            <a:ext cx="106394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Buổi trưa, nương rẫy im vắng. Mặt trời đứng thẳng trên đỉnh đầu. Không một con chim </a:t>
            </a:r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hót</a:t>
            </a: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không một con thú </a:t>
            </a:r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kêu</a:t>
            </a: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Đàn khướu làm tổ trong bụi nửa vừa </a:t>
            </a:r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hót</a:t>
            </a: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véo von, giờ đã im bặt. Buổi trưa dần qua. Trời bớt oi ả. Gió rừng lại nổi. Bầy khướu </a:t>
            </a:r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nhảy</a:t>
            </a: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lách tách trên cành </a:t>
            </a:r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sâu. Tiếng lá xào xạc trong gió.</a:t>
            </a:r>
            <a:endParaRPr kumimoji="0" lang="en-US" sz="36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F855023D-D5B9-B4B3-6414-61071107F54B}"/>
              </a:ext>
            </a:extLst>
          </p:cNvPr>
          <p:cNvSpPr/>
          <p:nvPr/>
        </p:nvSpPr>
        <p:spPr>
          <a:xfrm>
            <a:off x="4248150" y="5343525"/>
            <a:ext cx="4152900" cy="704850"/>
          </a:xfrm>
          <a:prstGeom prst="roundRect">
            <a:avLst/>
          </a:prstGeom>
          <a:solidFill>
            <a:srgbClr val="EEA4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kêu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hót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7" name="Picture 36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8D31D0A8-3C4F-FA24-C92C-BEAFBC8231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149" y="2427256"/>
            <a:ext cx="733425" cy="582644"/>
          </a:xfrm>
          <a:prstGeom prst="rect">
            <a:avLst/>
          </a:prstGeom>
        </p:spPr>
      </p:pic>
      <p:pic>
        <p:nvPicPr>
          <p:cNvPr id="38" name="Picture 37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94135A0C-401A-6675-52B2-A60E019A66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499" y="2903506"/>
            <a:ext cx="742951" cy="635794"/>
          </a:xfrm>
          <a:prstGeom prst="rect">
            <a:avLst/>
          </a:prstGeom>
        </p:spPr>
      </p:pic>
      <p:pic>
        <p:nvPicPr>
          <p:cNvPr id="39" name="Picture 38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84674F19-681E-113D-528A-43699081F4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050" y="2893981"/>
            <a:ext cx="790575" cy="635794"/>
          </a:xfrm>
          <a:prstGeom prst="rect">
            <a:avLst/>
          </a:prstGeom>
        </p:spPr>
      </p:pic>
      <p:pic>
        <p:nvPicPr>
          <p:cNvPr id="40" name="Picture 39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C9678B2F-BCE2-85F9-CB24-725D25D769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549" y="4084606"/>
            <a:ext cx="1571625" cy="635794"/>
          </a:xfrm>
          <a:prstGeom prst="rect">
            <a:avLst/>
          </a:prstGeom>
        </p:spPr>
      </p:pic>
      <p:pic>
        <p:nvPicPr>
          <p:cNvPr id="41" name="Picture 40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69857551-1A23-EC60-20F0-3EE312AD82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4637056"/>
            <a:ext cx="762000" cy="58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92356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4" grpId="0"/>
      <p:bldP spid="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">
            <a:extLst>
              <a:ext uri="{FF2B5EF4-FFF2-40B4-BE49-F238E27FC236}">
                <a16:creationId xmlns:a16="http://schemas.microsoft.com/office/drawing/2014/main" id="{F16D9A4B-9A43-C33A-ECDD-0AC19B8A15DA}"/>
              </a:ext>
            </a:extLst>
          </p:cNvPr>
          <p:cNvSpPr/>
          <p:nvPr/>
        </p:nvSpPr>
        <p:spPr>
          <a:xfrm>
            <a:off x="628650" y="337389"/>
            <a:ext cx="11020425" cy="958523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Nhìn tranh, tìm động từ phù hợp với hoạt động được thể hiện trong tranh.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778B2B-910C-41B6-8B14-7DAE7AA63C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24" y="1971674"/>
            <a:ext cx="10822283" cy="220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94966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lendar&#10;&#10;Description automatically generated">
            <a:extLst>
              <a:ext uri="{FF2B5EF4-FFF2-40B4-BE49-F238E27FC236}">
                <a16:creationId xmlns:a16="http://schemas.microsoft.com/office/drawing/2014/main" id="{801A22F8-F463-DE4A-0CC6-64815DD2DF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22" y="1143482"/>
            <a:ext cx="5714518" cy="5714518"/>
          </a:xfrm>
          <a:prstGeom prst="rect">
            <a:avLst/>
          </a:prstGeom>
        </p:spPr>
      </p:pic>
      <p:pic>
        <p:nvPicPr>
          <p:cNvPr id="6" name="图片 1">
            <a:extLst>
              <a:ext uri="{FF2B5EF4-FFF2-40B4-BE49-F238E27FC236}">
                <a16:creationId xmlns:a16="http://schemas.microsoft.com/office/drawing/2014/main" id="{66C6FB56-841D-2164-E399-E26CB930F3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264" y="1553831"/>
            <a:ext cx="660994" cy="673642"/>
          </a:xfrm>
          <a:prstGeom prst="rect">
            <a:avLst/>
          </a:prstGeom>
        </p:spPr>
      </p:pic>
      <p:sp>
        <p:nvSpPr>
          <p:cNvPr id="7" name="文本框 14">
            <a:extLst>
              <a:ext uri="{FF2B5EF4-FFF2-40B4-BE49-F238E27FC236}">
                <a16:creationId xmlns:a16="http://schemas.microsoft.com/office/drawing/2014/main" id="{3E3EBB32-F61B-EE15-B66E-D2FA6AF648A2}"/>
              </a:ext>
            </a:extLst>
          </p:cNvPr>
          <p:cNvSpPr txBox="1"/>
          <p:nvPr/>
        </p:nvSpPr>
        <p:spPr>
          <a:xfrm>
            <a:off x="6629562" y="1515876"/>
            <a:ext cx="44906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Từng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viên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xem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tranh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phù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hợp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D26192-FFF2-B900-EF26-1ACAB1ABD8D7}"/>
              </a:ext>
            </a:extLst>
          </p:cNvPr>
          <p:cNvSpPr txBox="1"/>
          <p:nvPr/>
        </p:nvSpPr>
        <p:spPr>
          <a:xfrm>
            <a:off x="6597975" y="2620127"/>
            <a:ext cx="448741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Trao</a:t>
            </a:r>
            <a:r>
              <a:rPr lang="en-029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đổi</a:t>
            </a:r>
            <a:r>
              <a:rPr lang="en-029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ý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kiến</a:t>
            </a:r>
            <a:r>
              <a:rPr lang="en-029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để</a:t>
            </a:r>
            <a:r>
              <a:rPr lang="en-029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thống</a:t>
            </a:r>
            <a:r>
              <a:rPr lang="en-029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nhất</a:t>
            </a:r>
            <a:r>
              <a:rPr lang="en-029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đáp</a:t>
            </a:r>
            <a:r>
              <a:rPr lang="en-029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án</a:t>
            </a:r>
            <a:endParaRPr lang="en-US" sz="3200" dirty="0">
              <a:solidFill>
                <a:prstClr val="black"/>
              </a:solidFill>
              <a:latin typeface="Calibri" panose="020F0502020204030204"/>
              <a:cs typeface="Calibri" panose="020F0502020204030204" pitchFamily="34" charset="0"/>
            </a:endParaRPr>
          </a:p>
        </p:txBody>
      </p:sp>
      <p:pic>
        <p:nvPicPr>
          <p:cNvPr id="9" name="图片 1">
            <a:extLst>
              <a:ext uri="{FF2B5EF4-FFF2-40B4-BE49-F238E27FC236}">
                <a16:creationId xmlns:a16="http://schemas.microsoft.com/office/drawing/2014/main" id="{3B0DDA15-CA78-1CD1-04EE-47FCF1B38E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895" y="2545213"/>
            <a:ext cx="660994" cy="6736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51196B-E044-E050-A59B-74F2AE6636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7259" y="853749"/>
            <a:ext cx="3456732" cy="166435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87C92F0-E1AB-1D18-915F-6B7FF358516C}"/>
              </a:ext>
            </a:extLst>
          </p:cNvPr>
          <p:cNvSpPr txBox="1"/>
          <p:nvPr/>
        </p:nvSpPr>
        <p:spPr>
          <a:xfrm>
            <a:off x="6559875" y="3696452"/>
            <a:ext cx="44874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Chia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sẻ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kết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quả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trước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lớp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3" name="图片 1">
            <a:extLst>
              <a:ext uri="{FF2B5EF4-FFF2-40B4-BE49-F238E27FC236}">
                <a16:creationId xmlns:a16="http://schemas.microsoft.com/office/drawing/2014/main" id="{C647B6A7-587E-1AF1-8D60-3DEC424174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795" y="3621538"/>
            <a:ext cx="660994" cy="673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14073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CD80BC-428C-2172-81AD-D98419FF2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062" y="1538287"/>
            <a:ext cx="3416595" cy="35004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ounded Rectangle 4">
            <a:extLst>
              <a:ext uri="{FF2B5EF4-FFF2-40B4-BE49-F238E27FC236}">
                <a16:creationId xmlns:a16="http://schemas.microsoft.com/office/drawing/2014/main" id="{60E8CFC6-DA9B-3B23-2487-D99679D1FE3F}"/>
              </a:ext>
            </a:extLst>
          </p:cNvPr>
          <p:cNvSpPr/>
          <p:nvPr/>
        </p:nvSpPr>
        <p:spPr>
          <a:xfrm>
            <a:off x="5224145" y="2195195"/>
            <a:ext cx="4533265" cy="183578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leo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trèo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leo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vượt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dốc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1043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EF3D360-D6AC-557E-BAC1-C965E42F0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137" y="1417684"/>
            <a:ext cx="3348038" cy="3187653"/>
          </a:xfrm>
          <a:prstGeom prst="rect">
            <a:avLst/>
          </a:prstGeom>
        </p:spPr>
      </p:pic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62BDE2DE-0B05-1096-E9BA-3FD97945E087}"/>
              </a:ext>
            </a:extLst>
          </p:cNvPr>
          <p:cNvSpPr/>
          <p:nvPr/>
        </p:nvSpPr>
        <p:spPr>
          <a:xfrm>
            <a:off x="5195570" y="2095500"/>
            <a:ext cx="5643880" cy="16687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4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Cắm trại, dựng lều,...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2290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62BDE2DE-0B05-1096-E9BA-3FD97945E087}"/>
              </a:ext>
            </a:extLst>
          </p:cNvPr>
          <p:cNvSpPr/>
          <p:nvPr/>
        </p:nvSpPr>
        <p:spPr>
          <a:xfrm>
            <a:off x="5195570" y="2095500"/>
            <a:ext cx="5643880" cy="16687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pt-BR" sz="4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cá, giật cần câu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8730CD-41E6-497D-2399-4EFF1F017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74" y="1514475"/>
            <a:ext cx="3079847" cy="3024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4974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62BDE2DE-0B05-1096-E9BA-3FD97945E087}"/>
              </a:ext>
            </a:extLst>
          </p:cNvPr>
          <p:cNvSpPr/>
          <p:nvPr/>
        </p:nvSpPr>
        <p:spPr>
          <a:xfrm>
            <a:off x="4676775" y="2324100"/>
            <a:ext cx="6962775" cy="16687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Bay, lượn, dang, vỗ cánh,..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890646-EA3E-C4BA-E257-45A47EF845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774" y="1593347"/>
            <a:ext cx="2905125" cy="294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707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62BDE2DE-0B05-1096-E9BA-3FD97945E087}"/>
              </a:ext>
            </a:extLst>
          </p:cNvPr>
          <p:cNvSpPr/>
          <p:nvPr/>
        </p:nvSpPr>
        <p:spPr>
          <a:xfrm>
            <a:off x="4676775" y="2324100"/>
            <a:ext cx="6296025" cy="16687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Bơi, lặn, khám phá,...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7E0762-7596-5E3E-A972-DA0A14CFA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962" y="1935269"/>
            <a:ext cx="2967038" cy="3003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716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A23B163-280E-403C-985A-EE7CE3B49066}"/>
              </a:ext>
            </a:extLst>
          </p:cNvPr>
          <p:cNvSpPr/>
          <p:nvPr/>
        </p:nvSpPr>
        <p:spPr>
          <a:xfrm>
            <a:off x="2114730" y="947888"/>
            <a:ext cx="9239069" cy="12477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509AC57-186E-49C2-9928-2F5C10F6DE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46630" y="2191799"/>
            <a:ext cx="5055018" cy="5055018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4302941-EE66-8809-E6DE-4DF70B9328CE}"/>
              </a:ext>
            </a:extLst>
          </p:cNvPr>
          <p:cNvSpPr/>
          <p:nvPr/>
        </p:nvSpPr>
        <p:spPr>
          <a:xfrm>
            <a:off x="3228975" y="2472690"/>
            <a:ext cx="7346315" cy="77089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M. Leo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núi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1E80A0A-D5BB-C311-CF98-C9B28B92B665}"/>
              </a:ext>
            </a:extLst>
          </p:cNvPr>
          <p:cNvGrpSpPr/>
          <p:nvPr/>
        </p:nvGrpSpPr>
        <p:grpSpPr>
          <a:xfrm>
            <a:off x="3228975" y="3435985"/>
            <a:ext cx="7346315" cy="1572260"/>
            <a:chOff x="4290" y="7836"/>
            <a:chExt cx="11569" cy="2476"/>
          </a:xfrm>
        </p:grpSpPr>
        <p:sp>
          <p:nvSpPr>
            <p:cNvPr id="14" name="Rounded Rectangle 10">
              <a:extLst>
                <a:ext uri="{FF2B5EF4-FFF2-40B4-BE49-F238E27FC236}">
                  <a16:creationId xmlns:a16="http://schemas.microsoft.com/office/drawing/2014/main" id="{E53B41E3-5E0D-01E7-BCA9-E1E888D54523}"/>
                </a:ext>
              </a:extLst>
            </p:cNvPr>
            <p:cNvSpPr/>
            <p:nvPr/>
          </p:nvSpPr>
          <p:spPr>
            <a:xfrm>
              <a:off x="4290" y="7836"/>
              <a:ext cx="11569" cy="2476"/>
            </a:xfrm>
            <a:prstGeom prst="roundRect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      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Thứ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hai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,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cả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nhà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Linh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sẽ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đi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leo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núi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để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nâng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cao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sức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khỏe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5" name="Right Arrow 16">
              <a:extLst>
                <a:ext uri="{FF2B5EF4-FFF2-40B4-BE49-F238E27FC236}">
                  <a16:creationId xmlns:a16="http://schemas.microsoft.com/office/drawing/2014/main" id="{46C108B0-9167-15BB-1CF8-99E8696972A1}"/>
                </a:ext>
              </a:extLst>
            </p:cNvPr>
            <p:cNvSpPr/>
            <p:nvPr/>
          </p:nvSpPr>
          <p:spPr>
            <a:xfrm>
              <a:off x="4730" y="8546"/>
              <a:ext cx="787" cy="448"/>
            </a:xfrm>
            <a:prstGeom prst="rightArrow">
              <a:avLst/>
            </a:prstGeom>
            <a:solidFill>
              <a:srgbClr val="00B050"/>
            </a:solidFill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228979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ute cartoon snail vector illustration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9253" y="5375775"/>
            <a:ext cx="855056" cy="513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48" t="2682" r="4656" b="-2682"/>
          <a:stretch/>
        </p:blipFill>
        <p:spPr>
          <a:xfrm flipH="1">
            <a:off x="10324657" y="5006306"/>
            <a:ext cx="1867343" cy="20352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5102"/>
          <a:stretch/>
        </p:blipFill>
        <p:spPr>
          <a:xfrm flipH="1">
            <a:off x="0" y="5006306"/>
            <a:ext cx="1867343" cy="2035278"/>
          </a:xfrm>
          <a:prstGeom prst="rect">
            <a:avLst/>
          </a:prstGeom>
        </p:spPr>
      </p:pic>
      <p:sp>
        <p:nvSpPr>
          <p:cNvPr id="18" name="Wave 17"/>
          <p:cNvSpPr/>
          <p:nvPr/>
        </p:nvSpPr>
        <p:spPr>
          <a:xfrm>
            <a:off x="2886283" y="314804"/>
            <a:ext cx="7197517" cy="1384301"/>
          </a:xfrm>
          <a:prstGeom prst="wav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Yêu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cầu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cần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đạt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9C4A010B-01D0-A1E1-1804-F4830845EF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94418" y="181483"/>
            <a:ext cx="1650939" cy="1650941"/>
          </a:xfrm>
          <a:prstGeom prst="rect">
            <a:avLst/>
          </a:prstGeom>
        </p:spPr>
      </p:pic>
      <p:pic>
        <p:nvPicPr>
          <p:cNvPr id="20" name="Picture 1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9C4A010B-01D0-A1E1-1804-F4830845EF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726" y="48164"/>
            <a:ext cx="1650939" cy="1650941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2547236" y="2909813"/>
            <a:ext cx="8775512" cy="103837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  <a:prstDash val="sys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algn="just">
              <a:spcBef>
                <a:spcPts val="1200"/>
              </a:spcBef>
            </a:pPr>
            <a:r>
              <a:rPr lang="vi-VN" sz="2800" dirty="0">
                <a:solidFill>
                  <a:prstClr val="black"/>
                </a:solidFill>
                <a:latin typeface="Calibri" panose="020F0502020204030204"/>
              </a:rPr>
              <a:t>Nhận biết được động từ chỉ hoạt động nói chung và động từ chỉ hoạt động di chuyển nói riêng.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2547236" y="4264697"/>
            <a:ext cx="8775512" cy="103837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  <a:prstDash val="sys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algn="just">
              <a:spcBef>
                <a:spcPts val="1200"/>
              </a:spcBef>
            </a:pPr>
            <a:r>
              <a:rPr lang="vi-VN" sz="2800" dirty="0">
                <a:solidFill>
                  <a:prstClr val="black"/>
                </a:solidFill>
                <a:latin typeface="Calibri" panose="020F0502020204030204"/>
              </a:rPr>
              <a:t>Tìm được động từ thích hợp với hoạt động được thể hiện trong tranh.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Heart 1"/>
          <p:cNvSpPr/>
          <p:nvPr/>
        </p:nvSpPr>
        <p:spPr>
          <a:xfrm>
            <a:off x="1958121" y="2862579"/>
            <a:ext cx="1099429" cy="1085502"/>
          </a:xfrm>
          <a:prstGeom prst="hear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Heart 27"/>
          <p:cNvSpPr/>
          <p:nvPr/>
        </p:nvSpPr>
        <p:spPr>
          <a:xfrm>
            <a:off x="1958121" y="4206395"/>
            <a:ext cx="1035796" cy="1167246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ounded Rectangle 21">
            <a:extLst>
              <a:ext uri="{FF2B5EF4-FFF2-40B4-BE49-F238E27FC236}">
                <a16:creationId xmlns:a16="http://schemas.microsoft.com/office/drawing/2014/main" id="{B3787148-BB60-BD55-8533-47046DB1C0C2}"/>
              </a:ext>
            </a:extLst>
          </p:cNvPr>
          <p:cNvSpPr/>
          <p:nvPr/>
        </p:nvSpPr>
        <p:spPr>
          <a:xfrm>
            <a:off x="2575811" y="5588672"/>
            <a:ext cx="8775512" cy="103837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  <a:prstDash val="sys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algn="just">
              <a:spcBef>
                <a:spcPts val="1200"/>
              </a:spcBef>
            </a:pPr>
            <a:r>
              <a:rPr lang="vi-VN" sz="3600" dirty="0">
                <a:solidFill>
                  <a:prstClr val="black"/>
                </a:solidFill>
                <a:latin typeface="Calibri" panose="020F0502020204030204"/>
              </a:rPr>
              <a:t>Đặt được câu có động từ chỉ hoạt động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8FC93984-4823-F38A-6E36-A443FE08D9CA}"/>
              </a:ext>
            </a:extLst>
          </p:cNvPr>
          <p:cNvSpPr/>
          <p:nvPr/>
        </p:nvSpPr>
        <p:spPr>
          <a:xfrm>
            <a:off x="1986696" y="5530370"/>
            <a:ext cx="1035796" cy="1167246"/>
          </a:xfrm>
          <a:prstGeom prst="heart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65123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1" grpId="0" animBg="1"/>
      <p:bldP spid="22" grpId="0" animBg="1"/>
      <p:bldP spid="2" grpId="0" animBg="1"/>
      <p:bldP spid="28" grpId="0" animBg="1"/>
      <p:bldP spid="5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:a16="http://schemas.microsoft.com/office/drawing/2014/main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椭圆 6">
            <a:extLst>
              <a:ext uri="{FF2B5EF4-FFF2-40B4-BE49-F238E27FC236}">
                <a16:creationId xmlns:a16="http://schemas.microsoft.com/office/drawing/2014/main" id="{16C508BF-9BDB-43C9-B741-D9B32CCF0057}"/>
              </a:ext>
            </a:extLst>
          </p:cNvPr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7">
            <a:extLst>
              <a:ext uri="{FF2B5EF4-FFF2-40B4-BE49-F238E27FC236}">
                <a16:creationId xmlns:a16="http://schemas.microsoft.com/office/drawing/2014/main" id="{B707F5FD-AC26-444E-BCC9-9780BA60ECB6}"/>
              </a:ext>
            </a:extLst>
          </p:cNvPr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innerShdw blurRad="114300" dist="1143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椭圆 8">
            <a:extLst>
              <a:ext uri="{FF2B5EF4-FFF2-40B4-BE49-F238E27FC236}">
                <a16:creationId xmlns:a16="http://schemas.microsoft.com/office/drawing/2014/main" id="{A0BC1DC6-8BD7-471A-A6C9-D69C5BEEF046}"/>
              </a:ext>
            </a:extLst>
          </p:cNvPr>
          <p:cNvSpPr>
            <a:spLocks noChangeAspect="1"/>
          </p:cNvSpPr>
          <p:nvPr/>
        </p:nvSpPr>
        <p:spPr>
          <a:xfrm>
            <a:off x="3875860" y="1845949"/>
            <a:ext cx="1960000" cy="196000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35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任意多边形 9">
            <a:extLst>
              <a:ext uri="{FF2B5EF4-FFF2-40B4-BE49-F238E27FC236}">
                <a16:creationId xmlns:a16="http://schemas.microsoft.com/office/drawing/2014/main" id="{3458EDC3-E2C0-4D2E-B413-5DA17E5D092B}"/>
              </a:ext>
            </a:extLst>
          </p:cNvPr>
          <p:cNvSpPr/>
          <p:nvPr/>
        </p:nvSpPr>
        <p:spPr>
          <a:xfrm>
            <a:off x="4771045" y="2041949"/>
            <a:ext cx="5755196" cy="1554722"/>
          </a:xfrm>
          <a:custGeom>
            <a:avLst/>
            <a:gdLst>
              <a:gd name="connsiteX0" fmla="*/ 0 w 2527652"/>
              <a:gd name="connsiteY0" fmla="*/ 0 h 1008000"/>
              <a:gd name="connsiteX1" fmla="*/ 2023652 w 2527652"/>
              <a:gd name="connsiteY1" fmla="*/ 0 h 1008000"/>
              <a:gd name="connsiteX2" fmla="*/ 2527652 w 2527652"/>
              <a:gd name="connsiteY2" fmla="*/ 504000 h 1008000"/>
              <a:gd name="connsiteX3" fmla="*/ 2023652 w 2527652"/>
              <a:gd name="connsiteY3" fmla="*/ 1008000 h 1008000"/>
              <a:gd name="connsiteX4" fmla="*/ 0 w 2527652"/>
              <a:gd name="connsiteY4" fmla="*/ 1008000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52" h="1008000">
                <a:moveTo>
                  <a:pt x="0" y="0"/>
                </a:moveTo>
                <a:lnTo>
                  <a:pt x="2023652" y="0"/>
                </a:lnTo>
                <a:cubicBezTo>
                  <a:pt x="2302004" y="0"/>
                  <a:pt x="2527652" y="225648"/>
                  <a:pt x="2527652" y="504000"/>
                </a:cubicBezTo>
                <a:cubicBezTo>
                  <a:pt x="2527652" y="782352"/>
                  <a:pt x="2302004" y="1008000"/>
                  <a:pt x="2023652" y="1008000"/>
                </a:cubicBezTo>
                <a:lnTo>
                  <a:pt x="0" y="100800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椭圆 10">
            <a:extLst>
              <a:ext uri="{FF2B5EF4-FFF2-40B4-BE49-F238E27FC236}">
                <a16:creationId xmlns:a16="http://schemas.microsoft.com/office/drawing/2014/main" id="{28A52C52-DC08-4F0F-B219-69E148456634}"/>
              </a:ext>
            </a:extLst>
          </p:cNvPr>
          <p:cNvSpPr>
            <a:spLocks noChangeAspect="1"/>
          </p:cNvSpPr>
          <p:nvPr/>
        </p:nvSpPr>
        <p:spPr>
          <a:xfrm>
            <a:off x="4071860" y="2041949"/>
            <a:ext cx="1568000" cy="1568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bg1"/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7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文本框 11">
            <a:extLst>
              <a:ext uri="{FF2B5EF4-FFF2-40B4-BE49-F238E27FC236}">
                <a16:creationId xmlns:a16="http://schemas.microsoft.com/office/drawing/2014/main" id="{5408D315-AAA9-42DD-A5CF-CF3BCA52B1BF}"/>
              </a:ext>
            </a:extLst>
          </p:cNvPr>
          <p:cNvSpPr txBox="1"/>
          <p:nvPr/>
        </p:nvSpPr>
        <p:spPr>
          <a:xfrm>
            <a:off x="4384475" y="2332521"/>
            <a:ext cx="10054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+mn-cs"/>
              </a:rPr>
              <a:t>03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Impact" panose="020B080603090205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6" name="图片 54">
            <a:extLst>
              <a:ext uri="{FF2B5EF4-FFF2-40B4-BE49-F238E27FC236}">
                <a16:creationId xmlns:a16="http://schemas.microsoft.com/office/drawing/2014/main" id="{6F9B019A-EF9A-41C2-A122-CEBC2EC27B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79306">
            <a:off x="145248" y="10475745"/>
            <a:ext cx="8564897" cy="2008636"/>
          </a:xfrm>
          <a:prstGeom prst="rect">
            <a:avLst/>
          </a:prstGeom>
        </p:spPr>
      </p:pic>
      <p:pic>
        <p:nvPicPr>
          <p:cNvPr id="17" name="图片 68">
            <a:extLst>
              <a:ext uri="{FF2B5EF4-FFF2-40B4-BE49-F238E27FC236}">
                <a16:creationId xmlns:a16="http://schemas.microsoft.com/office/drawing/2014/main" id="{D05A56A9-ED87-443B-A988-75A81A7541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4547" y="2929460"/>
            <a:ext cx="4154288" cy="3925950"/>
          </a:xfrm>
          <a:prstGeom prst="rect">
            <a:avLst/>
          </a:prstGeom>
        </p:spPr>
      </p:pic>
      <p:pic>
        <p:nvPicPr>
          <p:cNvPr id="18" name="图片 56">
            <a:extLst>
              <a:ext uri="{FF2B5EF4-FFF2-40B4-BE49-F238E27FC236}">
                <a16:creationId xmlns:a16="http://schemas.microsoft.com/office/drawing/2014/main" id="{DC73B0EB-3EB1-4D75-8507-2C6CEF25AE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-17388"/>
            <a:ext cx="12208104" cy="16437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1E8E45-54FA-8321-4B8A-FD85B78BBD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22062" y="2229622"/>
            <a:ext cx="5224725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63377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.10556 L -1.04167E-6 -0.6717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3" grpId="0" animBg="1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>
            <a:extLst>
              <a:ext uri="{FF2B5EF4-FFF2-40B4-BE49-F238E27FC236}">
                <a16:creationId xmlns:a16="http://schemas.microsoft.com/office/drawing/2014/main" id="{0C720CE8-01A9-DDC8-885C-FD1D9446C3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031968" y="896113"/>
            <a:ext cx="10073901" cy="5868046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3D5D2D4F-6D9C-E41B-262C-724B3A7A9FC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2697479"/>
            <a:ext cx="2617140" cy="37100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520C518-8AEE-22DE-81AA-8319FB798FB6}"/>
              </a:ext>
            </a:extLst>
          </p:cNvPr>
          <p:cNvSpPr txBox="1"/>
          <p:nvPr/>
        </p:nvSpPr>
        <p:spPr>
          <a:xfrm>
            <a:off x="2961861" y="2305878"/>
            <a:ext cx="8001000" cy="27699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6000" b="1" i="0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83719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391415"/>
            <a:ext cx="6096000" cy="39041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7" y="4571802"/>
            <a:ext cx="12193057" cy="22861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18052"/>
            <a:ext cx="2176461" cy="33774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636" y="-235511"/>
            <a:ext cx="2237426" cy="19265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2462" y="2908127"/>
            <a:ext cx="2237426" cy="19265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6355" y="146058"/>
            <a:ext cx="2682472" cy="14753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5412799-6DD3-9129-F334-5314E55509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141" y="1598215"/>
            <a:ext cx="11571211" cy="1390008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:a16="http://schemas.microsoft.com/office/drawing/2014/main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椭圆 6">
            <a:extLst>
              <a:ext uri="{FF2B5EF4-FFF2-40B4-BE49-F238E27FC236}">
                <a16:creationId xmlns:a16="http://schemas.microsoft.com/office/drawing/2014/main" id="{16C508BF-9BDB-43C9-B741-D9B32CCF0057}"/>
              </a:ext>
            </a:extLst>
          </p:cNvPr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7">
            <a:extLst>
              <a:ext uri="{FF2B5EF4-FFF2-40B4-BE49-F238E27FC236}">
                <a16:creationId xmlns:a16="http://schemas.microsoft.com/office/drawing/2014/main" id="{B707F5FD-AC26-444E-BCC9-9780BA60ECB6}"/>
              </a:ext>
            </a:extLst>
          </p:cNvPr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innerShdw blurRad="114300" dist="1143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椭圆 8">
            <a:extLst>
              <a:ext uri="{FF2B5EF4-FFF2-40B4-BE49-F238E27FC236}">
                <a16:creationId xmlns:a16="http://schemas.microsoft.com/office/drawing/2014/main" id="{A0BC1DC6-8BD7-471A-A6C9-D69C5BEEF046}"/>
              </a:ext>
            </a:extLst>
          </p:cNvPr>
          <p:cNvSpPr>
            <a:spLocks noChangeAspect="1"/>
          </p:cNvSpPr>
          <p:nvPr/>
        </p:nvSpPr>
        <p:spPr>
          <a:xfrm>
            <a:off x="3875860" y="1845949"/>
            <a:ext cx="1960000" cy="196000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35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任意多边形 9">
            <a:extLst>
              <a:ext uri="{FF2B5EF4-FFF2-40B4-BE49-F238E27FC236}">
                <a16:creationId xmlns:a16="http://schemas.microsoft.com/office/drawing/2014/main" id="{3458EDC3-E2C0-4D2E-B413-5DA17E5D092B}"/>
              </a:ext>
            </a:extLst>
          </p:cNvPr>
          <p:cNvSpPr/>
          <p:nvPr/>
        </p:nvSpPr>
        <p:spPr>
          <a:xfrm>
            <a:off x="4771045" y="2041949"/>
            <a:ext cx="5755196" cy="1554722"/>
          </a:xfrm>
          <a:custGeom>
            <a:avLst/>
            <a:gdLst>
              <a:gd name="connsiteX0" fmla="*/ 0 w 2527652"/>
              <a:gd name="connsiteY0" fmla="*/ 0 h 1008000"/>
              <a:gd name="connsiteX1" fmla="*/ 2023652 w 2527652"/>
              <a:gd name="connsiteY1" fmla="*/ 0 h 1008000"/>
              <a:gd name="connsiteX2" fmla="*/ 2527652 w 2527652"/>
              <a:gd name="connsiteY2" fmla="*/ 504000 h 1008000"/>
              <a:gd name="connsiteX3" fmla="*/ 2023652 w 2527652"/>
              <a:gd name="connsiteY3" fmla="*/ 1008000 h 1008000"/>
              <a:gd name="connsiteX4" fmla="*/ 0 w 2527652"/>
              <a:gd name="connsiteY4" fmla="*/ 1008000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52" h="1008000">
                <a:moveTo>
                  <a:pt x="0" y="0"/>
                </a:moveTo>
                <a:lnTo>
                  <a:pt x="2023652" y="0"/>
                </a:lnTo>
                <a:cubicBezTo>
                  <a:pt x="2302004" y="0"/>
                  <a:pt x="2527652" y="225648"/>
                  <a:pt x="2527652" y="504000"/>
                </a:cubicBezTo>
                <a:cubicBezTo>
                  <a:pt x="2527652" y="782352"/>
                  <a:pt x="2302004" y="1008000"/>
                  <a:pt x="2023652" y="1008000"/>
                </a:cubicBezTo>
                <a:lnTo>
                  <a:pt x="0" y="100800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椭圆 10">
            <a:extLst>
              <a:ext uri="{FF2B5EF4-FFF2-40B4-BE49-F238E27FC236}">
                <a16:creationId xmlns:a16="http://schemas.microsoft.com/office/drawing/2014/main" id="{28A52C52-DC08-4F0F-B219-69E148456634}"/>
              </a:ext>
            </a:extLst>
          </p:cNvPr>
          <p:cNvSpPr>
            <a:spLocks noChangeAspect="1"/>
          </p:cNvSpPr>
          <p:nvPr/>
        </p:nvSpPr>
        <p:spPr>
          <a:xfrm>
            <a:off x="4071860" y="2041949"/>
            <a:ext cx="1568000" cy="1568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bg1"/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7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文本框 11">
            <a:extLst>
              <a:ext uri="{FF2B5EF4-FFF2-40B4-BE49-F238E27FC236}">
                <a16:creationId xmlns:a16="http://schemas.microsoft.com/office/drawing/2014/main" id="{5408D315-AAA9-42DD-A5CF-CF3BCA52B1BF}"/>
              </a:ext>
            </a:extLst>
          </p:cNvPr>
          <p:cNvSpPr txBox="1"/>
          <p:nvPr/>
        </p:nvSpPr>
        <p:spPr>
          <a:xfrm>
            <a:off x="4384475" y="2332521"/>
            <a:ext cx="8899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+mn-cs"/>
              </a:rPr>
              <a:t>01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Impact" panose="020B080603090205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6" name="图片 54">
            <a:extLst>
              <a:ext uri="{FF2B5EF4-FFF2-40B4-BE49-F238E27FC236}">
                <a16:creationId xmlns:a16="http://schemas.microsoft.com/office/drawing/2014/main" id="{6F9B019A-EF9A-41C2-A122-CEBC2EC27B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79306">
            <a:off x="145248" y="10475745"/>
            <a:ext cx="8564897" cy="2008636"/>
          </a:xfrm>
          <a:prstGeom prst="rect">
            <a:avLst/>
          </a:prstGeom>
        </p:spPr>
      </p:pic>
      <p:pic>
        <p:nvPicPr>
          <p:cNvPr id="17" name="图片 68">
            <a:extLst>
              <a:ext uri="{FF2B5EF4-FFF2-40B4-BE49-F238E27FC236}">
                <a16:creationId xmlns:a16="http://schemas.microsoft.com/office/drawing/2014/main" id="{D05A56A9-ED87-443B-A988-75A81A7541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4547" y="2929460"/>
            <a:ext cx="4154288" cy="3925950"/>
          </a:xfrm>
          <a:prstGeom prst="rect">
            <a:avLst/>
          </a:prstGeom>
        </p:spPr>
      </p:pic>
      <p:pic>
        <p:nvPicPr>
          <p:cNvPr id="18" name="图片 56">
            <a:extLst>
              <a:ext uri="{FF2B5EF4-FFF2-40B4-BE49-F238E27FC236}">
                <a16:creationId xmlns:a16="http://schemas.microsoft.com/office/drawing/2014/main" id="{DC73B0EB-3EB1-4D75-8507-2C6CEF25AE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-17388"/>
            <a:ext cx="12208104" cy="16437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F14740D-03CF-DE94-FEE7-1ED5FEA9A1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5913" y="1989498"/>
            <a:ext cx="5401524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88040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.10556 L -1.04167E-6 -0.6717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3" grpId="0" animBg="1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4D7D94-AC45-B9E6-31E0-94A443E8B1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0995" y="2768600"/>
            <a:ext cx="5111995" cy="4089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217A93-2639-9EE2-539C-DA11F26A15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236" y="3048000"/>
            <a:ext cx="4762728" cy="381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C4D1CD-E2FD-947A-DEF7-9FF25F6C08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7586" y="1288378"/>
            <a:ext cx="7590178" cy="378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5927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292F9E6-172B-DF8C-5387-B1929BCBA3DA}"/>
              </a:ext>
            </a:extLst>
          </p:cNvPr>
          <p:cNvSpPr txBox="1"/>
          <p:nvPr/>
        </p:nvSpPr>
        <p:spPr>
          <a:xfrm>
            <a:off x="4604513" y="5752266"/>
            <a:ext cx="52543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N  H  Ả  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2F74B7-C51D-32FD-53E2-E82C5DC6E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875" y="625815"/>
            <a:ext cx="6788008" cy="50388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EBDFCBA-2A75-EEC6-AE37-A4BB934B7DD1}"/>
              </a:ext>
            </a:extLst>
          </p:cNvPr>
          <p:cNvSpPr/>
          <p:nvPr/>
        </p:nvSpPr>
        <p:spPr>
          <a:xfrm>
            <a:off x="4635619" y="5734831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E67AD8-2FF6-D46E-F1E8-DA8A5C781584}"/>
              </a:ext>
            </a:extLst>
          </p:cNvPr>
          <p:cNvSpPr/>
          <p:nvPr/>
        </p:nvSpPr>
        <p:spPr>
          <a:xfrm>
            <a:off x="5369044" y="57443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4A3E6-0BE7-366C-5A7C-30729319601D}"/>
              </a:ext>
            </a:extLst>
          </p:cNvPr>
          <p:cNvSpPr/>
          <p:nvPr/>
        </p:nvSpPr>
        <p:spPr>
          <a:xfrm>
            <a:off x="6131044" y="5753881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20D1186-8BB6-3A81-4EBA-F287240D0A36}"/>
              </a:ext>
            </a:extLst>
          </p:cNvPr>
          <p:cNvSpPr/>
          <p:nvPr/>
        </p:nvSpPr>
        <p:spPr>
          <a:xfrm>
            <a:off x="6873994" y="57443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5189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F06214-D6BB-2F92-50E8-3F44DE762CF5}"/>
              </a:ext>
            </a:extLst>
          </p:cNvPr>
          <p:cNvSpPr txBox="1"/>
          <p:nvPr/>
        </p:nvSpPr>
        <p:spPr>
          <a:xfrm>
            <a:off x="4529390" y="5564039"/>
            <a:ext cx="8332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C248CC-4DD7-9973-4322-C067EE029640}"/>
              </a:ext>
            </a:extLst>
          </p:cNvPr>
          <p:cNvSpPr txBox="1"/>
          <p:nvPr/>
        </p:nvSpPr>
        <p:spPr>
          <a:xfrm>
            <a:off x="6133877" y="5567354"/>
            <a:ext cx="730553" cy="824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537DD1-2D7E-20AF-91C2-9DAFE00FB8F8}"/>
              </a:ext>
            </a:extLst>
          </p:cNvPr>
          <p:cNvSpPr txBox="1"/>
          <p:nvPr/>
        </p:nvSpPr>
        <p:spPr>
          <a:xfrm>
            <a:off x="6840477" y="5567354"/>
            <a:ext cx="730553" cy="824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70B06C-05DE-170B-6DE1-6789D0A8D60A}"/>
              </a:ext>
            </a:extLst>
          </p:cNvPr>
          <p:cNvSpPr txBox="1"/>
          <p:nvPr/>
        </p:nvSpPr>
        <p:spPr>
          <a:xfrm>
            <a:off x="5325440" y="5594088"/>
            <a:ext cx="8332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Ố</a:t>
            </a:r>
          </a:p>
        </p:txBody>
      </p:sp>
      <p:pic>
        <p:nvPicPr>
          <p:cNvPr id="8" name="Picture 7" descr="A cartoon of a child and child holding water bottles&#10;&#10;Description automatically generated">
            <a:extLst>
              <a:ext uri="{FF2B5EF4-FFF2-40B4-BE49-F238E27FC236}">
                <a16:creationId xmlns:a16="http://schemas.microsoft.com/office/drawing/2014/main" id="{32D0B9CA-7D3E-259F-38AE-BA43E72330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575" y="485775"/>
            <a:ext cx="4800600" cy="4800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3181006-E37D-E080-48C2-D10385ECDAAD}"/>
              </a:ext>
            </a:extLst>
          </p:cNvPr>
          <p:cNvSpPr/>
          <p:nvPr/>
        </p:nvSpPr>
        <p:spPr>
          <a:xfrm>
            <a:off x="4597519" y="5582431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5A212F0-71A9-1848-E594-80E6785DDF2C}"/>
              </a:ext>
            </a:extLst>
          </p:cNvPr>
          <p:cNvSpPr/>
          <p:nvPr/>
        </p:nvSpPr>
        <p:spPr>
          <a:xfrm>
            <a:off x="5330944" y="55919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BF8CD37-AD56-C3A6-AAB0-61FF4FCFAC91}"/>
              </a:ext>
            </a:extLst>
          </p:cNvPr>
          <p:cNvSpPr/>
          <p:nvPr/>
        </p:nvSpPr>
        <p:spPr>
          <a:xfrm>
            <a:off x="6092944" y="5601481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3471BF-2C64-C15E-B69A-FFA1673FEE92}"/>
              </a:ext>
            </a:extLst>
          </p:cNvPr>
          <p:cNvSpPr/>
          <p:nvPr/>
        </p:nvSpPr>
        <p:spPr>
          <a:xfrm>
            <a:off x="6835894" y="55919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26652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FDACC5-120F-6E35-920F-9B9C377A75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73"/>
          <a:stretch/>
        </p:blipFill>
        <p:spPr>
          <a:xfrm>
            <a:off x="3357712" y="771525"/>
            <a:ext cx="5637432" cy="47722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373D0B-75F8-1AA0-E579-34D10B9CBD0D}"/>
              </a:ext>
            </a:extLst>
          </p:cNvPr>
          <p:cNvSpPr txBox="1"/>
          <p:nvPr/>
        </p:nvSpPr>
        <p:spPr>
          <a:xfrm>
            <a:off x="5021105" y="5782456"/>
            <a:ext cx="2772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H  Á  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D84C330-83B0-079F-4446-85F63BBD6A3B}"/>
              </a:ext>
            </a:extLst>
          </p:cNvPr>
          <p:cNvSpPr/>
          <p:nvPr/>
        </p:nvSpPr>
        <p:spPr>
          <a:xfrm>
            <a:off x="5021105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A8B60CB-6559-BBC7-7584-ED17F85F0919}"/>
              </a:ext>
            </a:extLst>
          </p:cNvPr>
          <p:cNvSpPr/>
          <p:nvPr/>
        </p:nvSpPr>
        <p:spPr>
          <a:xfrm>
            <a:off x="5789692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D78FF8-F8E9-2974-9105-D0C62DFA3217}"/>
              </a:ext>
            </a:extLst>
          </p:cNvPr>
          <p:cNvSpPr/>
          <p:nvPr/>
        </p:nvSpPr>
        <p:spPr>
          <a:xfrm>
            <a:off x="6558279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63929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E0DDA0-C9B4-5C2D-0CC2-04BDDCC615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100" y="539317"/>
            <a:ext cx="6446591" cy="44245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082ED6-A328-CAC5-2832-E814EBC47A6B}"/>
              </a:ext>
            </a:extLst>
          </p:cNvPr>
          <p:cNvSpPr txBox="1"/>
          <p:nvPr/>
        </p:nvSpPr>
        <p:spPr>
          <a:xfrm>
            <a:off x="5478310" y="5782456"/>
            <a:ext cx="2772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B  Ơ  I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4E398B-7385-968D-CF60-366473CED7DC}"/>
              </a:ext>
            </a:extLst>
          </p:cNvPr>
          <p:cNvSpPr/>
          <p:nvPr/>
        </p:nvSpPr>
        <p:spPr>
          <a:xfrm>
            <a:off x="5530969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E35F5B-5CD8-BB91-3E7E-6198D31B5E81}"/>
              </a:ext>
            </a:extLst>
          </p:cNvPr>
          <p:cNvSpPr/>
          <p:nvPr/>
        </p:nvSpPr>
        <p:spPr>
          <a:xfrm>
            <a:off x="6253985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5731F4B-51ED-F191-08BB-1BA93C3C53F5}"/>
              </a:ext>
            </a:extLst>
          </p:cNvPr>
          <p:cNvSpPr/>
          <p:nvPr/>
        </p:nvSpPr>
        <p:spPr>
          <a:xfrm>
            <a:off x="6977001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27521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:a16="http://schemas.microsoft.com/office/drawing/2014/main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椭圆 6">
            <a:extLst>
              <a:ext uri="{FF2B5EF4-FFF2-40B4-BE49-F238E27FC236}">
                <a16:creationId xmlns:a16="http://schemas.microsoft.com/office/drawing/2014/main" id="{16C508BF-9BDB-43C9-B741-D9B32CCF0057}"/>
              </a:ext>
            </a:extLst>
          </p:cNvPr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7">
            <a:extLst>
              <a:ext uri="{FF2B5EF4-FFF2-40B4-BE49-F238E27FC236}">
                <a16:creationId xmlns:a16="http://schemas.microsoft.com/office/drawing/2014/main" id="{B707F5FD-AC26-444E-BCC9-9780BA60ECB6}"/>
              </a:ext>
            </a:extLst>
          </p:cNvPr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innerShdw blurRad="114300" dist="1143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椭圆 8">
            <a:extLst>
              <a:ext uri="{FF2B5EF4-FFF2-40B4-BE49-F238E27FC236}">
                <a16:creationId xmlns:a16="http://schemas.microsoft.com/office/drawing/2014/main" id="{A0BC1DC6-8BD7-471A-A6C9-D69C5BEEF046}"/>
              </a:ext>
            </a:extLst>
          </p:cNvPr>
          <p:cNvSpPr>
            <a:spLocks noChangeAspect="1"/>
          </p:cNvSpPr>
          <p:nvPr/>
        </p:nvSpPr>
        <p:spPr>
          <a:xfrm>
            <a:off x="3875860" y="1845949"/>
            <a:ext cx="1960000" cy="196000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35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任意多边形 9">
            <a:extLst>
              <a:ext uri="{FF2B5EF4-FFF2-40B4-BE49-F238E27FC236}">
                <a16:creationId xmlns:a16="http://schemas.microsoft.com/office/drawing/2014/main" id="{3458EDC3-E2C0-4D2E-B413-5DA17E5D092B}"/>
              </a:ext>
            </a:extLst>
          </p:cNvPr>
          <p:cNvSpPr/>
          <p:nvPr/>
        </p:nvSpPr>
        <p:spPr>
          <a:xfrm>
            <a:off x="4771045" y="2041949"/>
            <a:ext cx="5755196" cy="1554722"/>
          </a:xfrm>
          <a:custGeom>
            <a:avLst/>
            <a:gdLst>
              <a:gd name="connsiteX0" fmla="*/ 0 w 2527652"/>
              <a:gd name="connsiteY0" fmla="*/ 0 h 1008000"/>
              <a:gd name="connsiteX1" fmla="*/ 2023652 w 2527652"/>
              <a:gd name="connsiteY1" fmla="*/ 0 h 1008000"/>
              <a:gd name="connsiteX2" fmla="*/ 2527652 w 2527652"/>
              <a:gd name="connsiteY2" fmla="*/ 504000 h 1008000"/>
              <a:gd name="connsiteX3" fmla="*/ 2023652 w 2527652"/>
              <a:gd name="connsiteY3" fmla="*/ 1008000 h 1008000"/>
              <a:gd name="connsiteX4" fmla="*/ 0 w 2527652"/>
              <a:gd name="connsiteY4" fmla="*/ 1008000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52" h="1008000">
                <a:moveTo>
                  <a:pt x="0" y="0"/>
                </a:moveTo>
                <a:lnTo>
                  <a:pt x="2023652" y="0"/>
                </a:lnTo>
                <a:cubicBezTo>
                  <a:pt x="2302004" y="0"/>
                  <a:pt x="2527652" y="225648"/>
                  <a:pt x="2527652" y="504000"/>
                </a:cubicBezTo>
                <a:cubicBezTo>
                  <a:pt x="2527652" y="782352"/>
                  <a:pt x="2302004" y="1008000"/>
                  <a:pt x="2023652" y="1008000"/>
                </a:cubicBezTo>
                <a:lnTo>
                  <a:pt x="0" y="100800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椭圆 10">
            <a:extLst>
              <a:ext uri="{FF2B5EF4-FFF2-40B4-BE49-F238E27FC236}">
                <a16:creationId xmlns:a16="http://schemas.microsoft.com/office/drawing/2014/main" id="{28A52C52-DC08-4F0F-B219-69E148456634}"/>
              </a:ext>
            </a:extLst>
          </p:cNvPr>
          <p:cNvSpPr>
            <a:spLocks noChangeAspect="1"/>
          </p:cNvSpPr>
          <p:nvPr/>
        </p:nvSpPr>
        <p:spPr>
          <a:xfrm>
            <a:off x="4071860" y="2041949"/>
            <a:ext cx="1568000" cy="1568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bg1"/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7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文本框 11">
            <a:extLst>
              <a:ext uri="{FF2B5EF4-FFF2-40B4-BE49-F238E27FC236}">
                <a16:creationId xmlns:a16="http://schemas.microsoft.com/office/drawing/2014/main" id="{5408D315-AAA9-42DD-A5CF-CF3BCA52B1BF}"/>
              </a:ext>
            </a:extLst>
          </p:cNvPr>
          <p:cNvSpPr txBox="1"/>
          <p:nvPr/>
        </p:nvSpPr>
        <p:spPr>
          <a:xfrm>
            <a:off x="4384475" y="2332521"/>
            <a:ext cx="98296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+mn-cs"/>
              </a:rPr>
              <a:t>02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Impact" panose="020B080603090205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6" name="图片 54">
            <a:extLst>
              <a:ext uri="{FF2B5EF4-FFF2-40B4-BE49-F238E27FC236}">
                <a16:creationId xmlns:a16="http://schemas.microsoft.com/office/drawing/2014/main" id="{6F9B019A-EF9A-41C2-A122-CEBC2EC27B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79306">
            <a:off x="145248" y="10475745"/>
            <a:ext cx="8564897" cy="2008636"/>
          </a:xfrm>
          <a:prstGeom prst="rect">
            <a:avLst/>
          </a:prstGeom>
        </p:spPr>
      </p:pic>
      <p:pic>
        <p:nvPicPr>
          <p:cNvPr id="17" name="图片 68">
            <a:extLst>
              <a:ext uri="{FF2B5EF4-FFF2-40B4-BE49-F238E27FC236}">
                <a16:creationId xmlns:a16="http://schemas.microsoft.com/office/drawing/2014/main" id="{D05A56A9-ED87-443B-A988-75A81A7541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4547" y="2929460"/>
            <a:ext cx="4154288" cy="3925950"/>
          </a:xfrm>
          <a:prstGeom prst="rect">
            <a:avLst/>
          </a:prstGeom>
        </p:spPr>
      </p:pic>
      <p:pic>
        <p:nvPicPr>
          <p:cNvPr id="18" name="图片 56">
            <a:extLst>
              <a:ext uri="{FF2B5EF4-FFF2-40B4-BE49-F238E27FC236}">
                <a16:creationId xmlns:a16="http://schemas.microsoft.com/office/drawing/2014/main" id="{DC73B0EB-3EB1-4D75-8507-2C6CEF25AE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-17388"/>
            <a:ext cx="12208104" cy="16437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9CF6C85-3CB0-2F35-77FB-158882BD22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9894" y="2186115"/>
            <a:ext cx="4895512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80650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.10556 L -1.04167E-6 -0.6717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3" grpId="0" animBg="1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2_Office 主题">
  <a:themeElements>
    <a:clrScheme name="自定义 5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93300"/>
      </a:accent1>
      <a:accent2>
        <a:srgbClr val="FF3300"/>
      </a:accent2>
      <a:accent3>
        <a:srgbClr val="FF9900"/>
      </a:accent3>
      <a:accent4>
        <a:srgbClr val="FFC000"/>
      </a:accent4>
      <a:accent5>
        <a:srgbClr val="92D050"/>
      </a:accent5>
      <a:accent6>
        <a:srgbClr val="00990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5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D4A5E"/>
      </a:accent1>
      <a:accent2>
        <a:srgbClr val="DD4A5E"/>
      </a:accent2>
      <a:accent3>
        <a:srgbClr val="DD4A5E"/>
      </a:accent3>
      <a:accent4>
        <a:srgbClr val="DD4A5E"/>
      </a:accent4>
      <a:accent5>
        <a:srgbClr val="DD4A5E"/>
      </a:accent5>
      <a:accent6>
        <a:srgbClr val="DD4A5E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422</Words>
  <Application>Microsoft Office PowerPoint</Application>
  <PresentationFormat>Widescreen</PresentationFormat>
  <Paragraphs>37</Paragraphs>
  <Slides>22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42" baseType="lpstr">
      <vt:lpstr>#9Slide02 Noi dung dai</vt:lpstr>
      <vt:lpstr>#9Slide02 Tieu de dai</vt:lpstr>
      <vt:lpstr>DengXian</vt:lpstr>
      <vt:lpstr>DengXian</vt:lpstr>
      <vt:lpstr>等线 Light</vt:lpstr>
      <vt:lpstr>字魂95号-手刻宋</vt:lpstr>
      <vt:lpstr>方正行楷简体</vt:lpstr>
      <vt:lpstr>汉真广标</vt:lpstr>
      <vt:lpstr>Arial</vt:lpstr>
      <vt:lpstr>Bodoni MT</vt:lpstr>
      <vt:lpstr>Calibri</vt:lpstr>
      <vt:lpstr>Calibri Light</vt:lpstr>
      <vt:lpstr>Impact</vt:lpstr>
      <vt:lpstr>SVN-Holidays</vt:lpstr>
      <vt:lpstr>Times New Roman</vt:lpstr>
      <vt:lpstr>2_Office 主题</vt:lpstr>
      <vt:lpstr>Office 主题​​</vt:lpstr>
      <vt:lpstr>2_Office Theme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29</cp:revision>
  <dcterms:created xsi:type="dcterms:W3CDTF">2023-08-04T11:49:09Z</dcterms:created>
  <dcterms:modified xsi:type="dcterms:W3CDTF">2023-10-09T08:40:57Z</dcterms:modified>
</cp:coreProperties>
</file>