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1.xml" ContentType="application/vnd.ms-office.activeX+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activeX/activeX3.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Lst>
  <p:notesMasterIdLst>
    <p:notesMasterId r:id="rId39"/>
  </p:notesMasterIdLst>
  <p:sldIdLst>
    <p:sldId id="257" r:id="rId5"/>
    <p:sldId id="260" r:id="rId6"/>
    <p:sldId id="338" r:id="rId7"/>
    <p:sldId id="341" r:id="rId8"/>
    <p:sldId id="340" r:id="rId9"/>
    <p:sldId id="271" r:id="rId10"/>
    <p:sldId id="259" r:id="rId11"/>
    <p:sldId id="317" r:id="rId12"/>
    <p:sldId id="344" r:id="rId13"/>
    <p:sldId id="507" r:id="rId14"/>
    <p:sldId id="313" r:id="rId15"/>
    <p:sldId id="349" r:id="rId16"/>
    <p:sldId id="350" r:id="rId17"/>
    <p:sldId id="351" r:id="rId18"/>
    <p:sldId id="319" r:id="rId19"/>
    <p:sldId id="346" r:id="rId20"/>
    <p:sldId id="347" r:id="rId21"/>
    <p:sldId id="320" r:id="rId22"/>
    <p:sldId id="322" r:id="rId23"/>
    <p:sldId id="348" r:id="rId24"/>
    <p:sldId id="493" r:id="rId25"/>
    <p:sldId id="494" r:id="rId26"/>
    <p:sldId id="495" r:id="rId27"/>
    <p:sldId id="496" r:id="rId28"/>
    <p:sldId id="497" r:id="rId29"/>
    <p:sldId id="498" r:id="rId30"/>
    <p:sldId id="500" r:id="rId31"/>
    <p:sldId id="499" r:id="rId32"/>
    <p:sldId id="501" r:id="rId33"/>
    <p:sldId id="502" r:id="rId34"/>
    <p:sldId id="505" r:id="rId35"/>
    <p:sldId id="504" r:id="rId36"/>
    <p:sldId id="327" r:id="rId37"/>
    <p:sldId id="2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58" autoAdjust="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3</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40529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772119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2024/10/21</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732817F5-157E-33E7-D637-B623B808F56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6B9ED435-1EA4-3FDE-E217-F0094A1C44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2024/10/21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3A43340-53B4-41BF-A37C-43589DB61D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9.xml"/><Relationship Id="rId11" Type="http://schemas.microsoft.com/office/2007/relationships/hdphoto" Target="../media/hdphoto7.wdp"/><Relationship Id="rId5" Type="http://schemas.openxmlformats.org/officeDocument/2006/relationships/slideLayout" Target="../slideLayouts/slideLayout4.xml"/><Relationship Id="rId10" Type="http://schemas.openxmlformats.org/officeDocument/2006/relationships/image" Target="../media/image46.png"/><Relationship Id="rId4" Type="http://schemas.openxmlformats.org/officeDocument/2006/relationships/tags" Target="../tags/tag4.xml"/><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4.xml"/><Relationship Id="rId7" Type="http://schemas.openxmlformats.org/officeDocument/2006/relationships/image" Target="../media/image4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1.gi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wmf"/><Relationship Id="rId5" Type="http://schemas.openxmlformats.org/officeDocument/2006/relationships/image" Target="../media/image5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4.wmf"/><Relationship Id="rId5" Type="http://schemas.openxmlformats.org/officeDocument/2006/relationships/image" Target="../media/image5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5.wmf"/><Relationship Id="rId5" Type="http://schemas.openxmlformats.org/officeDocument/2006/relationships/image" Target="../media/image53.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4.xml"/><Relationship Id="rId3" Type="http://schemas.openxmlformats.org/officeDocument/2006/relationships/image" Target="../media/image27.GIF"/><Relationship Id="rId7" Type="http://schemas.microsoft.com/office/2007/relationships/hdphoto" Target="../media/hdphoto3.wdp"/><Relationship Id="rId12" Type="http://schemas.openxmlformats.org/officeDocument/2006/relationships/slide" Target="slide7.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slide" Target="slide6.xml"/><Relationship Id="rId5" Type="http://schemas.microsoft.com/office/2007/relationships/hdphoto" Target="../media/hdphoto2.wdp"/><Relationship Id="rId10" Type="http://schemas.openxmlformats.org/officeDocument/2006/relationships/image" Target="../media/image32.GIF"/><Relationship Id="rId4" Type="http://schemas.openxmlformats.org/officeDocument/2006/relationships/image" Target="../media/image28.png"/><Relationship Id="rId9" Type="http://schemas.openxmlformats.org/officeDocument/2006/relationships/image" Target="../media/image31.GIF"/><Relationship Id="rId14" Type="http://schemas.openxmlformats.org/officeDocument/2006/relationships/slide" Target="slide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2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9.png"/><Relationship Id="rId7" Type="http://schemas.microsoft.com/office/2007/relationships/hdphoto" Target="../media/hdphoto9.wdp"/><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74.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0.png"/><Relationship Id="rId9"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35.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3.xml"/><Relationship Id="rId2" Type="http://schemas.openxmlformats.org/officeDocument/2006/relationships/image" Target="../media/image33.png"/><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35.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21.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E76C45-78AC-9A04-14DE-AD0895BBBE77}"/>
              </a:ext>
            </a:extLst>
          </p:cNvPr>
          <p:cNvSpPr txBox="1">
            <a:spLocks noChangeArrowheads="1"/>
          </p:cNvSpPr>
          <p:nvPr/>
        </p:nvSpPr>
        <p:spPr bwMode="auto">
          <a:xfrm>
            <a:off x="831272" y="1578197"/>
            <a:ext cx="11360728" cy="330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1: từ đầu đến </a:t>
            </a:r>
            <a:r>
              <a:rPr lang="en-US" altLang="en-US" sz="4800" b="1" i="1" dirty="0" err="1">
                <a:solidFill>
                  <a:srgbClr val="C00000"/>
                </a:solidFill>
                <a:cs typeface="Calibri" panose="020F0502020204030204" pitchFamily="34" charset="0"/>
                <a:sym typeface="Arial" panose="020B0604020202020204"/>
              </a:rPr>
              <a:t>dở</a:t>
            </a:r>
            <a:r>
              <a:rPr lang="en-US" altLang="en-US" sz="4800" b="1" i="1" dirty="0">
                <a:solidFill>
                  <a:srgbClr val="C00000"/>
                </a:solidFill>
                <a:cs typeface="Calibri" panose="020F0502020204030204" pitchFamily="34" charset="0"/>
                <a:sym typeface="Arial" panose="020B0604020202020204"/>
              </a:rPr>
              <a:t> dang </a:t>
            </a:r>
            <a:r>
              <a:rPr lang="en-US" altLang="en-US" sz="4800" b="1" i="1" dirty="0" err="1">
                <a:solidFill>
                  <a:srgbClr val="C00000"/>
                </a:solidFill>
                <a:cs typeface="Calibri" panose="020F0502020204030204" pitchFamily="34" charset="0"/>
                <a:sym typeface="Arial" panose="020B0604020202020204"/>
              </a:rPr>
              <a:t>bài</a:t>
            </a:r>
            <a:r>
              <a:rPr lang="en-US" altLang="en-US" sz="4800" b="1" i="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văn</a:t>
            </a:r>
            <a:r>
              <a:rPr lang="en-US" altLang="en-US" sz="4800" b="1" i="1" dirty="0">
                <a:solidFill>
                  <a:srgbClr val="C00000"/>
                </a:solidFill>
                <a:cs typeface="Calibri" panose="020F0502020204030204" pitchFamily="34" charset="0"/>
                <a:sym typeface="Arial" panose="020B0604020202020204"/>
              </a:rPr>
              <a:t>.</a:t>
            </a:r>
            <a:endParaRPr lang="vi-VN" altLang="en-US" sz="4800" b="1" i="1" dirty="0">
              <a:solidFill>
                <a:srgbClr val="C0000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2: </a:t>
            </a:r>
            <a:r>
              <a:rPr lang="en-US" altLang="en-US" sz="4800" b="1" dirty="0" err="1">
                <a:solidFill>
                  <a:srgbClr val="C00000"/>
                </a:solidFill>
                <a:cs typeface="Calibri" panose="020F0502020204030204" pitchFamily="34" charset="0"/>
                <a:sym typeface="Arial" panose="020B0604020202020204"/>
              </a:rPr>
              <a:t>tiếp</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theo</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đến</a:t>
            </a:r>
            <a:r>
              <a:rPr lang="en-US" altLang="en-US" sz="4800" b="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thả</a:t>
            </a:r>
            <a:r>
              <a:rPr lang="en-US" altLang="en-US" sz="4800" b="1" i="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sức</a:t>
            </a:r>
            <a:r>
              <a:rPr lang="en-US" altLang="en-US" sz="4800" b="1" i="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đẹp</a:t>
            </a:r>
            <a:r>
              <a:rPr lang="en-US" altLang="en-US" sz="4800" b="1" i="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3: </a:t>
            </a:r>
            <a:r>
              <a:rPr lang="en-US" altLang="en-US" sz="4800" b="1" dirty="0" err="1">
                <a:solidFill>
                  <a:srgbClr val="C00000"/>
                </a:solidFill>
                <a:cs typeface="Calibri" panose="020F0502020204030204" pitchFamily="34" charset="0"/>
                <a:sym typeface="Arial" panose="020B0604020202020204"/>
              </a:rPr>
              <a:t>Còn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lại</a:t>
            </a:r>
            <a:endParaRPr lang="vi-VN" altLang="en-US" sz="4800" b="1" dirty="0">
              <a:solidFill>
                <a:srgbClr val="C00000"/>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461C96C7-6DED-58ED-6A1F-07789C41A6CE}"/>
              </a:ext>
            </a:extLst>
          </p:cNvPr>
          <p:cNvSpPr/>
          <p:nvPr/>
        </p:nvSpPr>
        <p:spPr>
          <a:xfrm>
            <a:off x="4438651" y="526853"/>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a:t>
            </a:r>
            <a:r>
              <a:rPr lang="en-US" altLang="zh-CN" sz="5400" b="1" dirty="0" err="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097710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1"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2"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3"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4"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87617"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15" name="Picture 14">
            <a:extLst>
              <a:ext uri="{FF2B5EF4-FFF2-40B4-BE49-F238E27FC236}">
                <a16:creationId xmlns:a16="http://schemas.microsoft.com/office/drawing/2014/main" id="{5B66B482-4693-443D-AE52-914BB07DB404}"/>
              </a:ext>
            </a:extLst>
          </p:cNvPr>
          <p:cNvPicPr>
            <a:picLocks noChangeAspect="1"/>
          </p:cNvPicPr>
          <p:nvPr/>
        </p:nvPicPr>
        <p:blipFill>
          <a:blip r:embed="rId9"/>
          <a:stretch>
            <a:fillRect/>
          </a:stretch>
        </p:blipFill>
        <p:spPr>
          <a:xfrm>
            <a:off x="1307692" y="563671"/>
            <a:ext cx="7492633" cy="4816257"/>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a16="http://schemas.microsoft.com/office/drawing/2014/main" id="{6BAB6E43-4BF5-4A90-A051-2DE616529B90}"/>
              </a:ext>
            </a:extLst>
          </p:cNvPr>
          <p:cNvSpPr txBox="1"/>
          <p:nvPr/>
        </p:nvSpPr>
        <p:spPr>
          <a:xfrm>
            <a:off x="883831" y="1361040"/>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a16="http://schemas.microsoft.com/office/drawing/2014/main" id="{3FA70300-1203-B5F8-F265-03634F387034}"/>
              </a:ext>
            </a:extLst>
          </p:cNvPr>
          <p:cNvSpPr txBox="1"/>
          <p:nvPr/>
        </p:nvSpPr>
        <p:spPr>
          <a:xfrm>
            <a:off x="788138" y="3264268"/>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a16="http://schemas.microsoft.com/office/drawing/2014/main" id="{169EC6E6-1809-54D6-64FE-AFE28E458C47}"/>
              </a:ext>
            </a:extLst>
          </p:cNvPr>
          <p:cNvSpPr txBox="1"/>
          <p:nvPr/>
        </p:nvSpPr>
        <p:spPr>
          <a:xfrm>
            <a:off x="734975" y="5135598"/>
            <a:ext cx="10822616" cy="954107"/>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2585</Words>
  <Application>Microsoft Office PowerPoint</Application>
  <PresentationFormat>Widescreen</PresentationFormat>
  <Paragraphs>158</Paragraphs>
  <Slides>34</Slides>
  <Notes>30</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34</vt:i4>
      </vt:variant>
    </vt:vector>
  </HeadingPairs>
  <TitlesOfParts>
    <vt:vector size="53" baseType="lpstr">
      <vt:lpstr>等线</vt:lpstr>
      <vt:lpstr>#9Slide07 SVNBeachwood Sans</vt:lpstr>
      <vt:lpstr>Arial</vt:lpstr>
      <vt:lpstr>Bodoni MT</vt:lpstr>
      <vt:lpstr>Calibri</vt:lpstr>
      <vt:lpstr>Calibri Light</vt:lpstr>
      <vt:lpstr>Cambria</vt:lpstr>
      <vt:lpstr>Comic Sans MS</vt:lpstr>
      <vt:lpstr>Segoe UI Historic</vt:lpstr>
      <vt:lpstr>Times New Roman</vt:lpstr>
      <vt:lpstr>UVN Bach Dang Nang</vt:lpstr>
      <vt:lpstr>Wingdings</vt:lpstr>
      <vt:lpstr>字魂73号-江南手书</vt:lpstr>
      <vt:lpstr>方正行楷简体</vt:lpstr>
      <vt:lpstr>汉真广标</vt:lpstr>
      <vt:lpstr>Office 主题​​</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63</cp:revision>
  <dcterms:created xsi:type="dcterms:W3CDTF">2023-07-28T23:53:47Z</dcterms:created>
  <dcterms:modified xsi:type="dcterms:W3CDTF">2024-10-20T17:03:37Z</dcterms:modified>
</cp:coreProperties>
</file>