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5" r:id="rId2"/>
    <p:sldId id="286" r:id="rId3"/>
    <p:sldId id="287" r:id="rId4"/>
    <p:sldId id="289" r:id="rId5"/>
    <p:sldId id="290" r:id="rId6"/>
    <p:sldId id="291" r:id="rId7"/>
    <p:sldId id="292" r:id="rId8"/>
    <p:sldId id="293" r:id="rId9"/>
    <p:sldId id="294" r:id="rId10"/>
    <p:sldId id="296" r:id="rId11"/>
    <p:sldId id="295" r:id="rId12"/>
    <p:sldId id="297" r:id="rId13"/>
    <p:sldId id="298" r:id="rId14"/>
    <p:sldId id="299" r:id="rId15"/>
    <p:sldId id="302" r:id="rId16"/>
    <p:sldId id="300" r:id="rId17"/>
    <p:sldId id="301" r:id="rId18"/>
    <p:sldId id="303"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69" d="100"/>
          <a:sy n="69" d="100"/>
        </p:scale>
        <p:origin x="540" y="60"/>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p:cNvGrpSpPr/>
          <p:nvPr userDrawn="1"/>
        </p:nvGrpSpPr>
        <p:grpSpPr>
          <a:xfrm>
            <a:off x="2204474" y="3886315"/>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p:cNvGrpSpPr/>
          <p:nvPr userDrawn="1"/>
        </p:nvGrpSpPr>
        <p:grpSpPr>
          <a:xfrm>
            <a:off x="7672546" y="3622312"/>
            <a:ext cx="1309691" cy="2486166"/>
            <a:chOff x="961250" y="234750"/>
            <a:chExt cx="1222525" cy="2320700"/>
          </a:xfrm>
        </p:grpSpPr>
        <p:sp>
          <p:nvSpPr>
            <p:cNvPr id="203"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1.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3911" y="106016"/>
            <a:ext cx="2190751" cy="980661"/>
            <a:chOff x="1523998" y="0"/>
            <a:chExt cx="2190751" cy="980661"/>
          </a:xfrm>
        </p:grpSpPr>
        <p:grpSp>
          <p:nvGrpSpPr>
            <p:cNvPr id="3" name="Group 2"/>
            <p:cNvGrpSpPr/>
            <p:nvPr/>
          </p:nvGrpSpPr>
          <p:grpSpPr>
            <a:xfrm>
              <a:off x="1523998" y="0"/>
              <a:ext cx="2190751" cy="980661"/>
              <a:chOff x="1523999" y="0"/>
              <a:chExt cx="1285462" cy="1828800"/>
            </a:xfrm>
          </p:grpSpPr>
          <p:sp>
            <p:nvSpPr>
              <p:cNvPr id="5" name="Rectangle: Top Corners Rounded 4"/>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730152" y="3014773"/>
            <a:ext cx="7228270" cy="3354295"/>
          </a:xfrm>
          <a:prstGeom prst="rect">
            <a:avLst/>
          </a:prstGeom>
        </p:spPr>
      </p:pic>
      <p:sp>
        <p:nvSpPr>
          <p:cNvPr id="2" name="TextBox 1"/>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p:cNvGrpSpPr/>
          <p:nvPr/>
        </p:nvGrpSpPr>
        <p:grpSpPr>
          <a:xfrm>
            <a:off x="1337919" y="1251586"/>
            <a:ext cx="1714555" cy="461666"/>
            <a:chOff x="1421855" y="1440654"/>
            <a:chExt cx="1714555" cy="461666"/>
          </a:xfrm>
        </p:grpSpPr>
        <p:grpSp>
          <p:nvGrpSpPr>
            <p:cNvPr id="7" name="Group 6"/>
            <p:cNvGrpSpPr/>
            <p:nvPr/>
          </p:nvGrpSpPr>
          <p:grpSpPr>
            <a:xfrm>
              <a:off x="1870518" y="1440654"/>
              <a:ext cx="758382" cy="461665"/>
              <a:chOff x="1870518" y="1440654"/>
              <a:chExt cx="758382" cy="461665"/>
            </a:xfrm>
          </p:grpSpPr>
          <p:sp>
            <p:nvSpPr>
              <p:cNvPr id="9" name="Rectangle: Rounded Corners 8"/>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p:cNvGraphicFramePr>
            <a:graphicFrameLocks noGrp="1"/>
          </p:cNvGraphicFramePr>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20000"/>
                    </a:ext>
                  </a:extLst>
                </a:gridCol>
                <a:gridCol w="831602">
                  <a:extLst>
                    <a:ext uri="{9D8B030D-6E8A-4147-A177-3AD203B41FA5}">
                      <a16:colId xmlns:a16="http://schemas.microsoft.com/office/drawing/2014/main" val="20001"/>
                    </a:ext>
                  </a:extLst>
                </a:gridCol>
                <a:gridCol w="820273">
                  <a:extLst>
                    <a:ext uri="{9D8B030D-6E8A-4147-A177-3AD203B41FA5}">
                      <a16:colId xmlns:a16="http://schemas.microsoft.com/office/drawing/2014/main" val="20002"/>
                    </a:ext>
                  </a:extLst>
                </a:gridCol>
                <a:gridCol w="853983">
                  <a:extLst>
                    <a:ext uri="{9D8B030D-6E8A-4147-A177-3AD203B41FA5}">
                      <a16:colId xmlns:a16="http://schemas.microsoft.com/office/drawing/2014/main" val="20003"/>
                    </a:ext>
                  </a:extLst>
                </a:gridCol>
                <a:gridCol w="857151">
                  <a:extLst>
                    <a:ext uri="{9D8B030D-6E8A-4147-A177-3AD203B41FA5}">
                      <a16:colId xmlns:a16="http://schemas.microsoft.com/office/drawing/2014/main" val="20004"/>
                    </a:ext>
                  </a:extLst>
                </a:gridCol>
                <a:gridCol w="857151">
                  <a:extLst>
                    <a:ext uri="{9D8B030D-6E8A-4147-A177-3AD203B41FA5}">
                      <a16:colId xmlns:a16="http://schemas.microsoft.com/office/drawing/2014/main" val="200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10000"/>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0001"/>
                  </a:ext>
                </a:extLst>
              </a:tr>
            </a:tbl>
          </a:graphicData>
        </a:graphic>
      </p:graphicFrame>
      <p:sp>
        <p:nvSpPr>
          <p:cNvPr id="13" name="Rectangle 12"/>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p:cNvGrpSpPr/>
          <p:nvPr/>
        </p:nvGrpSpPr>
        <p:grpSpPr>
          <a:xfrm>
            <a:off x="5000309" y="703603"/>
            <a:ext cx="5539138" cy="658837"/>
            <a:chOff x="1824226" y="3918824"/>
            <a:chExt cx="5539138" cy="658837"/>
          </a:xfrm>
        </p:grpSpPr>
        <p:sp>
          <p:nvSpPr>
            <p:cNvPr id="6" name="Rectangle 5"/>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p:cNvGrpSpPr/>
          <p:nvPr/>
        </p:nvGrpSpPr>
        <p:grpSpPr>
          <a:xfrm>
            <a:off x="5099856" y="1206245"/>
            <a:ext cx="837249" cy="1312215"/>
            <a:chOff x="1933616" y="4498692"/>
            <a:chExt cx="837249" cy="1312215"/>
          </a:xfrm>
        </p:grpSpPr>
        <p:sp>
          <p:nvSpPr>
            <p:cNvPr id="11" name="TextBox 10"/>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182697" y="1199195"/>
            <a:ext cx="837249" cy="1312215"/>
            <a:chOff x="1933616" y="4498692"/>
            <a:chExt cx="837249" cy="1312215"/>
          </a:xfrm>
        </p:grpSpPr>
        <p:sp>
          <p:nvSpPr>
            <p:cNvPr id="15" name="TextBox 14"/>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9265538" y="1206245"/>
            <a:ext cx="837249" cy="1312215"/>
            <a:chOff x="1933616" y="4498692"/>
            <a:chExt cx="837249" cy="1312215"/>
          </a:xfrm>
        </p:grpSpPr>
        <p:sp>
          <p:nvSpPr>
            <p:cNvPr id="19" name="TextBox 18"/>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p:cNvGrpSpPr/>
          <p:nvPr/>
        </p:nvGrpSpPr>
        <p:grpSpPr>
          <a:xfrm>
            <a:off x="5000309" y="3495157"/>
            <a:ext cx="5539138" cy="658837"/>
            <a:chOff x="1824226" y="3918824"/>
            <a:chExt cx="5539138" cy="658837"/>
          </a:xfrm>
        </p:grpSpPr>
        <p:sp>
          <p:nvSpPr>
            <p:cNvPr id="34" name="Rectangle 33"/>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p:cNvGrpSpPr/>
          <p:nvPr/>
        </p:nvGrpSpPr>
        <p:grpSpPr>
          <a:xfrm>
            <a:off x="5099856" y="3997799"/>
            <a:ext cx="837249" cy="1312215"/>
            <a:chOff x="1933616" y="4498692"/>
            <a:chExt cx="837249" cy="1312215"/>
          </a:xfrm>
        </p:grpSpPr>
        <p:sp>
          <p:nvSpPr>
            <p:cNvPr id="38" name="TextBox 37"/>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7182697" y="3990749"/>
            <a:ext cx="837249" cy="1312215"/>
            <a:chOff x="1933616" y="4498692"/>
            <a:chExt cx="837249" cy="1312215"/>
          </a:xfrm>
        </p:grpSpPr>
        <p:sp>
          <p:nvSpPr>
            <p:cNvPr id="42" name="TextBox 41"/>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265538" y="3997799"/>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3748205" y="328812"/>
            <a:ext cx="7606858" cy="5939466"/>
          </a:xfrm>
          <a:prstGeom prst="rect">
            <a:avLst/>
          </a:prstGeom>
        </p:spPr>
      </p:pic>
      <p:sp>
        <p:nvSpPr>
          <p:cNvPr id="6" name="Freeform: Shape 5"/>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5812023" y="350186"/>
            <a:ext cx="5182979" cy="3517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50000"/>
                    </a14:imgEffect>
                  </a14:imgLayer>
                </a14:imgProps>
              </a:ext>
            </a:extLst>
          </a:blip>
          <a:stretch>
            <a:fillRect/>
          </a:stretch>
        </p:blipFill>
        <p:spPr>
          <a:xfrm>
            <a:off x="730152" y="1730650"/>
            <a:ext cx="10011400" cy="2476853"/>
          </a:xfrm>
          <a:prstGeom prst="rect">
            <a:avLst/>
          </a:prstGeom>
        </p:spPr>
      </p:pic>
      <p:sp>
        <p:nvSpPr>
          <p:cNvPr id="5" name="Oval 4"/>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p:cNvGrpSpPr/>
          <p:nvPr/>
        </p:nvGrpSpPr>
        <p:grpSpPr>
          <a:xfrm>
            <a:off x="1465494" y="1443292"/>
            <a:ext cx="1649811" cy="468262"/>
            <a:chOff x="1424803" y="1434057"/>
            <a:chExt cx="1649811" cy="468262"/>
          </a:xfrm>
        </p:grpSpPr>
        <p:grpSp>
          <p:nvGrpSpPr>
            <p:cNvPr id="7" name="Group 6"/>
            <p:cNvGrpSpPr/>
            <p:nvPr/>
          </p:nvGrpSpPr>
          <p:grpSpPr>
            <a:xfrm>
              <a:off x="1870518" y="1440654"/>
              <a:ext cx="758382" cy="461665"/>
              <a:chOff x="1870518" y="1440654"/>
              <a:chExt cx="758382" cy="461665"/>
            </a:xfrm>
          </p:grpSpPr>
          <p:sp>
            <p:nvSpPr>
              <p:cNvPr id="9" name="Rectangle: Rounded Corners 8"/>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p:cNvGrpSpPr/>
          <p:nvPr/>
        </p:nvGrpSpPr>
        <p:grpSpPr>
          <a:xfrm>
            <a:off x="5113000" y="2796209"/>
            <a:ext cx="784728" cy="754546"/>
            <a:chOff x="5113000" y="2796209"/>
            <a:chExt cx="784728" cy="754546"/>
          </a:xfrm>
        </p:grpSpPr>
        <p:sp>
          <p:nvSpPr>
            <p:cNvPr id="15" name="Star: 16 Points 14"/>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p:cNvSpPr/>
            <p:nvPr/>
          </p:nvSpPr>
          <p:spPr>
            <a:xfrm>
              <a:off x="5212655" y="2928557"/>
              <a:ext cx="585417" cy="523220"/>
            </a:xfrm>
            <a:prstGeom prst="rect">
              <a:avLst/>
            </a:prstGeom>
          </p:spPr>
          <p:txBody>
            <a:bodyPr wrap="none">
              <a:spAutoFit/>
            </a:bodyPr>
            <a:lstStyle/>
            <a:p>
              <a:pPr algn="ctr"/>
              <a:r>
                <a:rPr lang="en-US" sz="2800" b="1" dirty="0">
                  <a:solidFill>
                    <a:srgbClr val="FF0000"/>
                  </a:solidFill>
                </a:rPr>
                <a:t>26</a:t>
              </a:r>
              <a:endParaRPr lang="vi-VN" sz="2800" b="1" dirty="0">
                <a:solidFill>
                  <a:srgbClr val="FF0000"/>
                </a:solidFill>
              </a:endParaRPr>
            </a:p>
          </p:txBody>
        </p:sp>
      </p:grpSp>
      <p:grpSp>
        <p:nvGrpSpPr>
          <p:cNvPr id="21" name="Group 20"/>
          <p:cNvGrpSpPr/>
          <p:nvPr/>
        </p:nvGrpSpPr>
        <p:grpSpPr>
          <a:xfrm>
            <a:off x="7821252" y="3058766"/>
            <a:ext cx="784728" cy="753599"/>
            <a:chOff x="7821252" y="3058766"/>
            <a:chExt cx="784728" cy="753599"/>
          </a:xfrm>
        </p:grpSpPr>
        <p:sp>
          <p:nvSpPr>
            <p:cNvPr id="17" name="Isosceles Triangle 16"/>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p:cNvGrpSpPr/>
          <p:nvPr/>
        </p:nvGrpSpPr>
        <p:grpSpPr>
          <a:xfrm>
            <a:off x="9634200" y="2329620"/>
            <a:ext cx="784728" cy="754546"/>
            <a:chOff x="5113000" y="2796209"/>
            <a:chExt cx="784728" cy="754546"/>
          </a:xfrm>
          <a:solidFill>
            <a:srgbClr val="90E3EC"/>
          </a:solidFill>
        </p:grpSpPr>
        <p:sp>
          <p:nvSpPr>
            <p:cNvPr id="23" name="Star: 16 Points 22"/>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p:cNvGrpSpPr/>
          <p:nvPr/>
        </p:nvGrpSpPr>
        <p:grpSpPr>
          <a:xfrm>
            <a:off x="3293781" y="5412273"/>
            <a:ext cx="793899" cy="662828"/>
            <a:chOff x="1750173" y="2926500"/>
            <a:chExt cx="793899" cy="662828"/>
          </a:xfrm>
        </p:grpSpPr>
        <p:sp>
          <p:nvSpPr>
            <p:cNvPr id="30" name="Oval 29"/>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p:cNvGrpSpPr/>
          <p:nvPr/>
        </p:nvGrpSpPr>
        <p:grpSpPr>
          <a:xfrm>
            <a:off x="7838443" y="5418540"/>
            <a:ext cx="793899" cy="662828"/>
            <a:chOff x="1750173" y="2926500"/>
            <a:chExt cx="793899" cy="662828"/>
          </a:xfrm>
        </p:grpSpPr>
        <p:sp>
          <p:nvSpPr>
            <p:cNvPr id="33" name="Oval 32"/>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p:cNvGraphicFramePr>
            <a:graphicFrameLocks noGrp="1"/>
          </p:cNvGraphicFramePr>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val="20000"/>
                    </a:ext>
                  </a:extLst>
                </a:gridCol>
                <a:gridCol w="805543">
                  <a:extLst>
                    <a:ext uri="{9D8B030D-6E8A-4147-A177-3AD203B41FA5}">
                      <a16:colId xmlns:a16="http://schemas.microsoft.com/office/drawing/2014/main" val="20001"/>
                    </a:ext>
                  </a:extLst>
                </a:gridCol>
                <a:gridCol w="805543">
                  <a:extLst>
                    <a:ext uri="{9D8B030D-6E8A-4147-A177-3AD203B41FA5}">
                      <a16:colId xmlns:a16="http://schemas.microsoft.com/office/drawing/2014/main" val="20002"/>
                    </a:ext>
                  </a:extLst>
                </a:gridCol>
                <a:gridCol w="805543">
                  <a:extLst>
                    <a:ext uri="{9D8B030D-6E8A-4147-A177-3AD203B41FA5}">
                      <a16:colId xmlns:a16="http://schemas.microsoft.com/office/drawing/2014/main" val="20003"/>
                    </a:ext>
                  </a:extLst>
                </a:gridCol>
                <a:gridCol w="805543">
                  <a:extLst>
                    <a:ext uri="{9D8B030D-6E8A-4147-A177-3AD203B41FA5}">
                      <a16:colId xmlns:a16="http://schemas.microsoft.com/office/drawing/2014/main" val="20004"/>
                    </a:ext>
                  </a:extLst>
                </a:gridCol>
                <a:gridCol w="805543">
                  <a:extLst>
                    <a:ext uri="{9D8B030D-6E8A-4147-A177-3AD203B41FA5}">
                      <a16:colId xmlns:a16="http://schemas.microsoft.com/office/drawing/2014/main" val="20005"/>
                    </a:ext>
                  </a:extLst>
                </a:gridCol>
                <a:gridCol w="805543">
                  <a:extLst>
                    <a:ext uri="{9D8B030D-6E8A-4147-A177-3AD203B41FA5}">
                      <a16:colId xmlns:a16="http://schemas.microsoft.com/office/drawing/2014/main" val="20006"/>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0000"/>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0001"/>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0002"/>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0003"/>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p>
        </p:txBody>
      </p:sp>
      <p:sp>
        <p:nvSpPr>
          <p:cNvPr id="19" name="Rectangle 18"/>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p:cNvPicPr>
            <a:picLocks noChangeAspect="1" noChangeArrowheads="1"/>
          </p:cNvPicPr>
          <p:nvPr/>
        </p:nvPicPr>
        <p:blipFill>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10" name="Oval 9"/>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p:cNvGrpSpPr/>
          <p:nvPr/>
        </p:nvGrpSpPr>
        <p:grpSpPr>
          <a:xfrm>
            <a:off x="1596921" y="3780214"/>
            <a:ext cx="1116312" cy="461666"/>
            <a:chOff x="1870518" y="1440653"/>
            <a:chExt cx="1116312" cy="461666"/>
          </a:xfrm>
        </p:grpSpPr>
        <p:grpSp>
          <p:nvGrpSpPr>
            <p:cNvPr id="12" name="Group 11"/>
            <p:cNvGrpSpPr/>
            <p:nvPr/>
          </p:nvGrpSpPr>
          <p:grpSpPr>
            <a:xfrm>
              <a:off x="1870518" y="1440654"/>
              <a:ext cx="758382" cy="461665"/>
              <a:chOff x="1870518" y="1440654"/>
              <a:chExt cx="758382" cy="461665"/>
            </a:xfrm>
          </p:grpSpPr>
          <p:sp>
            <p:nvSpPr>
              <p:cNvPr id="14" name="Rectangle: Rounded Corners 13"/>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p:cNvSpPr txBox="1"/>
          <p:nvPr/>
        </p:nvSpPr>
        <p:spPr>
          <a:xfrm>
            <a:off x="974858" y="3006510"/>
            <a:ext cx="10046340" cy="168584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14 – 5 =		15 – 6 =</a:t>
            </a:r>
          </a:p>
          <a:p>
            <a:pPr>
              <a:lnSpc>
                <a:spcPct val="150000"/>
              </a:lnSpc>
            </a:pPr>
            <a:r>
              <a:rPr lang="vi-VN" sz="2400" dirty="0"/>
              <a:t>12 – 4 =		11 – 7 = 		15 – 9 =		13 – 8 =</a:t>
            </a:r>
          </a:p>
        </p:txBody>
      </p:sp>
      <p:sp>
        <p:nvSpPr>
          <p:cNvPr id="6" name="TextBox 5"/>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p:cNvSpPr txBox="1"/>
          <p:nvPr/>
        </p:nvSpPr>
        <p:spPr>
          <a:xfrm>
            <a:off x="10346370" y="4112199"/>
            <a:ext cx="639919" cy="584775"/>
          </a:xfrm>
          <a:prstGeom prst="rect">
            <a:avLst/>
          </a:prstGeom>
          <a:noFill/>
        </p:spPr>
        <p:txBody>
          <a:bodyPr wrap="square" rtlCol="0">
            <a:spAutoFit/>
          </a:bodyPr>
          <a:lstStyle/>
          <a:p>
            <a:r>
              <a:rPr lang="vi-VN" sz="3200" b="1" dirty="0">
                <a:solidFill>
                  <a:srgbClr val="FF0000"/>
                </a:solidFill>
              </a:rPr>
              <a:t>4</a:t>
            </a:r>
          </a:p>
        </p:txBody>
      </p:sp>
      <p:pic>
        <p:nvPicPr>
          <p:cNvPr id="27" name="Picture 26"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8" name="TextBox 27"/>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50000"/>
                    </a14:imgEffect>
                  </a14:imgLayer>
                </a14:imgProps>
              </a:ext>
            </a:extLst>
          </a:blip>
          <a:srcRect l="17309" t="8978"/>
          <a:stretch>
            <a:fillRect/>
          </a:stretch>
        </p:blipFill>
        <p:spPr>
          <a:xfrm>
            <a:off x="5357665" y="613182"/>
            <a:ext cx="5906648" cy="5631636"/>
          </a:xfrm>
          <a:prstGeom prst="rect">
            <a:avLst/>
          </a:prstGeom>
        </p:spPr>
      </p:pic>
      <p:sp>
        <p:nvSpPr>
          <p:cNvPr id="6" name="Freeform: Shape 5"/>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p:cNvSpPr/>
          <p:nvPr/>
        </p:nvSpPr>
        <p:spPr>
          <a:xfrm>
            <a:off x="7010400" y="3023239"/>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p:cNvGrpSpPr/>
          <p:nvPr/>
        </p:nvGrpSpPr>
        <p:grpSpPr>
          <a:xfrm>
            <a:off x="1518560" y="1476016"/>
            <a:ext cx="1116312" cy="461666"/>
            <a:chOff x="1870518" y="1440653"/>
            <a:chExt cx="1116312" cy="461666"/>
          </a:xfrm>
        </p:grpSpPr>
        <p:grpSp>
          <p:nvGrpSpPr>
            <p:cNvPr id="17" name="Group 16"/>
            <p:cNvGrpSpPr/>
            <p:nvPr/>
          </p:nvGrpSpPr>
          <p:grpSpPr>
            <a:xfrm>
              <a:off x="1870518" y="1440654"/>
              <a:ext cx="758382" cy="461665"/>
              <a:chOff x="1870518" y="1440654"/>
              <a:chExt cx="758382" cy="461665"/>
            </a:xfrm>
          </p:grpSpPr>
          <p:sp>
            <p:nvSpPr>
              <p:cNvPr id="19" name="Rectangle: Rounded Corners 18"/>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p:cNvGrpSpPr/>
          <p:nvPr/>
        </p:nvGrpSpPr>
        <p:grpSpPr>
          <a:xfrm>
            <a:off x="458576" y="2055821"/>
            <a:ext cx="5721926" cy="3930954"/>
            <a:chOff x="458576" y="2055821"/>
            <a:chExt cx="5721926" cy="3930954"/>
          </a:xfrm>
        </p:grpSpPr>
        <p:pic>
          <p:nvPicPr>
            <p:cNvPr id="8" name="Picture 7"/>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50000"/>
                      </a14:imgEffect>
                    </a14:imgLayer>
                  </a14:imgProps>
                </a:ext>
              </a:extLst>
            </a:blip>
            <a:stretch>
              <a:fillRect/>
            </a:stretch>
          </p:blipFill>
          <p:spPr>
            <a:xfrm>
              <a:off x="458576" y="2055821"/>
              <a:ext cx="5721926" cy="3930954"/>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flipH="1">
              <a:off x="850301" y="2071268"/>
              <a:ext cx="1480515" cy="2041456"/>
            </a:xfrm>
            <a:prstGeom prst="rect">
              <a:avLst/>
            </a:prstGeom>
          </p:spPr>
        </p:pic>
      </p:grpSp>
      <p:grpSp>
        <p:nvGrpSpPr>
          <p:cNvPr id="30" name="Group 29"/>
          <p:cNvGrpSpPr/>
          <p:nvPr/>
        </p:nvGrpSpPr>
        <p:grpSpPr>
          <a:xfrm>
            <a:off x="2080731" y="3986297"/>
            <a:ext cx="585417" cy="580571"/>
            <a:chOff x="2080731" y="3986297"/>
            <a:chExt cx="585417" cy="580571"/>
          </a:xfrm>
        </p:grpSpPr>
        <p:sp>
          <p:nvSpPr>
            <p:cNvPr id="28" name="Oval 27"/>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14</a:t>
              </a:r>
            </a:p>
          </p:txBody>
        </p:sp>
      </p:grpSp>
      <p:grpSp>
        <p:nvGrpSpPr>
          <p:cNvPr id="31" name="Group 30"/>
          <p:cNvGrpSpPr/>
          <p:nvPr/>
        </p:nvGrpSpPr>
        <p:grpSpPr>
          <a:xfrm>
            <a:off x="3236119" y="2902655"/>
            <a:ext cx="492919" cy="523220"/>
            <a:chOff x="2115979" y="3984695"/>
            <a:chExt cx="492919" cy="523220"/>
          </a:xfrm>
        </p:grpSpPr>
        <p:sp>
          <p:nvSpPr>
            <p:cNvPr id="32" name="Oval 31"/>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37" name="Group 36"/>
          <p:cNvGrpSpPr/>
          <p:nvPr/>
        </p:nvGrpSpPr>
        <p:grpSpPr>
          <a:xfrm>
            <a:off x="4233381" y="3919622"/>
            <a:ext cx="585417" cy="580571"/>
            <a:chOff x="2080731" y="3986297"/>
            <a:chExt cx="585417" cy="580571"/>
          </a:xfrm>
        </p:grpSpPr>
        <p:sp>
          <p:nvSpPr>
            <p:cNvPr id="38" name="Oval 37"/>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16</a:t>
              </a:r>
            </a:p>
          </p:txBody>
        </p:sp>
      </p:grpSp>
      <p:grpSp>
        <p:nvGrpSpPr>
          <p:cNvPr id="40" name="Group 39"/>
          <p:cNvGrpSpPr/>
          <p:nvPr/>
        </p:nvGrpSpPr>
        <p:grpSpPr>
          <a:xfrm>
            <a:off x="5150644" y="5064830"/>
            <a:ext cx="492919" cy="523220"/>
            <a:chOff x="2115979" y="3984695"/>
            <a:chExt cx="492919" cy="523220"/>
          </a:xfrm>
        </p:grpSpPr>
        <p:sp>
          <p:nvSpPr>
            <p:cNvPr id="41" name="Oval 40"/>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43" name="Group 42"/>
          <p:cNvGrpSpPr/>
          <p:nvPr/>
        </p:nvGrpSpPr>
        <p:grpSpPr>
          <a:xfrm>
            <a:off x="3209947" y="5176922"/>
            <a:ext cx="585417" cy="580571"/>
            <a:chOff x="2080731" y="3986297"/>
            <a:chExt cx="585417" cy="580571"/>
          </a:xfrm>
        </p:grpSpPr>
        <p:sp>
          <p:nvSpPr>
            <p:cNvPr id="44" name="Oval 43"/>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cxnSp>
        <p:nvCxnSpPr>
          <p:cNvPr id="46" name="Straight Connector 45"/>
          <p:cNvCxnSpPr/>
          <p:nvPr/>
        </p:nvCxnSpPr>
        <p:spPr>
          <a:xfrm>
            <a:off x="6057349" y="1937681"/>
            <a:ext cx="0" cy="40490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p:cNvPicPr>
            <a:picLocks noChangeAspect="1"/>
          </p:cNvPicPr>
          <p:nvPr/>
        </p:nvPicPr>
        <p:blipFill>
          <a:blip r:embed="rId7">
            <a:clrChange>
              <a:clrFrom>
                <a:srgbClr val="FEFFFF"/>
              </a:clrFrom>
              <a:clrTo>
                <a:srgbClr val="FEFFFF">
                  <a:alpha val="0"/>
                </a:srgbClr>
              </a:clrTo>
            </a:clrChange>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tretch>
            <a:fillRect/>
          </a:stretch>
        </p:blipFill>
        <p:spPr>
          <a:xfrm>
            <a:off x="7265221" y="1230579"/>
            <a:ext cx="3673608" cy="2667503"/>
          </a:xfrm>
          <a:prstGeom prst="rect">
            <a:avLst/>
          </a:prstGeom>
        </p:spPr>
      </p:pic>
      <p:sp>
        <p:nvSpPr>
          <p:cNvPr id="52" name="TextBox 51"/>
          <p:cNvSpPr txBox="1"/>
          <p:nvPr/>
        </p:nvSpPr>
        <p:spPr>
          <a:xfrm>
            <a:off x="7735655" y="3946555"/>
            <a:ext cx="1551369" cy="523220"/>
          </a:xfrm>
          <a:prstGeom prst="rect">
            <a:avLst/>
          </a:prstGeom>
          <a:noFill/>
        </p:spPr>
        <p:txBody>
          <a:bodyPr wrap="square" rtlCol="0">
            <a:spAutoFit/>
          </a:bodyPr>
          <a:lstStyle/>
          <a:p>
            <a:pPr algn="ctr"/>
            <a:r>
              <a:rPr lang="vi-VN" sz="2800" i="1" dirty="0"/>
              <a:t>Bài giải</a:t>
            </a:r>
          </a:p>
        </p:txBody>
      </p:sp>
      <p:sp>
        <p:nvSpPr>
          <p:cNvPr id="53" name="TextBox 52"/>
          <p:cNvSpPr txBox="1"/>
          <p:nvPr/>
        </p:nvSpPr>
        <p:spPr>
          <a:xfrm>
            <a:off x="5607424" y="4446986"/>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p:cNvSpPr txBox="1"/>
          <p:nvPr/>
        </p:nvSpPr>
        <p:spPr>
          <a:xfrm>
            <a:off x="6096000" y="5027764"/>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p:cNvSpPr txBox="1"/>
          <p:nvPr/>
        </p:nvSpPr>
        <p:spPr>
          <a:xfrm>
            <a:off x="7427681" y="5573965"/>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968692" y="1296776"/>
            <a:ext cx="5842926" cy="5081195"/>
          </a:xfrm>
          <a:prstGeom prst="rect">
            <a:avLst/>
          </a:prstGeom>
        </p:spPr>
      </p:pic>
      <p:grpSp>
        <p:nvGrpSpPr>
          <p:cNvPr id="20" name="Group 19"/>
          <p:cNvGrpSpPr/>
          <p:nvPr/>
        </p:nvGrpSpPr>
        <p:grpSpPr>
          <a:xfrm>
            <a:off x="6551290" y="2167197"/>
            <a:ext cx="1116312" cy="461666"/>
            <a:chOff x="1870518" y="1440653"/>
            <a:chExt cx="1116312" cy="461666"/>
          </a:xfrm>
        </p:grpSpPr>
        <p:grpSp>
          <p:nvGrpSpPr>
            <p:cNvPr id="21" name="Group 20"/>
            <p:cNvGrpSpPr/>
            <p:nvPr/>
          </p:nvGrpSpPr>
          <p:grpSpPr>
            <a:xfrm>
              <a:off x="1870518" y="1440654"/>
              <a:ext cx="758382" cy="461665"/>
              <a:chOff x="1870518" y="1440654"/>
              <a:chExt cx="758382" cy="461665"/>
            </a:xfrm>
          </p:grpSpPr>
          <p:sp>
            <p:nvSpPr>
              <p:cNvPr id="23" name="Rectangle: Rounded Corners 22"/>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p:cNvGraphicFramePr>
            <a:graphicFrameLocks noGrp="1"/>
          </p:cNvGraphicFramePr>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a16="http://schemas.microsoft.com/office/drawing/2014/main" val="20000"/>
                    </a:ext>
                  </a:extLst>
                </a:gridCol>
                <a:gridCol w="656535">
                  <a:extLst>
                    <a:ext uri="{9D8B030D-6E8A-4147-A177-3AD203B41FA5}">
                      <a16:colId xmlns:a16="http://schemas.microsoft.com/office/drawing/2014/main" val="20001"/>
                    </a:ext>
                  </a:extLst>
                </a:gridCol>
                <a:gridCol w="647591">
                  <a:extLst>
                    <a:ext uri="{9D8B030D-6E8A-4147-A177-3AD203B41FA5}">
                      <a16:colId xmlns:a16="http://schemas.microsoft.com/office/drawing/2014/main" val="20002"/>
                    </a:ext>
                  </a:extLst>
                </a:gridCol>
                <a:gridCol w="674204">
                  <a:extLst>
                    <a:ext uri="{9D8B030D-6E8A-4147-A177-3AD203B41FA5}">
                      <a16:colId xmlns:a16="http://schemas.microsoft.com/office/drawing/2014/main" val="20003"/>
                    </a:ext>
                  </a:extLst>
                </a:gridCol>
                <a:gridCol w="676705">
                  <a:extLst>
                    <a:ext uri="{9D8B030D-6E8A-4147-A177-3AD203B41FA5}">
                      <a16:colId xmlns:a16="http://schemas.microsoft.com/office/drawing/2014/main" val="20004"/>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10000"/>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p:cNvGrpSpPr/>
          <p:nvPr/>
        </p:nvGrpSpPr>
        <p:grpSpPr>
          <a:xfrm>
            <a:off x="2104365" y="5629444"/>
            <a:ext cx="793899" cy="662828"/>
            <a:chOff x="1750173" y="2926500"/>
            <a:chExt cx="793899" cy="662828"/>
          </a:xfrm>
        </p:grpSpPr>
        <p:sp>
          <p:nvSpPr>
            <p:cNvPr id="29" name="Oval 28"/>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969543" y="4970099"/>
            <a:ext cx="793899" cy="662828"/>
            <a:chOff x="1750173" y="2926500"/>
            <a:chExt cx="793899" cy="662828"/>
          </a:xfrm>
        </p:grpSpPr>
        <p:sp>
          <p:nvSpPr>
            <p:cNvPr id="41" name="Oval 40"/>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466757" y="5469569"/>
            <a:ext cx="793899" cy="662828"/>
            <a:chOff x="1750173" y="2926500"/>
            <a:chExt cx="793899" cy="662828"/>
          </a:xfrm>
        </p:grpSpPr>
        <p:sp>
          <p:nvSpPr>
            <p:cNvPr id="48" name="Oval 47"/>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p:cNvGrpSpPr/>
          <p:nvPr/>
        </p:nvGrpSpPr>
        <p:grpSpPr>
          <a:xfrm>
            <a:off x="5310496" y="4949810"/>
            <a:ext cx="793899" cy="662828"/>
            <a:chOff x="1750173" y="2926500"/>
            <a:chExt cx="793899" cy="662828"/>
          </a:xfrm>
        </p:grpSpPr>
        <p:sp>
          <p:nvSpPr>
            <p:cNvPr id="58" name="Oval 57"/>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5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p:cNvGrpSpPr/>
          <p:nvPr/>
        </p:nvGrpSpPr>
        <p:grpSpPr>
          <a:xfrm>
            <a:off x="3699930" y="583836"/>
            <a:ext cx="1483670" cy="461665"/>
            <a:chOff x="1870517" y="1400898"/>
            <a:chExt cx="1483670" cy="461665"/>
          </a:xfrm>
        </p:grpSpPr>
        <p:grpSp>
          <p:nvGrpSpPr>
            <p:cNvPr id="6" name="Group 5"/>
            <p:cNvGrpSpPr/>
            <p:nvPr/>
          </p:nvGrpSpPr>
          <p:grpSpPr>
            <a:xfrm>
              <a:off x="1870517" y="1400898"/>
              <a:ext cx="1161617" cy="461665"/>
              <a:chOff x="1870517" y="1400898"/>
              <a:chExt cx="1161617" cy="461665"/>
            </a:xfrm>
          </p:grpSpPr>
          <p:sp>
            <p:nvSpPr>
              <p:cNvPr id="8" name="Rectangle: Rounded Corners 7"/>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3200" b="1" dirty="0">
                <a:solidFill>
                  <a:srgbClr val="FF0000"/>
                </a:solidFill>
              </a:rPr>
              <a:t>&lt;</a:t>
            </a:r>
          </a:p>
        </p:txBody>
      </p:sp>
      <p:sp>
        <p:nvSpPr>
          <p:cNvPr id="23" name="Rectangle 22"/>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a:off x="1092062" y="3602635"/>
            <a:ext cx="4819325" cy="2453620"/>
          </a:xfrm>
          <a:prstGeom prst="rect">
            <a:avLst/>
          </a:prstGeom>
        </p:spPr>
      </p:pic>
      <p:sp>
        <p:nvSpPr>
          <p:cNvPr id="29" name="Oval 28"/>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rcRect l="30634" r="35089"/>
          <a:stretch>
            <a:fillRect/>
          </a:stretch>
        </p:blipFill>
        <p:spPr>
          <a:xfrm>
            <a:off x="7454900" y="3564610"/>
            <a:ext cx="1727200" cy="1952625"/>
          </a:xfrm>
          <a:prstGeom prst="rect">
            <a:avLst/>
          </a:prstGeom>
        </p:spPr>
      </p:pic>
      <p:grpSp>
        <p:nvGrpSpPr>
          <p:cNvPr id="34" name="Group 33"/>
          <p:cNvGrpSpPr/>
          <p:nvPr/>
        </p:nvGrpSpPr>
        <p:grpSpPr>
          <a:xfrm>
            <a:off x="954128" y="5154211"/>
            <a:ext cx="1646460" cy="662828"/>
            <a:chOff x="1750173" y="2926500"/>
            <a:chExt cx="793899" cy="662828"/>
          </a:xfrm>
        </p:grpSpPr>
        <p:sp>
          <p:nvSpPr>
            <p:cNvPr id="35" name="Oval 34"/>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rcRect l="65721"/>
          <a:stretch>
            <a:fillRect/>
          </a:stretch>
        </p:blipFill>
        <p:spPr>
          <a:xfrm>
            <a:off x="9222912" y="3564610"/>
            <a:ext cx="1727200" cy="1952625"/>
          </a:xfrm>
          <a:prstGeom prst="rect">
            <a:avLst/>
          </a:prstGeom>
        </p:spPr>
      </p:pic>
      <p:pic>
        <p:nvPicPr>
          <p:cNvPr id="28" name="Picture 27"/>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rcRect r="72104"/>
          <a:stretch>
            <a:fillRect/>
          </a:stretch>
        </p:blipFill>
        <p:spPr>
          <a:xfrm>
            <a:off x="5911387" y="3564610"/>
            <a:ext cx="1405579" cy="1952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5760141" y="328812"/>
            <a:ext cx="5572123" cy="3724524"/>
          </a:xfrm>
          <a:prstGeom prst="ellipse">
            <a:avLst/>
          </a:prstGeom>
        </p:spPr>
      </p:pic>
      <p:sp>
        <p:nvSpPr>
          <p:cNvPr id="6" name="TextBox 5"/>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771</Words>
  <Application>Microsoft Office PowerPoint</Application>
  <PresentationFormat>Widescreen</PresentationFormat>
  <Paragraphs>244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Corbel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MY PC</cp:lastModifiedBy>
  <cp:revision>105</cp:revision>
  <dcterms:created xsi:type="dcterms:W3CDTF">2021-06-02T01:34:00Z</dcterms:created>
  <dcterms:modified xsi:type="dcterms:W3CDTF">2025-01-08T08:34:48Z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D8334587277F467FBAE3EF2E03A246C9_12</vt:lpwstr>
  </property>
  <property fmtid="{D5CDD505-2E9C-101B-9397-08002B2CF9AE}" pid="3" name="KSOProductBuildVer">
    <vt:lpwstr>1033-12.2.0.13359</vt:lpwstr>
  </property>
</Properties>
</file>