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70" r:id="rId4"/>
    <p:sldId id="271" r:id="rId5"/>
    <p:sldId id="286" r:id="rId6"/>
    <p:sldId id="272" r:id="rId7"/>
    <p:sldId id="273" r:id="rId8"/>
    <p:sldId id="268" r:id="rId9"/>
    <p:sldId id="274" r:id="rId10"/>
    <p:sldId id="275" r:id="rId11"/>
    <p:sldId id="276" r:id="rId12"/>
    <p:sldId id="284" r:id="rId13"/>
    <p:sldId id="283" r:id="rId14"/>
    <p:sldId id="278" r:id="rId15"/>
    <p:sldId id="285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2E"/>
    <a:srgbClr val="FFFABE"/>
    <a:srgbClr val="C6E9FD"/>
    <a:srgbClr val="FFF79A"/>
    <a:srgbClr val="FDC477"/>
    <a:srgbClr val="CDDC29"/>
    <a:srgbClr val="DFE676"/>
    <a:srgbClr val="88D5E9"/>
    <a:srgbClr val="EEFBFE"/>
    <a:srgbClr val="FA7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1780520"/>
            <a:ext cx="7344165" cy="356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 29</a:t>
            </a:r>
          </a:p>
          <a:p>
            <a:pPr algn="ctr">
              <a:lnSpc>
                <a:spcPct val="130000"/>
              </a:lnSpc>
            </a:pPr>
            <a:r>
              <a:rPr lang="vi-VN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NGÀY - GIỜ,</a:t>
            </a:r>
          </a:p>
          <a:p>
            <a:pPr algn="ctr">
              <a:lnSpc>
                <a:spcPct val="130000"/>
              </a:lnSpc>
            </a:pPr>
            <a:r>
              <a:rPr lang="vi-VN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GIỜ - PHÚT</a:t>
            </a:r>
            <a:endParaRPr lang="en-US" sz="6000" b="1" dirty="0">
              <a:ln>
                <a:solidFill>
                  <a:schemeClr val="accent1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đồng hồ chỉ thời gian thích hợp với mỗi bức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909DC-0973-427E-A76A-AE994131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552" y="1496871"/>
            <a:ext cx="9674895" cy="45436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2624312" y="4446729"/>
            <a:ext cx="6904001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2624312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6115687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2071862" y="15604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2509184" y="1560446"/>
            <a:ext cx="781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đồng hồ chỉ thời gian thích hợp với mỗi bức tranh.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A602EC-8F26-47B9-8506-7F037701E27E}"/>
              </a:ext>
            </a:extLst>
          </p:cNvPr>
          <p:cNvGrpSpPr/>
          <p:nvPr/>
        </p:nvGrpSpPr>
        <p:grpSpPr>
          <a:xfrm>
            <a:off x="807328" y="2120348"/>
            <a:ext cx="10078807" cy="3670851"/>
            <a:chOff x="807328" y="2120348"/>
            <a:chExt cx="10078807" cy="36708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A64776-BE3C-49BD-A82B-349DD56FA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5865" y="2225536"/>
              <a:ext cx="9580270" cy="35656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90D3DC-3AB0-4ED7-8C2C-BFEAB966B349}"/>
                </a:ext>
              </a:extLst>
            </p:cNvPr>
            <p:cNvSpPr txBox="1"/>
            <p:nvPr/>
          </p:nvSpPr>
          <p:spPr>
            <a:xfrm>
              <a:off x="807328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CDC1E2-036D-4123-9C5D-377A4CCDF081}"/>
                </a:ext>
              </a:extLst>
            </p:cNvPr>
            <p:cNvSpPr txBox="1"/>
            <p:nvPr/>
          </p:nvSpPr>
          <p:spPr>
            <a:xfrm>
              <a:off x="5866610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7230767-DA49-42E8-8BC7-19F3B4550084}"/>
              </a:ext>
            </a:extLst>
          </p:cNvPr>
          <p:cNvSpPr/>
          <p:nvPr/>
        </p:nvSpPr>
        <p:spPr>
          <a:xfrm>
            <a:off x="3121413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3D6C8E-68F6-4AB2-BE00-DAF7E1680CFD}"/>
              </a:ext>
            </a:extLst>
          </p:cNvPr>
          <p:cNvSpPr/>
          <p:nvPr/>
        </p:nvSpPr>
        <p:spPr>
          <a:xfrm>
            <a:off x="8216874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1780520"/>
            <a:ext cx="7344165" cy="356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 29</a:t>
            </a:r>
          </a:p>
          <a:p>
            <a:pPr algn="ctr">
              <a:lnSpc>
                <a:spcPct val="130000"/>
              </a:lnSpc>
            </a:pPr>
            <a:r>
              <a:rPr lang="vi-VN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NGÀY - GIỜ,</a:t>
            </a:r>
          </a:p>
          <a:p>
            <a:pPr algn="ctr">
              <a:lnSpc>
                <a:spcPct val="130000"/>
              </a:lnSpc>
            </a:pPr>
            <a:r>
              <a:rPr lang="vi-VN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GIỜ - PHÚT</a:t>
            </a:r>
            <a:endParaRPr lang="en-US" sz="6000" b="1" dirty="0">
              <a:ln>
                <a:solidFill>
                  <a:schemeClr val="accent1">
                    <a:lumMod val="5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230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1" y="2415941"/>
            <a:ext cx="6324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lgerian" panose="04020705040A02060702" pitchFamily="8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018469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738989E-7B25-42B7-BDEA-4F6D6D03E6D2}"/>
              </a:ext>
            </a:extLst>
          </p:cNvPr>
          <p:cNvGrpSpPr/>
          <p:nvPr/>
        </p:nvGrpSpPr>
        <p:grpSpPr>
          <a:xfrm>
            <a:off x="5653966" y="525037"/>
            <a:ext cx="5438103" cy="3316511"/>
            <a:chOff x="657897" y="988863"/>
            <a:chExt cx="5438103" cy="33165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475AF25-E204-43FD-96B2-15D6D95A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7897" y="988863"/>
              <a:ext cx="5438103" cy="331651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B8951A-80D5-45FB-B539-93AE3F81B5A7}"/>
                </a:ext>
              </a:extLst>
            </p:cNvPr>
            <p:cNvSpPr/>
            <p:nvPr/>
          </p:nvSpPr>
          <p:spPr>
            <a:xfrm>
              <a:off x="1166191" y="1769529"/>
              <a:ext cx="1842052" cy="1431235"/>
            </a:xfrm>
            <a:prstGeom prst="rect">
              <a:avLst/>
            </a:prstGeom>
            <a:solidFill>
              <a:srgbClr val="C6E9FD"/>
            </a:solidFill>
            <a:ln>
              <a:solidFill>
                <a:srgbClr val="C6E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9CDFB33-C38C-4D94-9817-95D894601E7E}"/>
              </a:ext>
            </a:extLst>
          </p:cNvPr>
          <p:cNvSpPr txBox="1"/>
          <p:nvPr/>
        </p:nvSpPr>
        <p:spPr>
          <a:xfrm>
            <a:off x="6082747" y="1236491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vẽ cảnh mặt trời mọc lúc 5 giờ 15 phút sáng.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8659A4E-99AA-4944-8DCF-059BD8F87109}"/>
              </a:ext>
            </a:extLst>
          </p:cNvPr>
          <p:cNvGrpSpPr/>
          <p:nvPr/>
        </p:nvGrpSpPr>
        <p:grpSpPr>
          <a:xfrm>
            <a:off x="6005719" y="3124197"/>
            <a:ext cx="5086350" cy="2886075"/>
            <a:chOff x="6005719" y="3124197"/>
            <a:chExt cx="5086350" cy="28860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4B4571-6FAF-47AE-9710-EE6F9AA20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5719" y="3124197"/>
              <a:ext cx="5086350" cy="28860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A694D4-F37B-487F-911B-8A4CA98E4538}"/>
                </a:ext>
              </a:extLst>
            </p:cNvPr>
            <p:cNvSpPr/>
            <p:nvPr/>
          </p:nvSpPr>
          <p:spPr>
            <a:xfrm>
              <a:off x="6162260" y="3837384"/>
              <a:ext cx="1842052" cy="1431235"/>
            </a:xfrm>
            <a:prstGeom prst="rect">
              <a:avLst/>
            </a:prstGeom>
            <a:solidFill>
              <a:srgbClr val="FFFABE"/>
            </a:solidFill>
            <a:ln>
              <a:solidFill>
                <a:srgbClr val="FFF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6C2F6C-2B7E-445E-B89A-D6828DF79C4A}"/>
              </a:ext>
            </a:extLst>
          </p:cNvPr>
          <p:cNvSpPr txBox="1"/>
          <p:nvPr/>
        </p:nvSpPr>
        <p:spPr>
          <a:xfrm>
            <a:off x="6082746" y="3907447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vẽ cảnh mặt trời lặn lúc 5 giờ 30 phút chiều.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1C5C77-929C-4EF6-9B20-0F47E53B6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01" y="1433630"/>
            <a:ext cx="4086718" cy="4210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EF971C-FA20-452A-B4E6-05BCFF3B16F1}"/>
              </a:ext>
            </a:extLst>
          </p:cNvPr>
          <p:cNvSpPr txBox="1"/>
          <p:nvPr/>
        </p:nvSpPr>
        <p:spPr>
          <a:xfrm>
            <a:off x="3590013" y="107470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Curved Down Arrow 19">
            <a:extLst>
              <a:ext uri="{FF2B5EF4-FFF2-40B4-BE49-F238E27FC236}">
                <a16:creationId xmlns:a16="http://schemas.microsoft.com/office/drawing/2014/main" id="{26FAC350-616C-472A-9ACA-F94ED5A1BEEE}"/>
              </a:ext>
            </a:extLst>
          </p:cNvPr>
          <p:cNvSpPr/>
          <p:nvPr/>
        </p:nvSpPr>
        <p:spPr>
          <a:xfrm rot="1142969">
            <a:off x="2836416" y="1391303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45B0A1-9308-445E-A638-4374246EACF3}"/>
              </a:ext>
            </a:extLst>
          </p:cNvPr>
          <p:cNvSpPr txBox="1"/>
          <p:nvPr/>
        </p:nvSpPr>
        <p:spPr>
          <a:xfrm>
            <a:off x="4602222" y="1846899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Curved Down Arrow 22">
            <a:extLst>
              <a:ext uri="{FF2B5EF4-FFF2-40B4-BE49-F238E27FC236}">
                <a16:creationId xmlns:a16="http://schemas.microsoft.com/office/drawing/2014/main" id="{16CB9784-E6AE-4C52-9321-104ADD10A195}"/>
              </a:ext>
            </a:extLst>
          </p:cNvPr>
          <p:cNvSpPr/>
          <p:nvPr/>
        </p:nvSpPr>
        <p:spPr>
          <a:xfrm rot="3154909">
            <a:off x="3723575" y="2040429"/>
            <a:ext cx="1096267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5644FA-BFD1-45D2-985C-9057958F21D8}"/>
              </a:ext>
            </a:extLst>
          </p:cNvPr>
          <p:cNvSpPr txBox="1"/>
          <p:nvPr/>
        </p:nvSpPr>
        <p:spPr>
          <a:xfrm>
            <a:off x="5131812" y="292937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8" name="Curved Down Arrow 24">
            <a:extLst>
              <a:ext uri="{FF2B5EF4-FFF2-40B4-BE49-F238E27FC236}">
                <a16:creationId xmlns:a16="http://schemas.microsoft.com/office/drawing/2014/main" id="{8716A870-0864-4814-908F-AD17E2BE8003}"/>
              </a:ext>
            </a:extLst>
          </p:cNvPr>
          <p:cNvSpPr/>
          <p:nvPr/>
        </p:nvSpPr>
        <p:spPr>
          <a:xfrm rot="4965623">
            <a:off x="4177856" y="2981868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3C1153-B7B7-4292-BD38-517DCE138505}"/>
              </a:ext>
            </a:extLst>
          </p:cNvPr>
          <p:cNvSpPr txBox="1"/>
          <p:nvPr/>
        </p:nvSpPr>
        <p:spPr>
          <a:xfrm>
            <a:off x="4979618" y="405193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0" name="Curved Down Arrow 26">
            <a:extLst>
              <a:ext uri="{FF2B5EF4-FFF2-40B4-BE49-F238E27FC236}">
                <a16:creationId xmlns:a16="http://schemas.microsoft.com/office/drawing/2014/main" id="{03D780D4-D817-4653-AE1E-17C025ABD765}"/>
              </a:ext>
            </a:extLst>
          </p:cNvPr>
          <p:cNvSpPr/>
          <p:nvPr/>
        </p:nvSpPr>
        <p:spPr>
          <a:xfrm rot="7100623">
            <a:off x="4136913" y="40052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62D40E-4F51-4056-A697-05CBA8B8152D}"/>
              </a:ext>
            </a:extLst>
          </p:cNvPr>
          <p:cNvSpPr txBox="1"/>
          <p:nvPr/>
        </p:nvSpPr>
        <p:spPr>
          <a:xfrm>
            <a:off x="4532192" y="5000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2" name="Curved Down Arrow 28">
            <a:extLst>
              <a:ext uri="{FF2B5EF4-FFF2-40B4-BE49-F238E27FC236}">
                <a16:creationId xmlns:a16="http://schemas.microsoft.com/office/drawing/2014/main" id="{9B266EE7-0C91-435F-902D-DBB491506B81}"/>
              </a:ext>
            </a:extLst>
          </p:cNvPr>
          <p:cNvSpPr/>
          <p:nvPr/>
        </p:nvSpPr>
        <p:spPr>
          <a:xfrm rot="7880722">
            <a:off x="3667699" y="4849516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182261-FF08-4A0E-8165-373A17FFC56E}"/>
              </a:ext>
            </a:extLst>
          </p:cNvPr>
          <p:cNvSpPr txBox="1"/>
          <p:nvPr/>
        </p:nvSpPr>
        <p:spPr>
          <a:xfrm>
            <a:off x="3205404" y="587129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4" name="Curved Down Arrow 30">
            <a:extLst>
              <a:ext uri="{FF2B5EF4-FFF2-40B4-BE49-F238E27FC236}">
                <a16:creationId xmlns:a16="http://schemas.microsoft.com/office/drawing/2014/main" id="{C622F314-63B0-4F8E-9104-8D7005A4B176}"/>
              </a:ext>
            </a:extLst>
          </p:cNvPr>
          <p:cNvSpPr/>
          <p:nvPr/>
        </p:nvSpPr>
        <p:spPr>
          <a:xfrm rot="9606559">
            <a:off x="2784361" y="54461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utoShape 58">
            <a:extLst>
              <a:ext uri="{FF2B5EF4-FFF2-40B4-BE49-F238E27FC236}">
                <a16:creationId xmlns:a16="http://schemas.microsoft.com/office/drawing/2014/main" id="{EF911DBD-9744-4401-9655-BB85B08B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31" y="2179592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6" name="AutoShape 58">
            <a:extLst>
              <a:ext uri="{FF2B5EF4-FFF2-40B4-BE49-F238E27FC236}">
                <a16:creationId xmlns:a16="http://schemas.microsoft.com/office/drawing/2014/main" id="{46E5E84E-42E2-4FD2-81CF-B30D459C6EAB}"/>
              </a:ext>
            </a:extLst>
          </p:cNvPr>
          <p:cNvSpPr>
            <a:spLocks noChangeArrowheads="1"/>
          </p:cNvSpPr>
          <p:nvPr/>
        </p:nvSpPr>
        <p:spPr bwMode="auto">
          <a:xfrm rot="1706638">
            <a:off x="2950258" y="2300966"/>
            <a:ext cx="405172" cy="1421517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7" name="AutoShape 58">
            <a:extLst>
              <a:ext uri="{FF2B5EF4-FFF2-40B4-BE49-F238E27FC236}">
                <a16:creationId xmlns:a16="http://schemas.microsoft.com/office/drawing/2014/main" id="{32DDB87E-3D41-43D9-83D2-4B2482839C6E}"/>
              </a:ext>
            </a:extLst>
          </p:cNvPr>
          <p:cNvSpPr>
            <a:spLocks noChangeArrowheads="1"/>
          </p:cNvSpPr>
          <p:nvPr/>
        </p:nvSpPr>
        <p:spPr bwMode="auto">
          <a:xfrm rot="3634905" flipH="1">
            <a:off x="3159941" y="2577192"/>
            <a:ext cx="379980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8" name="AutoShape 58">
            <a:extLst>
              <a:ext uri="{FF2B5EF4-FFF2-40B4-BE49-F238E27FC236}">
                <a16:creationId xmlns:a16="http://schemas.microsoft.com/office/drawing/2014/main" id="{67C8F6D5-BA1F-41B5-A5CD-BFD35FA84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279" y="3377506"/>
            <a:ext cx="1643288" cy="385520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9" name="AutoShape 58">
            <a:extLst>
              <a:ext uri="{FF2B5EF4-FFF2-40B4-BE49-F238E27FC236}">
                <a16:creationId xmlns:a16="http://schemas.microsoft.com/office/drawing/2014/main" id="{1E79C09D-4574-4E63-A63C-0D80EF169BAD}"/>
              </a:ext>
            </a:extLst>
          </p:cNvPr>
          <p:cNvSpPr>
            <a:spLocks noChangeArrowheads="1"/>
          </p:cNvSpPr>
          <p:nvPr/>
        </p:nvSpPr>
        <p:spPr bwMode="auto">
          <a:xfrm rot="1912470">
            <a:off x="2734219" y="3802025"/>
            <a:ext cx="1517053" cy="34773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0" name="AutoShape 58">
            <a:extLst>
              <a:ext uri="{FF2B5EF4-FFF2-40B4-BE49-F238E27FC236}">
                <a16:creationId xmlns:a16="http://schemas.microsoft.com/office/drawing/2014/main" id="{BDF29BD6-B413-4332-B96E-E89D5CB09CC8}"/>
              </a:ext>
            </a:extLst>
          </p:cNvPr>
          <p:cNvSpPr>
            <a:spLocks noChangeArrowheads="1"/>
          </p:cNvSpPr>
          <p:nvPr/>
        </p:nvSpPr>
        <p:spPr bwMode="auto">
          <a:xfrm rot="3771279">
            <a:off x="2475291" y="3977472"/>
            <a:ext cx="1329776" cy="36605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1" name="AutoShape 58">
            <a:extLst>
              <a:ext uri="{FF2B5EF4-FFF2-40B4-BE49-F238E27FC236}">
                <a16:creationId xmlns:a16="http://schemas.microsoft.com/office/drawing/2014/main" id="{26A36E07-1ECA-4A66-ACBD-E8B370E0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925" y="3570266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434A426A-FDA7-4280-854F-6FDBC62B82AC}"/>
              </a:ext>
            </a:extLst>
          </p:cNvPr>
          <p:cNvSpPr/>
          <p:nvPr/>
        </p:nvSpPr>
        <p:spPr>
          <a:xfrm>
            <a:off x="2723933" y="3465289"/>
            <a:ext cx="209863" cy="20995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8B2F1AC-2D7E-4E3F-A2F4-576BDCA6514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336" y="1427578"/>
            <a:ext cx="4086718" cy="4210467"/>
          </a:xfrm>
          <a:prstGeom prst="rect">
            <a:avLst/>
          </a:prstGeom>
        </p:spPr>
      </p:pic>
      <p:sp>
        <p:nvSpPr>
          <p:cNvPr id="62" name="Curved Down Arrow 1">
            <a:extLst>
              <a:ext uri="{FF2B5EF4-FFF2-40B4-BE49-F238E27FC236}">
                <a16:creationId xmlns:a16="http://schemas.microsoft.com/office/drawing/2014/main" id="{DE8B85F0-865A-4A86-9919-D5956C803958}"/>
              </a:ext>
            </a:extLst>
          </p:cNvPr>
          <p:cNvSpPr/>
          <p:nvPr/>
        </p:nvSpPr>
        <p:spPr>
          <a:xfrm rot="2745293">
            <a:off x="2659399" y="1780125"/>
            <a:ext cx="2950614" cy="83117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DFB16B-6CC4-449F-84B2-C3824F7304EF}"/>
              </a:ext>
            </a:extLst>
          </p:cNvPr>
          <p:cNvSpPr txBox="1"/>
          <p:nvPr/>
        </p:nvSpPr>
        <p:spPr>
          <a:xfrm>
            <a:off x="4740507" y="1699670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4" name="Curved Down Arrow 15">
            <a:extLst>
              <a:ext uri="{FF2B5EF4-FFF2-40B4-BE49-F238E27FC236}">
                <a16:creationId xmlns:a16="http://schemas.microsoft.com/office/drawing/2014/main" id="{B8CBD2A1-6DDF-4A4D-98C2-9123A0BBB5D1}"/>
              </a:ext>
            </a:extLst>
          </p:cNvPr>
          <p:cNvSpPr/>
          <p:nvPr/>
        </p:nvSpPr>
        <p:spPr>
          <a:xfrm rot="8239697">
            <a:off x="2618189" y="4622225"/>
            <a:ext cx="2950614" cy="81289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4813BE5-2AE6-4CC0-9C0F-8EC2D6178183}"/>
              </a:ext>
            </a:extLst>
          </p:cNvPr>
          <p:cNvSpPr txBox="1"/>
          <p:nvPr/>
        </p:nvSpPr>
        <p:spPr>
          <a:xfrm>
            <a:off x="4608613" y="5028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6" name="Curved Down Arrow 17">
            <a:extLst>
              <a:ext uri="{FF2B5EF4-FFF2-40B4-BE49-F238E27FC236}">
                <a16:creationId xmlns:a16="http://schemas.microsoft.com/office/drawing/2014/main" id="{BEC77344-E9DB-4E70-8E6F-EE8358657E09}"/>
              </a:ext>
            </a:extLst>
          </p:cNvPr>
          <p:cNvSpPr/>
          <p:nvPr/>
        </p:nvSpPr>
        <p:spPr>
          <a:xfrm rot="15932408">
            <a:off x="-632734" y="2642862"/>
            <a:ext cx="4556468" cy="1958111"/>
          </a:xfrm>
          <a:prstGeom prst="curvedDownArrow">
            <a:avLst>
              <a:gd name="adj1" fmla="val 8350"/>
              <a:gd name="adj2" fmla="val 17593"/>
              <a:gd name="adj3" fmla="val 159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87E64EF-EEAE-4A52-B3BD-8ACB8853B665}"/>
              </a:ext>
            </a:extLst>
          </p:cNvPr>
          <p:cNvSpPr txBox="1"/>
          <p:nvPr/>
        </p:nvSpPr>
        <p:spPr>
          <a:xfrm>
            <a:off x="614046" y="1185101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991F501-D089-40A6-AB66-26DFFFC56596}"/>
              </a:ext>
            </a:extLst>
          </p:cNvPr>
          <p:cNvGrpSpPr/>
          <p:nvPr/>
        </p:nvGrpSpPr>
        <p:grpSpPr>
          <a:xfrm>
            <a:off x="2625183" y="2212571"/>
            <a:ext cx="341400" cy="2688940"/>
            <a:chOff x="10127854" y="2020621"/>
            <a:chExt cx="242692" cy="2655884"/>
          </a:xfrm>
        </p:grpSpPr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id="{D9A3CA9D-4731-4024-A5B6-FDF04CFE4CC5}"/>
                </a:ext>
              </a:extLst>
            </p:cNvPr>
            <p:cNvSpPr/>
            <p:nvPr/>
          </p:nvSpPr>
          <p:spPr>
            <a:xfrm flipH="1">
              <a:off x="10127854" y="2020621"/>
              <a:ext cx="242692" cy="1346949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5B66B5-06E7-40B1-B4A2-6368147BAD43}"/>
                </a:ext>
              </a:extLst>
            </p:cNvPr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65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62" grpId="0" animBg="1"/>
      <p:bldP spid="63" grpId="0"/>
      <p:bldP spid="64" grpId="0" animBg="1"/>
      <p:bldP spid="65" grpId="0"/>
      <p:bldP spid="66" grpId="0" animBg="1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1" y="2514600"/>
            <a:ext cx="6934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lgerian" panose="04020705040A02060702" pitchFamily="82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937253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E5910054-E519-4D80-B477-8E31995F9EE3}"/>
              </a:ext>
            </a:extLst>
          </p:cNvPr>
          <p:cNvGrpSpPr/>
          <p:nvPr/>
        </p:nvGrpSpPr>
        <p:grpSpPr>
          <a:xfrm>
            <a:off x="3483429" y="369433"/>
            <a:ext cx="7640205" cy="6064566"/>
            <a:chOff x="3483429" y="369433"/>
            <a:chExt cx="7640205" cy="60645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DC8A4E-4670-4EC6-9759-BD63E5570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3429" y="369433"/>
              <a:ext cx="7640205" cy="594775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838C5AB-853D-4D76-AE7C-E77F06778F71}"/>
                </a:ext>
              </a:extLst>
            </p:cNvPr>
            <p:cNvGrpSpPr/>
            <p:nvPr/>
          </p:nvGrpSpPr>
          <p:grpSpPr>
            <a:xfrm>
              <a:off x="3483429" y="2598003"/>
              <a:ext cx="3643087" cy="832393"/>
              <a:chOff x="3483429" y="2598003"/>
              <a:chExt cx="3643087" cy="83239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460B5D-0074-4055-A87F-A8FE79596C3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Việt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6988FA3-053D-4A11-BC7C-C0C46E30572E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6916B8D-051F-4412-96E1-00CB08127ECC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9D424E0-D451-4666-922C-6E8D33ED31ED}"/>
                </a:ext>
              </a:extLst>
            </p:cNvPr>
            <p:cNvGrpSpPr/>
            <p:nvPr/>
          </p:nvGrpSpPr>
          <p:grpSpPr>
            <a:xfrm>
              <a:off x="7303531" y="2598003"/>
              <a:ext cx="3643087" cy="832393"/>
              <a:chOff x="3483429" y="2598003"/>
              <a:chExt cx="3643087" cy="83239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E56831-D75A-418A-8CFF-E78559CE3754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làm bài tập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772EE6FB-36A1-42F0-A3E3-84842C1DF3ED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946D5EA-7C1C-45CC-A964-FFB5AAEBDF97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2AE29D6-1F6C-481E-B8FB-2AD5AB9F6E7A}"/>
                </a:ext>
              </a:extLst>
            </p:cNvPr>
            <p:cNvGrpSpPr/>
            <p:nvPr/>
          </p:nvGrpSpPr>
          <p:grpSpPr>
            <a:xfrm>
              <a:off x="3483429" y="5514522"/>
              <a:ext cx="3643087" cy="832393"/>
              <a:chOff x="3483429" y="2598003"/>
              <a:chExt cx="3643087" cy="83239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70698D-9DFA-4019-B0D7-B4C96027B31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Mi ăn tối</a:t>
                </a:r>
              </a:p>
              <a:p>
                <a:r>
                  <a:rPr lang="vi-VN" sz="2400" dirty="0"/>
                  <a:t>lúc      giờ       phút. 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5AB8064-D21C-4048-AAFE-50A9E83EFE02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D5BA15E5-5394-4954-86E3-83B00D894977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022EE74-C034-4238-B773-710C1F5C744C}"/>
                </a:ext>
              </a:extLst>
            </p:cNvPr>
            <p:cNvGrpSpPr/>
            <p:nvPr/>
          </p:nvGrpSpPr>
          <p:grpSpPr>
            <a:xfrm>
              <a:off x="7303531" y="5514522"/>
              <a:ext cx="3643087" cy="919477"/>
              <a:chOff x="3483429" y="2509523"/>
              <a:chExt cx="3643087" cy="91947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C41EC4-F322-45BF-B9E0-D6F8C6685D72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Lúc      giờ       phút</a:t>
                </a:r>
              </a:p>
              <a:p>
                <a:r>
                  <a:rPr lang="vi-VN" sz="2400" dirty="0"/>
                  <a:t>Rô-bốt đang ngủ.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D2A38B98-076A-4D29-9BA4-AA3CAD36C081}"/>
                  </a:ext>
                </a:extLst>
              </p:cNvPr>
              <p:cNvSpPr/>
              <p:nvPr/>
            </p:nvSpPr>
            <p:spPr>
              <a:xfrm>
                <a:off x="4094671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8ED77657-90CD-4417-80C8-BA2DEF2748DC}"/>
                  </a:ext>
                </a:extLst>
              </p:cNvPr>
              <p:cNvSpPr/>
              <p:nvPr/>
            </p:nvSpPr>
            <p:spPr>
              <a:xfrm>
                <a:off x="5076664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1473072" y="2583543"/>
            <a:ext cx="1094170" cy="3265714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Mỗi bạn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013719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4914556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7840152" y="2964186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8740989" y="2964186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4013719" y="5866888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B059F0-AEF7-4F17-AE56-5AF6EE5D8AB4}"/>
              </a:ext>
            </a:extLst>
          </p:cNvPr>
          <p:cNvGrpSpPr/>
          <p:nvPr/>
        </p:nvGrpSpPr>
        <p:grpSpPr>
          <a:xfrm>
            <a:off x="4914556" y="5866888"/>
            <a:ext cx="585418" cy="523220"/>
            <a:chOff x="8524700" y="4291143"/>
            <a:chExt cx="585418" cy="52322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1BFE637-5667-4011-9CF8-E3E9CE50B55C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26A8CFC-21DF-498E-9C39-1FBCAB6C810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7831519" y="5510533"/>
            <a:ext cx="585418" cy="523220"/>
            <a:chOff x="8524700" y="4291143"/>
            <a:chExt cx="585418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8817405" y="5510533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3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EDF2AA6-944A-4F0C-8C7A-8F4B8BE2E991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7587C-644F-4C06-AEB4-2185BAD90A69}"/>
              </a:ext>
            </a:extLst>
          </p:cNvPr>
          <p:cNvSpPr txBox="1"/>
          <p:nvPr/>
        </p:nvSpPr>
        <p:spPr>
          <a:xfrm>
            <a:off x="3518834" y="817496"/>
            <a:ext cx="7666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đồng hồ chỉ cùng thời gian vào buổi chiều, tối hoặc đêm.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ECAC3-3976-4203-9C12-A7DD29342A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043" y="1757537"/>
            <a:ext cx="9967913" cy="373906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289318-2D5C-4153-8258-F66DD4FD6093}"/>
              </a:ext>
            </a:extLst>
          </p:cNvPr>
          <p:cNvCxnSpPr>
            <a:cxnSpLocks/>
          </p:cNvCxnSpPr>
          <p:nvPr/>
        </p:nvCxnSpPr>
        <p:spPr>
          <a:xfrm flipH="1">
            <a:off x="2612571" y="3627070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D2CF6C-1FDE-41D0-B8B2-D22445385A43}"/>
              </a:ext>
            </a:extLst>
          </p:cNvPr>
          <p:cNvCxnSpPr>
            <a:cxnSpLocks/>
          </p:cNvCxnSpPr>
          <p:nvPr/>
        </p:nvCxnSpPr>
        <p:spPr>
          <a:xfrm flipH="1">
            <a:off x="7351835" y="3684376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4D19DF-F363-45C0-8980-FAC9DF1CF62A}"/>
              </a:ext>
            </a:extLst>
          </p:cNvPr>
          <p:cNvCxnSpPr>
            <a:cxnSpLocks/>
          </p:cNvCxnSpPr>
          <p:nvPr/>
        </p:nvCxnSpPr>
        <p:spPr>
          <a:xfrm>
            <a:off x="7288947" y="3684376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04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E8BF3-6E84-403C-8613-8148F301B832}"/>
              </a:ext>
            </a:extLst>
          </p:cNvPr>
          <p:cNvGrpSpPr/>
          <p:nvPr/>
        </p:nvGrpSpPr>
        <p:grpSpPr>
          <a:xfrm>
            <a:off x="3180089" y="252390"/>
            <a:ext cx="8158002" cy="6190726"/>
            <a:chOff x="2980976" y="261946"/>
            <a:chExt cx="8158002" cy="61907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CF7AC5-58C6-431B-ACCD-398E19CAA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51169"/>
            <a:stretch/>
          </p:blipFill>
          <p:spPr>
            <a:xfrm>
              <a:off x="3438402" y="261946"/>
              <a:ext cx="3332229" cy="592769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A0A0D7F-1CA0-4160-BFF7-FE662BC10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0962"/>
            <a:stretch/>
          </p:blipFill>
          <p:spPr>
            <a:xfrm>
              <a:off x="7529150" y="261946"/>
              <a:ext cx="3346372" cy="5927699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458F06C-363F-4976-9D8E-A47992CE8C85}"/>
                </a:ext>
              </a:extLst>
            </p:cNvPr>
            <p:cNvGrpSpPr/>
            <p:nvPr/>
          </p:nvGrpSpPr>
          <p:grpSpPr>
            <a:xfrm>
              <a:off x="3499523" y="2603450"/>
              <a:ext cx="3643087" cy="832393"/>
              <a:chOff x="3483429" y="2598003"/>
              <a:chExt cx="3643087" cy="832393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55F4C03-7EFD-47A8-A689-4A3ABAC049A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B38D7E8-E234-48B4-87C6-DDD60C288494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DD1D5903-F9BD-4631-9F77-1F7092C30FB1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2C7701B-1A39-45DA-9B87-DF51FF7288FC}"/>
                </a:ext>
              </a:extLst>
            </p:cNvPr>
            <p:cNvGrpSpPr/>
            <p:nvPr/>
          </p:nvGrpSpPr>
          <p:grpSpPr>
            <a:xfrm>
              <a:off x="7495891" y="2660231"/>
              <a:ext cx="3643087" cy="832393"/>
              <a:chOff x="3483429" y="2598003"/>
              <a:chExt cx="3643087" cy="83239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5044D2D-542E-4CD0-968F-C58F1C7A36F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ở thư viện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71FDC667-299B-4EF9-AF58-DC446B583B46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4A2FD8E7-EB7B-45AE-BA01-0F3857B84575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AE77915-6FF2-4AEA-AA5A-ECF97F6AA9AD}"/>
                </a:ext>
              </a:extLst>
            </p:cNvPr>
            <p:cNvGrpSpPr/>
            <p:nvPr/>
          </p:nvGrpSpPr>
          <p:grpSpPr>
            <a:xfrm>
              <a:off x="2980976" y="5836059"/>
              <a:ext cx="4264668" cy="463414"/>
              <a:chOff x="3483428" y="2598003"/>
              <a:chExt cx="4264668" cy="463414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4A7E305-BD36-45D2-91C3-E895B0580E87}"/>
                  </a:ext>
                </a:extLst>
              </p:cNvPr>
              <p:cNvSpPr txBox="1"/>
              <p:nvPr/>
            </p:nvSpPr>
            <p:spPr>
              <a:xfrm flipH="1">
                <a:off x="3483428" y="2598003"/>
                <a:ext cx="426466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tan học lúc      giờ chiều.</a:t>
                </a: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797E9CE8-7733-4978-A7AB-A965582B68C2}"/>
                  </a:ext>
                </a:extLst>
              </p:cNvPr>
              <p:cNvSpPr/>
              <p:nvPr/>
            </p:nvSpPr>
            <p:spPr>
              <a:xfrm>
                <a:off x="5828824" y="259975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DFB0BB-0001-4774-B8CB-654ED8330C43}"/>
                </a:ext>
              </a:extLst>
            </p:cNvPr>
            <p:cNvGrpSpPr/>
            <p:nvPr/>
          </p:nvGrpSpPr>
          <p:grpSpPr>
            <a:xfrm>
              <a:off x="7529150" y="5614833"/>
              <a:ext cx="3273907" cy="837839"/>
              <a:chOff x="3483426" y="2598003"/>
              <a:chExt cx="3273907" cy="837839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5CECAAF-5A8C-439B-9118-89F1BC0EE6DF}"/>
                  </a:ext>
                </a:extLst>
              </p:cNvPr>
              <p:cNvSpPr txBox="1"/>
              <p:nvPr/>
            </p:nvSpPr>
            <p:spPr>
              <a:xfrm flipH="1">
                <a:off x="3483426" y="2598003"/>
                <a:ext cx="327390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rửa bát </a:t>
                </a:r>
              </a:p>
              <a:p>
                <a:r>
                  <a:rPr lang="vi-VN" sz="2400" dirty="0"/>
                  <a:t>lúc       giờ      phút tối.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EDF76A8A-F104-4E5F-8AC8-120C93F91705}"/>
                  </a:ext>
                </a:extLst>
              </p:cNvPr>
              <p:cNvSpPr/>
              <p:nvPr/>
            </p:nvSpPr>
            <p:spPr>
              <a:xfrm>
                <a:off x="4033221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9DBC252B-FF8A-4C0B-A51A-0C4480229ED3}"/>
                  </a:ext>
                </a:extLst>
              </p:cNvPr>
              <p:cNvSpPr/>
              <p:nvPr/>
            </p:nvSpPr>
            <p:spPr>
              <a:xfrm>
                <a:off x="5015214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912090" y="2337289"/>
            <a:ext cx="2972803" cy="1091712"/>
          </a:xfrm>
          <a:prstGeom prst="parallelogram">
            <a:avLst>
              <a:gd name="adj" fmla="val 0"/>
            </a:avLst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Nam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225751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5126588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8237720" y="3017194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9138557" y="3017194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5515369" y="5822229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8275625" y="5971236"/>
            <a:ext cx="414981" cy="523220"/>
            <a:chOff x="8609749" y="4291143"/>
            <a:chExt cx="414981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9176462" y="5971236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1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1" y="2415941"/>
            <a:ext cx="6324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lgerian" panose="04020705040A02060702" pitchFamily="8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68726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A5F09D-AA6E-47EA-975F-B9C544F38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429" b="4290"/>
          <a:stretch/>
        </p:blipFill>
        <p:spPr>
          <a:xfrm>
            <a:off x="1791011" y="2849218"/>
            <a:ext cx="8825513" cy="36045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13C2304-FA3B-4130-B8AE-08999A3D336E}"/>
              </a:ext>
            </a:extLst>
          </p:cNvPr>
          <p:cNvGrpSpPr/>
          <p:nvPr/>
        </p:nvGrpSpPr>
        <p:grpSpPr>
          <a:xfrm>
            <a:off x="767583" y="1228311"/>
            <a:ext cx="4363790" cy="2073687"/>
            <a:chOff x="2461080" y="1025884"/>
            <a:chExt cx="2106617" cy="142587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8B3797A5-DDB2-4F95-B952-B0B221D3B9D6}"/>
                </a:ext>
              </a:extLst>
            </p:cNvPr>
            <p:cNvSpPr/>
            <p:nvPr/>
          </p:nvSpPr>
          <p:spPr>
            <a:xfrm>
              <a:off x="2461080" y="1025884"/>
              <a:ext cx="2106617" cy="1425879"/>
            </a:xfrm>
            <a:custGeom>
              <a:avLst/>
              <a:gdLst>
                <a:gd name="connsiteX0" fmla="*/ 3503720 w 4308347"/>
                <a:gd name="connsiteY0" fmla="*/ 1699454 h 1406460"/>
                <a:gd name="connsiteX1" fmla="*/ 2633496 w 4308347"/>
                <a:gd name="connsiteY1" fmla="*/ 1388831 h 1406460"/>
                <a:gd name="connsiteX2" fmla="*/ 1429903 w 4308347"/>
                <a:gd name="connsiteY2" fmla="*/ 1365521 h 1406460"/>
                <a:gd name="connsiteX3" fmla="*/ 1374982 w 4308347"/>
                <a:gd name="connsiteY3" fmla="*/ 47616 h 1406460"/>
                <a:gd name="connsiteX4" fmla="*/ 2594339 w 4308347"/>
                <a:gd name="connsiteY4" fmla="*/ 14837 h 1406460"/>
                <a:gd name="connsiteX5" fmla="*/ 3385330 w 4308347"/>
                <a:gd name="connsiteY5" fmla="*/ 1280292 h 1406460"/>
                <a:gd name="connsiteX6" fmla="*/ 3503720 w 4308347"/>
                <a:gd name="connsiteY6" fmla="*/ 1699454 h 1406460"/>
                <a:gd name="connsiteX0" fmla="*/ 3503728 w 4309680"/>
                <a:gd name="connsiteY0" fmla="*/ 1699454 h 1699454"/>
                <a:gd name="connsiteX1" fmla="*/ 2633504 w 4309680"/>
                <a:gd name="connsiteY1" fmla="*/ 1388831 h 1699454"/>
                <a:gd name="connsiteX2" fmla="*/ 1429911 w 4309680"/>
                <a:gd name="connsiteY2" fmla="*/ 1365521 h 1699454"/>
                <a:gd name="connsiteX3" fmla="*/ 1374990 w 4309680"/>
                <a:gd name="connsiteY3" fmla="*/ 47616 h 1699454"/>
                <a:gd name="connsiteX4" fmla="*/ 2594347 w 4309680"/>
                <a:gd name="connsiteY4" fmla="*/ 14837 h 1699454"/>
                <a:gd name="connsiteX5" fmla="*/ 3385338 w 4309680"/>
                <a:gd name="connsiteY5" fmla="*/ 1280292 h 1699454"/>
                <a:gd name="connsiteX6" fmla="*/ 3503728 w 4309680"/>
                <a:gd name="connsiteY6" fmla="*/ 1699454 h 1699454"/>
                <a:gd name="connsiteX0" fmla="*/ 3503728 w 4309680"/>
                <a:gd name="connsiteY0" fmla="*/ 1699454 h 1702113"/>
                <a:gd name="connsiteX1" fmla="*/ 3213867 w 4309680"/>
                <a:gd name="connsiteY1" fmla="*/ 1341303 h 1702113"/>
                <a:gd name="connsiteX2" fmla="*/ 2633504 w 4309680"/>
                <a:gd name="connsiteY2" fmla="*/ 1388831 h 1702113"/>
                <a:gd name="connsiteX3" fmla="*/ 1429911 w 4309680"/>
                <a:gd name="connsiteY3" fmla="*/ 1365521 h 1702113"/>
                <a:gd name="connsiteX4" fmla="*/ 1374990 w 4309680"/>
                <a:gd name="connsiteY4" fmla="*/ 47616 h 1702113"/>
                <a:gd name="connsiteX5" fmla="*/ 2594347 w 4309680"/>
                <a:gd name="connsiteY5" fmla="*/ 14837 h 1702113"/>
                <a:gd name="connsiteX6" fmla="*/ 3385338 w 4309680"/>
                <a:gd name="connsiteY6" fmla="*/ 1280292 h 1702113"/>
                <a:gd name="connsiteX7" fmla="*/ 3503728 w 4309680"/>
                <a:gd name="connsiteY7" fmla="*/ 1699454 h 1702113"/>
                <a:gd name="connsiteX0" fmla="*/ 3325928 w 4309680"/>
                <a:gd name="connsiteY0" fmla="*/ 1702629 h 1705265"/>
                <a:gd name="connsiteX1" fmla="*/ 3213867 w 4309680"/>
                <a:gd name="connsiteY1" fmla="*/ 1341303 h 1705265"/>
                <a:gd name="connsiteX2" fmla="*/ 2633504 w 4309680"/>
                <a:gd name="connsiteY2" fmla="*/ 1388831 h 1705265"/>
                <a:gd name="connsiteX3" fmla="*/ 1429911 w 4309680"/>
                <a:gd name="connsiteY3" fmla="*/ 1365521 h 1705265"/>
                <a:gd name="connsiteX4" fmla="*/ 1374990 w 4309680"/>
                <a:gd name="connsiteY4" fmla="*/ 47616 h 1705265"/>
                <a:gd name="connsiteX5" fmla="*/ 2594347 w 4309680"/>
                <a:gd name="connsiteY5" fmla="*/ 14837 h 1705265"/>
                <a:gd name="connsiteX6" fmla="*/ 3385338 w 4309680"/>
                <a:gd name="connsiteY6" fmla="*/ 1280292 h 1705265"/>
                <a:gd name="connsiteX7" fmla="*/ 3325928 w 4309680"/>
                <a:gd name="connsiteY7" fmla="*/ 1702629 h 1705265"/>
                <a:gd name="connsiteX0" fmla="*/ 3272588 w 4309680"/>
                <a:gd name="connsiteY0" fmla="*/ 1687389 h 1690138"/>
                <a:gd name="connsiteX1" fmla="*/ 3213867 w 4309680"/>
                <a:gd name="connsiteY1" fmla="*/ 1341303 h 1690138"/>
                <a:gd name="connsiteX2" fmla="*/ 2633504 w 4309680"/>
                <a:gd name="connsiteY2" fmla="*/ 1388831 h 1690138"/>
                <a:gd name="connsiteX3" fmla="*/ 1429911 w 4309680"/>
                <a:gd name="connsiteY3" fmla="*/ 1365521 h 1690138"/>
                <a:gd name="connsiteX4" fmla="*/ 1374990 w 4309680"/>
                <a:gd name="connsiteY4" fmla="*/ 47616 h 1690138"/>
                <a:gd name="connsiteX5" fmla="*/ 2594347 w 4309680"/>
                <a:gd name="connsiteY5" fmla="*/ 14837 h 1690138"/>
                <a:gd name="connsiteX6" fmla="*/ 3385338 w 4309680"/>
                <a:gd name="connsiteY6" fmla="*/ 1280292 h 1690138"/>
                <a:gd name="connsiteX7" fmla="*/ 3272588 w 4309680"/>
                <a:gd name="connsiteY7" fmla="*/ 1687389 h 1690138"/>
                <a:gd name="connsiteX0" fmla="*/ 3272588 w 4363789"/>
                <a:gd name="connsiteY0" fmla="*/ 1687389 h 1690138"/>
                <a:gd name="connsiteX1" fmla="*/ 3213867 w 4363789"/>
                <a:gd name="connsiteY1" fmla="*/ 1341303 h 1690138"/>
                <a:gd name="connsiteX2" fmla="*/ 2633504 w 4363789"/>
                <a:gd name="connsiteY2" fmla="*/ 1388831 h 1690138"/>
                <a:gd name="connsiteX3" fmla="*/ 1429911 w 4363789"/>
                <a:gd name="connsiteY3" fmla="*/ 1365521 h 1690138"/>
                <a:gd name="connsiteX4" fmla="*/ 1374990 w 4363789"/>
                <a:gd name="connsiteY4" fmla="*/ 47616 h 1690138"/>
                <a:gd name="connsiteX5" fmla="*/ 2594347 w 4363789"/>
                <a:gd name="connsiteY5" fmla="*/ 14837 h 1690138"/>
                <a:gd name="connsiteX6" fmla="*/ 3469158 w 4363789"/>
                <a:gd name="connsiteY6" fmla="*/ 1249812 h 1690138"/>
                <a:gd name="connsiteX7" fmla="*/ 3272588 w 4363789"/>
                <a:gd name="connsiteY7" fmla="*/ 1687389 h 169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3789" h="1690138">
                  <a:moveTo>
                    <a:pt x="3272588" y="1687389"/>
                  </a:moveTo>
                  <a:cubicBezTo>
                    <a:pt x="3233426" y="1723487"/>
                    <a:pt x="3358904" y="1393074"/>
                    <a:pt x="3213867" y="1341303"/>
                  </a:cubicBezTo>
                  <a:cubicBezTo>
                    <a:pt x="3068830" y="1289533"/>
                    <a:pt x="2920247" y="1410724"/>
                    <a:pt x="2633504" y="1388831"/>
                  </a:cubicBezTo>
                  <a:cubicBezTo>
                    <a:pt x="2233688" y="1418620"/>
                    <a:pt x="1816133" y="1410533"/>
                    <a:pt x="1429911" y="1365521"/>
                  </a:cubicBezTo>
                  <a:cubicBezTo>
                    <a:pt x="-449219" y="1146522"/>
                    <a:pt x="-485196" y="283221"/>
                    <a:pt x="1374990" y="47616"/>
                  </a:cubicBezTo>
                  <a:cubicBezTo>
                    <a:pt x="1763195" y="-1553"/>
                    <a:pt x="2186733" y="-12939"/>
                    <a:pt x="2594347" y="14837"/>
                  </a:cubicBezTo>
                  <a:cubicBezTo>
                    <a:pt x="4443937" y="140871"/>
                    <a:pt x="5019620" y="897290"/>
                    <a:pt x="3469158" y="1249812"/>
                  </a:cubicBezTo>
                  <a:lnTo>
                    <a:pt x="3272588" y="168738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7920A2-4E49-45A7-B848-64F845B06F82}"/>
                </a:ext>
              </a:extLst>
            </p:cNvPr>
            <p:cNvSpPr txBox="1"/>
            <p:nvPr/>
          </p:nvSpPr>
          <p:spPr>
            <a:xfrm>
              <a:off x="2565445" y="1188098"/>
              <a:ext cx="1897887" cy="95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có bao nhiêu giờ và một giờ có bao nhiêu phút nhỉ?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2ADCDD-EC4F-4A90-97E1-2E8F1AA02643}"/>
              </a:ext>
            </a:extLst>
          </p:cNvPr>
          <p:cNvGrpSpPr/>
          <p:nvPr/>
        </p:nvGrpSpPr>
        <p:grpSpPr>
          <a:xfrm>
            <a:off x="5559009" y="1228312"/>
            <a:ext cx="2524693" cy="1261268"/>
            <a:chOff x="4762935" y="173002"/>
            <a:chExt cx="2099766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510D7FD-82F6-486E-82F5-D37E4CC77CBE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51E8E9-5796-4D37-B3DD-CCD2CBDB5CF2}"/>
                </a:ext>
              </a:extLst>
            </p:cNvPr>
            <p:cNvSpPr txBox="1"/>
            <p:nvPr/>
          </p:nvSpPr>
          <p:spPr>
            <a:xfrm>
              <a:off x="4807086" y="250086"/>
              <a:ext cx="2055615" cy="88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có 24 giờ.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C9E27C-C47C-4B10-B2AF-D6000C99BF63}"/>
              </a:ext>
            </a:extLst>
          </p:cNvPr>
          <p:cNvGrpSpPr/>
          <p:nvPr/>
        </p:nvGrpSpPr>
        <p:grpSpPr>
          <a:xfrm>
            <a:off x="8213412" y="2489580"/>
            <a:ext cx="2527403" cy="1261268"/>
            <a:chOff x="4762935" y="173002"/>
            <a:chExt cx="2099765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50CBCF53-C46B-42BC-949A-35B202BC0218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2C2FA2-12F4-47ED-88DF-AA84A4EEDC59}"/>
                </a:ext>
              </a:extLst>
            </p:cNvPr>
            <p:cNvSpPr txBox="1"/>
            <p:nvPr/>
          </p:nvSpPr>
          <p:spPr>
            <a:xfrm>
              <a:off x="4807085" y="325340"/>
              <a:ext cx="2055615" cy="88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giờ có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60 phút.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62F78BA-1274-4BCB-B684-766E1FEEC183}"/>
              </a:ext>
            </a:extLst>
          </p:cNvPr>
          <p:cNvSpPr txBox="1"/>
          <p:nvPr/>
        </p:nvSpPr>
        <p:spPr>
          <a:xfrm>
            <a:off x="2949478" y="48822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86AC9-6B4C-4D39-825E-073962DD6A38}"/>
              </a:ext>
            </a:extLst>
          </p:cNvPr>
          <p:cNvSpPr txBox="1"/>
          <p:nvPr/>
        </p:nvSpPr>
        <p:spPr>
          <a:xfrm>
            <a:off x="2900315" y="481872"/>
            <a:ext cx="8282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24 </a:t>
            </a:r>
            <a:r>
              <a:rPr lang="vi-VN" sz="2800" dirty="0"/>
              <a:t>giờ trong một ngày được tính từ 12 giờ đêm hôm trước đến 12 giờ đêm hôm sau.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B6544E-FB3E-41F2-B047-4FFDB7F7B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14469"/>
              </p:ext>
            </p:extLst>
          </p:nvPr>
        </p:nvGraphicFramePr>
        <p:xfrm>
          <a:off x="858933" y="1557750"/>
          <a:ext cx="10206633" cy="4568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835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8773798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</a:tblGrid>
              <a:tr h="64153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Buổi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Các giờ đúng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99990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Trưa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  <a:tr h="95892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Chiều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42325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Tối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1414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Đêm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83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42FAC6-F4EA-48B1-93AB-C7917D69E13E}"/>
              </a:ext>
            </a:extLst>
          </p:cNvPr>
          <p:cNvSpPr txBox="1"/>
          <p:nvPr/>
        </p:nvSpPr>
        <p:spPr>
          <a:xfrm>
            <a:off x="2296858" y="2287609"/>
            <a:ext cx="835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sáng, 2 giờ sáng, 3 giờ sáng, 4 giờ sáng, 5 giờ sáng, 6 giờ sáng, 7 giờ sáng, 8 giờ sáng, 9 giờ sáng, 10 giờ sáng.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C65FD-2A3F-4A78-B416-16CEC2D3085C}"/>
              </a:ext>
            </a:extLst>
          </p:cNvPr>
          <p:cNvSpPr txBox="1"/>
          <p:nvPr/>
        </p:nvSpPr>
        <p:spPr>
          <a:xfrm>
            <a:off x="2296858" y="3291105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11 giờ trưa, 12 giờ trưa.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EF9B0-BA71-4863-B808-4585B0D74D8C}"/>
              </a:ext>
            </a:extLst>
          </p:cNvPr>
          <p:cNvSpPr txBox="1"/>
          <p:nvPr/>
        </p:nvSpPr>
        <p:spPr>
          <a:xfrm>
            <a:off x="2310109" y="3896815"/>
            <a:ext cx="872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chiều (13 giờ), 2 giờ chiều (14 giờ), 3 giờ chiều (15 giờ), 4 giờ chiều (16 giờ), 5 giờ chiều (17 giờ), 6 giờ chiều (18 giờ).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27219-4521-4FF4-95CB-23DFFF5DF55A}"/>
              </a:ext>
            </a:extLst>
          </p:cNvPr>
          <p:cNvSpPr txBox="1"/>
          <p:nvPr/>
        </p:nvSpPr>
        <p:spPr>
          <a:xfrm>
            <a:off x="2296858" y="4899226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7 giờ tối (19 giờ), 8 giờ tối (20 giờ), 9 giờ tối (21 giờ).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22C8A-9A8D-4025-AF4A-2D9B37715371}"/>
              </a:ext>
            </a:extLst>
          </p:cNvPr>
          <p:cNvSpPr txBox="1"/>
          <p:nvPr/>
        </p:nvSpPr>
        <p:spPr>
          <a:xfrm>
            <a:off x="2296858" y="5561963"/>
            <a:ext cx="872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10 giờ đêm (22 giờ), 11 giờ đêm (23 giờ), 12 giờ đêm (24 giờ).</a:t>
            </a:r>
          </a:p>
        </p:txBody>
      </p:sp>
    </p:spTree>
    <p:extLst>
      <p:ext uri="{BB962C8B-B14F-4D97-AF65-F5344CB8AC3E}">
        <p14:creationId xmlns:p14="http://schemas.microsoft.com/office/powerpoint/2010/main" val="3549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664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id="{2A9DADD7-7CAF-45AE-99BB-56E15667D050}"/>
              </a:ext>
            </a:extLst>
          </p:cNvPr>
          <p:cNvSpPr/>
          <p:nvPr/>
        </p:nvSpPr>
        <p:spPr>
          <a:xfrm>
            <a:off x="4568261" y="926007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5DA3EF5-3A72-4A9C-8D96-89951C432600}"/>
              </a:ext>
            </a:extLst>
          </p:cNvPr>
          <p:cNvSpPr txBox="1"/>
          <p:nvPr/>
        </p:nvSpPr>
        <p:spPr>
          <a:xfrm>
            <a:off x="6617916" y="999515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692BEC9-D0B4-4FD7-A0F9-078BAB97DF27}"/>
              </a:ext>
            </a:extLst>
          </p:cNvPr>
          <p:cNvSpPr txBox="1"/>
          <p:nvPr/>
        </p:nvSpPr>
        <p:spPr>
          <a:xfrm>
            <a:off x="7730489" y="1322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BEC92E9-F903-454B-B5E1-8A903012DCC8}"/>
              </a:ext>
            </a:extLst>
          </p:cNvPr>
          <p:cNvSpPr txBox="1"/>
          <p:nvPr/>
        </p:nvSpPr>
        <p:spPr>
          <a:xfrm>
            <a:off x="8352116" y="209048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DE1B663-266A-474B-9606-AE0A17C7D902}"/>
              </a:ext>
            </a:extLst>
          </p:cNvPr>
          <p:cNvSpPr txBox="1"/>
          <p:nvPr/>
        </p:nvSpPr>
        <p:spPr>
          <a:xfrm>
            <a:off x="8572200" y="3059431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5E3E0F-AB6B-432F-9C5A-29F9D1EF5FDB}"/>
              </a:ext>
            </a:extLst>
          </p:cNvPr>
          <p:cNvSpPr txBox="1"/>
          <p:nvPr/>
        </p:nvSpPr>
        <p:spPr>
          <a:xfrm>
            <a:off x="8317383" y="4056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4BECDC4-6BE9-47A4-82A8-777854D83E49}"/>
              </a:ext>
            </a:extLst>
          </p:cNvPr>
          <p:cNvSpPr txBox="1"/>
          <p:nvPr/>
        </p:nvSpPr>
        <p:spPr>
          <a:xfrm>
            <a:off x="7562963" y="479166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5AFBC30-6013-496D-9AB5-460EDFBCFBD5}"/>
              </a:ext>
            </a:extLst>
          </p:cNvPr>
          <p:cNvSpPr txBox="1"/>
          <p:nvPr/>
        </p:nvSpPr>
        <p:spPr>
          <a:xfrm>
            <a:off x="6588108" y="504951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55DF419-715B-48CE-BD7F-10F2C98E039C}"/>
              </a:ext>
            </a:extLst>
          </p:cNvPr>
          <p:cNvSpPr txBox="1"/>
          <p:nvPr/>
        </p:nvSpPr>
        <p:spPr>
          <a:xfrm>
            <a:off x="5594243" y="472498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AF9AEA7-124A-4B46-A3DF-D43406B90DB7}"/>
              </a:ext>
            </a:extLst>
          </p:cNvPr>
          <p:cNvSpPr txBox="1"/>
          <p:nvPr/>
        </p:nvSpPr>
        <p:spPr>
          <a:xfrm>
            <a:off x="4852700" y="402474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7432683-FBCE-4001-AFD4-F15467CBF59B}"/>
              </a:ext>
            </a:extLst>
          </p:cNvPr>
          <p:cNvSpPr txBox="1"/>
          <p:nvPr/>
        </p:nvSpPr>
        <p:spPr>
          <a:xfrm>
            <a:off x="4541996" y="302232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A63F636-B39E-48B7-A23E-1D908CD296F9}"/>
              </a:ext>
            </a:extLst>
          </p:cNvPr>
          <p:cNvSpPr txBox="1"/>
          <p:nvPr/>
        </p:nvSpPr>
        <p:spPr>
          <a:xfrm>
            <a:off x="4767660" y="2046219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AEC7FBB-1C36-4488-8C9C-EFC3A7910A7F}"/>
              </a:ext>
            </a:extLst>
          </p:cNvPr>
          <p:cNvSpPr txBox="1"/>
          <p:nvPr/>
        </p:nvSpPr>
        <p:spPr>
          <a:xfrm>
            <a:off x="5374772" y="1345102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2052879-9711-497A-AF17-6FB5AF6320A0}"/>
              </a:ext>
            </a:extLst>
          </p:cNvPr>
          <p:cNvSpPr/>
          <p:nvPr/>
        </p:nvSpPr>
        <p:spPr>
          <a:xfrm>
            <a:off x="6878280" y="1486113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917F7FB-7EF1-48D9-B8E9-8778FB903CB6}"/>
              </a:ext>
            </a:extLst>
          </p:cNvPr>
          <p:cNvSpPr/>
          <p:nvPr/>
        </p:nvSpPr>
        <p:spPr>
          <a:xfrm>
            <a:off x="8320727" y="3276069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C4FE104-893B-4F90-95A3-F6AB60A96E79}"/>
              </a:ext>
            </a:extLst>
          </p:cNvPr>
          <p:cNvSpPr/>
          <p:nvPr/>
        </p:nvSpPr>
        <p:spPr>
          <a:xfrm>
            <a:off x="6848506" y="4779618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204612-EB1B-4391-98BF-783CE96B43A5}"/>
              </a:ext>
            </a:extLst>
          </p:cNvPr>
          <p:cNvSpPr/>
          <p:nvPr/>
        </p:nvSpPr>
        <p:spPr>
          <a:xfrm>
            <a:off x="5130530" y="3235972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E64BB23-2D1C-4FA3-9CF8-6153348A97A9}"/>
              </a:ext>
            </a:extLst>
          </p:cNvPr>
          <p:cNvSpPr/>
          <p:nvPr/>
        </p:nvSpPr>
        <p:spPr>
          <a:xfrm>
            <a:off x="6003476" y="174679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C50AA11-EED1-4114-A85B-98D5E7486EB9}"/>
              </a:ext>
            </a:extLst>
          </p:cNvPr>
          <p:cNvSpPr/>
          <p:nvPr/>
        </p:nvSpPr>
        <p:spPr>
          <a:xfrm>
            <a:off x="5440261" y="239343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A92269F-D970-49C9-9A5D-923768853028}"/>
              </a:ext>
            </a:extLst>
          </p:cNvPr>
          <p:cNvSpPr/>
          <p:nvPr/>
        </p:nvSpPr>
        <p:spPr>
          <a:xfrm>
            <a:off x="5441652" y="402528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DC6FF02-6AF6-4CDF-9FB8-35A008A1E493}"/>
              </a:ext>
            </a:extLst>
          </p:cNvPr>
          <p:cNvSpPr/>
          <p:nvPr/>
        </p:nvSpPr>
        <p:spPr>
          <a:xfrm>
            <a:off x="6023063" y="461296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721511A-E4D5-4A80-A3C7-97CB065182CC}"/>
              </a:ext>
            </a:extLst>
          </p:cNvPr>
          <p:cNvSpPr/>
          <p:nvPr/>
        </p:nvSpPr>
        <p:spPr>
          <a:xfrm>
            <a:off x="7639904" y="1756891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CC3DD02-C66D-41A0-A96B-8D7CC56F6FDA}"/>
              </a:ext>
            </a:extLst>
          </p:cNvPr>
          <p:cNvSpPr/>
          <p:nvPr/>
        </p:nvSpPr>
        <p:spPr>
          <a:xfrm>
            <a:off x="8249065" y="2408290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F2542CA-2F43-466D-B5B5-080861A17ECB}"/>
              </a:ext>
            </a:extLst>
          </p:cNvPr>
          <p:cNvSpPr/>
          <p:nvPr/>
        </p:nvSpPr>
        <p:spPr>
          <a:xfrm>
            <a:off x="8206463" y="405759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FFC4EB5-31C1-4419-A1BA-A918BBB3642B}"/>
              </a:ext>
            </a:extLst>
          </p:cNvPr>
          <p:cNvSpPr/>
          <p:nvPr/>
        </p:nvSpPr>
        <p:spPr>
          <a:xfrm>
            <a:off x="7615850" y="464442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D90454A-F330-428D-BD2B-520B45C61127}"/>
              </a:ext>
            </a:extLst>
          </p:cNvPr>
          <p:cNvGrpSpPr/>
          <p:nvPr/>
        </p:nvGrpSpPr>
        <p:grpSpPr>
          <a:xfrm>
            <a:off x="6703602" y="2404555"/>
            <a:ext cx="372245" cy="1705456"/>
            <a:chOff x="7020272" y="2261069"/>
            <a:chExt cx="288032" cy="1315535"/>
          </a:xfrm>
        </p:grpSpPr>
        <p:sp>
          <p:nvSpPr>
            <p:cNvPr id="118" name="Diamond 117">
              <a:extLst>
                <a:ext uri="{FF2B5EF4-FFF2-40B4-BE49-F238E27FC236}">
                  <a16:creationId xmlns:a16="http://schemas.microsoft.com/office/drawing/2014/main" id="{135B67BB-25BA-4AC8-973E-3D9FD490BA07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Diamond 118">
              <a:extLst>
                <a:ext uri="{FF2B5EF4-FFF2-40B4-BE49-F238E27FC236}">
                  <a16:creationId xmlns:a16="http://schemas.microsoft.com/office/drawing/2014/main" id="{86053907-1BCD-43D2-9E7B-B168E87A40DE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BCA5E07-F4C2-4351-B16D-94F85F564692}"/>
              </a:ext>
            </a:extLst>
          </p:cNvPr>
          <p:cNvGrpSpPr/>
          <p:nvPr/>
        </p:nvGrpSpPr>
        <p:grpSpPr>
          <a:xfrm>
            <a:off x="6783030" y="1918534"/>
            <a:ext cx="186123" cy="2717571"/>
            <a:chOff x="6804248" y="1882965"/>
            <a:chExt cx="144016" cy="2096248"/>
          </a:xfrm>
        </p:grpSpPr>
        <p:sp>
          <p:nvSpPr>
            <p:cNvPr id="121" name="Diamond 120">
              <a:extLst>
                <a:ext uri="{FF2B5EF4-FFF2-40B4-BE49-F238E27FC236}">
                  <a16:creationId xmlns:a16="http://schemas.microsoft.com/office/drawing/2014/main" id="{21851435-AB86-463A-89C9-CD6F4BA0E3E1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2" name="Diamond 121">
              <a:extLst>
                <a:ext uri="{FF2B5EF4-FFF2-40B4-BE49-F238E27FC236}">
                  <a16:creationId xmlns:a16="http://schemas.microsoft.com/office/drawing/2014/main" id="{142DB380-2155-4D65-9102-05F2673C8B81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6D85ACD1-896A-4FBA-983D-5C163C601144}"/>
              </a:ext>
            </a:extLst>
          </p:cNvPr>
          <p:cNvSpPr/>
          <p:nvPr/>
        </p:nvSpPr>
        <p:spPr>
          <a:xfrm>
            <a:off x="6814859" y="3196895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Title 2">
            <a:extLst>
              <a:ext uri="{FF2B5EF4-FFF2-40B4-BE49-F238E27FC236}">
                <a16:creationId xmlns:a16="http://schemas.microsoft.com/office/drawing/2014/main" id="{1B2BED86-DB09-46FB-94DD-0FB486073F98}"/>
              </a:ext>
            </a:extLst>
          </p:cNvPr>
          <p:cNvSpPr txBox="1">
            <a:spLocks/>
          </p:cNvSpPr>
          <p:nvPr/>
        </p:nvSpPr>
        <p:spPr>
          <a:xfrm>
            <a:off x="8893091" y="1948396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5" name="Title 2">
            <a:extLst>
              <a:ext uri="{FF2B5EF4-FFF2-40B4-BE49-F238E27FC236}">
                <a16:creationId xmlns:a16="http://schemas.microsoft.com/office/drawing/2014/main" id="{9D513E09-F2AE-4C11-B111-139A825DA63B}"/>
              </a:ext>
            </a:extLst>
          </p:cNvPr>
          <p:cNvSpPr txBox="1">
            <a:spLocks/>
          </p:cNvSpPr>
          <p:nvPr/>
        </p:nvSpPr>
        <p:spPr>
          <a:xfrm>
            <a:off x="8171413" y="1026229"/>
            <a:ext cx="207755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6" name="Title 2">
            <a:extLst>
              <a:ext uri="{FF2B5EF4-FFF2-40B4-BE49-F238E27FC236}">
                <a16:creationId xmlns:a16="http://schemas.microsoft.com/office/drawing/2014/main" id="{5BD3259E-C5FB-4B06-A694-9A28367F8325}"/>
              </a:ext>
            </a:extLst>
          </p:cNvPr>
          <p:cNvSpPr txBox="1">
            <a:spLocks/>
          </p:cNvSpPr>
          <p:nvPr/>
        </p:nvSpPr>
        <p:spPr>
          <a:xfrm>
            <a:off x="9204054" y="3072944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7" name="Title 2">
            <a:extLst>
              <a:ext uri="{FF2B5EF4-FFF2-40B4-BE49-F238E27FC236}">
                <a16:creationId xmlns:a16="http://schemas.microsoft.com/office/drawing/2014/main" id="{7A5031B3-17C2-46D1-848B-A98056F3B2B5}"/>
              </a:ext>
            </a:extLst>
          </p:cNvPr>
          <p:cNvSpPr txBox="1">
            <a:spLocks/>
          </p:cNvSpPr>
          <p:nvPr/>
        </p:nvSpPr>
        <p:spPr>
          <a:xfrm>
            <a:off x="8755698" y="4348865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8" name="Title 2">
            <a:extLst>
              <a:ext uri="{FF2B5EF4-FFF2-40B4-BE49-F238E27FC236}">
                <a16:creationId xmlns:a16="http://schemas.microsoft.com/office/drawing/2014/main" id="{36E97598-8657-4784-A932-CF44C4E3B03A}"/>
              </a:ext>
            </a:extLst>
          </p:cNvPr>
          <p:cNvSpPr txBox="1">
            <a:spLocks/>
          </p:cNvSpPr>
          <p:nvPr/>
        </p:nvSpPr>
        <p:spPr>
          <a:xfrm>
            <a:off x="8006883" y="5200842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9" name="Title 2">
            <a:extLst>
              <a:ext uri="{FF2B5EF4-FFF2-40B4-BE49-F238E27FC236}">
                <a16:creationId xmlns:a16="http://schemas.microsoft.com/office/drawing/2014/main" id="{21E3E26B-4044-4F82-B836-D8F97EF22DD1}"/>
              </a:ext>
            </a:extLst>
          </p:cNvPr>
          <p:cNvSpPr txBox="1">
            <a:spLocks/>
          </p:cNvSpPr>
          <p:nvPr/>
        </p:nvSpPr>
        <p:spPr>
          <a:xfrm>
            <a:off x="6053048" y="5579072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6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0" name="Title 2">
            <a:extLst>
              <a:ext uri="{FF2B5EF4-FFF2-40B4-BE49-F238E27FC236}">
                <a16:creationId xmlns:a16="http://schemas.microsoft.com/office/drawing/2014/main" id="{F7B9F278-8587-4005-95D3-78D7CFA5B171}"/>
              </a:ext>
            </a:extLst>
          </p:cNvPr>
          <p:cNvSpPr txBox="1">
            <a:spLocks/>
          </p:cNvSpPr>
          <p:nvPr/>
        </p:nvSpPr>
        <p:spPr>
          <a:xfrm>
            <a:off x="3447551" y="5200164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1" name="Title 2">
            <a:extLst>
              <a:ext uri="{FF2B5EF4-FFF2-40B4-BE49-F238E27FC236}">
                <a16:creationId xmlns:a16="http://schemas.microsoft.com/office/drawing/2014/main" id="{3A685443-D178-400B-9D04-FCBD12FF8C3C}"/>
              </a:ext>
            </a:extLst>
          </p:cNvPr>
          <p:cNvSpPr txBox="1">
            <a:spLocks/>
          </p:cNvSpPr>
          <p:nvPr/>
        </p:nvSpPr>
        <p:spPr>
          <a:xfrm>
            <a:off x="2829050" y="4352139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8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2" name="Title 2">
            <a:extLst>
              <a:ext uri="{FF2B5EF4-FFF2-40B4-BE49-F238E27FC236}">
                <a16:creationId xmlns:a16="http://schemas.microsoft.com/office/drawing/2014/main" id="{85054887-161C-4D6C-A517-4876992E3194}"/>
              </a:ext>
            </a:extLst>
          </p:cNvPr>
          <p:cNvSpPr txBox="1">
            <a:spLocks/>
          </p:cNvSpPr>
          <p:nvPr/>
        </p:nvSpPr>
        <p:spPr>
          <a:xfrm>
            <a:off x="2561819" y="3025204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9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3" name="Title 2">
            <a:extLst>
              <a:ext uri="{FF2B5EF4-FFF2-40B4-BE49-F238E27FC236}">
                <a16:creationId xmlns:a16="http://schemas.microsoft.com/office/drawing/2014/main" id="{EE4B2106-113F-4D4A-B1BD-3E6903D81526}"/>
              </a:ext>
            </a:extLst>
          </p:cNvPr>
          <p:cNvSpPr txBox="1">
            <a:spLocks/>
          </p:cNvSpPr>
          <p:nvPr/>
        </p:nvSpPr>
        <p:spPr>
          <a:xfrm>
            <a:off x="2715899" y="1881037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4" name="Title 2">
            <a:extLst>
              <a:ext uri="{FF2B5EF4-FFF2-40B4-BE49-F238E27FC236}">
                <a16:creationId xmlns:a16="http://schemas.microsoft.com/office/drawing/2014/main" id="{3D4A5008-3A28-4FB9-B7C6-6DE14CD1A08F}"/>
              </a:ext>
            </a:extLst>
          </p:cNvPr>
          <p:cNvSpPr txBox="1">
            <a:spLocks/>
          </p:cNvSpPr>
          <p:nvPr/>
        </p:nvSpPr>
        <p:spPr>
          <a:xfrm>
            <a:off x="3340433" y="1010621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5" name="Title 2">
            <a:extLst>
              <a:ext uri="{FF2B5EF4-FFF2-40B4-BE49-F238E27FC236}">
                <a16:creationId xmlns:a16="http://schemas.microsoft.com/office/drawing/2014/main" id="{63555166-03B5-43E4-8398-9E909865A1FA}"/>
              </a:ext>
            </a:extLst>
          </p:cNvPr>
          <p:cNvSpPr txBox="1">
            <a:spLocks/>
          </p:cNvSpPr>
          <p:nvPr/>
        </p:nvSpPr>
        <p:spPr>
          <a:xfrm>
            <a:off x="5753451" y="438782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6" name="Title 2">
            <a:extLst>
              <a:ext uri="{FF2B5EF4-FFF2-40B4-BE49-F238E27FC236}">
                <a16:creationId xmlns:a16="http://schemas.microsoft.com/office/drawing/2014/main" id="{893CEACD-43D5-46F1-A619-D40A3A8E0B1A}"/>
              </a:ext>
            </a:extLst>
          </p:cNvPr>
          <p:cNvSpPr txBox="1">
            <a:spLocks/>
          </p:cNvSpPr>
          <p:nvPr/>
        </p:nvSpPr>
        <p:spPr>
          <a:xfrm>
            <a:off x="4941041" y="451707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2355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7252 0.000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2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5" grpId="1"/>
      <p:bldP spid="1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5FD909A1-26F8-4E81-86A1-2AEED2B55DBD}"/>
              </a:ext>
            </a:extLst>
          </p:cNvPr>
          <p:cNvSpPr/>
          <p:nvPr/>
        </p:nvSpPr>
        <p:spPr>
          <a:xfrm>
            <a:off x="4621057" y="1034241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150A65-EDAB-4646-B9A2-7474C7A0E111}"/>
              </a:ext>
            </a:extLst>
          </p:cNvPr>
          <p:cNvSpPr txBox="1"/>
          <p:nvPr/>
        </p:nvSpPr>
        <p:spPr>
          <a:xfrm>
            <a:off x="6670712" y="1107749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B0637A-AB98-4ED0-B37F-BFBB6E2BE431}"/>
              </a:ext>
            </a:extLst>
          </p:cNvPr>
          <p:cNvSpPr txBox="1"/>
          <p:nvPr/>
        </p:nvSpPr>
        <p:spPr>
          <a:xfrm>
            <a:off x="7783285" y="1431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BCF559-85CD-4E2F-8B94-A8B44B4C57DD}"/>
              </a:ext>
            </a:extLst>
          </p:cNvPr>
          <p:cNvSpPr txBox="1"/>
          <p:nvPr/>
        </p:nvSpPr>
        <p:spPr>
          <a:xfrm>
            <a:off x="8404912" y="219871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94FB94-D6FB-4F6E-ADAA-FA9A3F78814C}"/>
              </a:ext>
            </a:extLst>
          </p:cNvPr>
          <p:cNvSpPr txBox="1"/>
          <p:nvPr/>
        </p:nvSpPr>
        <p:spPr>
          <a:xfrm>
            <a:off x="8624996" y="316766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B1F359-85DA-4A2C-A270-AAF5A1EF1A65}"/>
              </a:ext>
            </a:extLst>
          </p:cNvPr>
          <p:cNvSpPr txBox="1"/>
          <p:nvPr/>
        </p:nvSpPr>
        <p:spPr>
          <a:xfrm>
            <a:off x="8370179" y="4165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D23A03-D739-4F97-9F01-5267C511696D}"/>
              </a:ext>
            </a:extLst>
          </p:cNvPr>
          <p:cNvSpPr txBox="1"/>
          <p:nvPr/>
        </p:nvSpPr>
        <p:spPr>
          <a:xfrm>
            <a:off x="7615759" y="489989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A54D3A-997E-43F7-9F97-6AA56DCDED83}"/>
              </a:ext>
            </a:extLst>
          </p:cNvPr>
          <p:cNvSpPr txBox="1"/>
          <p:nvPr/>
        </p:nvSpPr>
        <p:spPr>
          <a:xfrm>
            <a:off x="6640904" y="515774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0DEF74-EB47-44E6-8C52-88E0C68FB991}"/>
              </a:ext>
            </a:extLst>
          </p:cNvPr>
          <p:cNvSpPr txBox="1"/>
          <p:nvPr/>
        </p:nvSpPr>
        <p:spPr>
          <a:xfrm>
            <a:off x="5647039" y="4833220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C0F3F4-23C1-4771-AF69-8CA9C77EF1DC}"/>
              </a:ext>
            </a:extLst>
          </p:cNvPr>
          <p:cNvSpPr txBox="1"/>
          <p:nvPr/>
        </p:nvSpPr>
        <p:spPr>
          <a:xfrm>
            <a:off x="4905496" y="4132979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CB1FB5-0232-4CEE-9DA6-3D88B7CE5A6E}"/>
              </a:ext>
            </a:extLst>
          </p:cNvPr>
          <p:cNvSpPr txBox="1"/>
          <p:nvPr/>
        </p:nvSpPr>
        <p:spPr>
          <a:xfrm>
            <a:off x="4594792" y="313055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B77941-D240-44B6-B639-A8C67F633B7A}"/>
              </a:ext>
            </a:extLst>
          </p:cNvPr>
          <p:cNvSpPr txBox="1"/>
          <p:nvPr/>
        </p:nvSpPr>
        <p:spPr>
          <a:xfrm>
            <a:off x="4820456" y="2154453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AE30EA6-171D-4449-B70D-AE4B6EAEAB29}"/>
              </a:ext>
            </a:extLst>
          </p:cNvPr>
          <p:cNvSpPr txBox="1"/>
          <p:nvPr/>
        </p:nvSpPr>
        <p:spPr>
          <a:xfrm>
            <a:off x="5427568" y="1453336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167799-B30C-41B8-B87B-B343F65DFF2D}"/>
              </a:ext>
            </a:extLst>
          </p:cNvPr>
          <p:cNvSpPr/>
          <p:nvPr/>
        </p:nvSpPr>
        <p:spPr>
          <a:xfrm>
            <a:off x="6931076" y="1594347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65E2A45-CDAD-4DB3-9C41-2B25908D623E}"/>
              </a:ext>
            </a:extLst>
          </p:cNvPr>
          <p:cNvSpPr/>
          <p:nvPr/>
        </p:nvSpPr>
        <p:spPr>
          <a:xfrm>
            <a:off x="8373523" y="3384303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38C2AD-53FE-41BF-989B-56A5B0842F40}"/>
              </a:ext>
            </a:extLst>
          </p:cNvPr>
          <p:cNvSpPr/>
          <p:nvPr/>
        </p:nvSpPr>
        <p:spPr>
          <a:xfrm>
            <a:off x="6901302" y="4887852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17EED9-F96E-4F4E-BED9-75CE6028E822}"/>
              </a:ext>
            </a:extLst>
          </p:cNvPr>
          <p:cNvSpPr/>
          <p:nvPr/>
        </p:nvSpPr>
        <p:spPr>
          <a:xfrm>
            <a:off x="5183326" y="3344206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21152DA-B4BC-4B70-B5BE-1168E9EE3E2E}"/>
              </a:ext>
            </a:extLst>
          </p:cNvPr>
          <p:cNvSpPr/>
          <p:nvPr/>
        </p:nvSpPr>
        <p:spPr>
          <a:xfrm>
            <a:off x="6056272" y="185502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EB2C317-2B56-49DD-A01E-7CE223CF7175}"/>
              </a:ext>
            </a:extLst>
          </p:cNvPr>
          <p:cNvSpPr/>
          <p:nvPr/>
        </p:nvSpPr>
        <p:spPr>
          <a:xfrm>
            <a:off x="5493057" y="250166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6452D71-BED2-4BDE-A9B6-0B632EEBDB2F}"/>
              </a:ext>
            </a:extLst>
          </p:cNvPr>
          <p:cNvSpPr/>
          <p:nvPr/>
        </p:nvSpPr>
        <p:spPr>
          <a:xfrm>
            <a:off x="5494448" y="413351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62A3B04-DBDD-4C94-A998-13F183E76AE0}"/>
              </a:ext>
            </a:extLst>
          </p:cNvPr>
          <p:cNvSpPr/>
          <p:nvPr/>
        </p:nvSpPr>
        <p:spPr>
          <a:xfrm>
            <a:off x="6075859" y="472119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8968D3F-BB06-4433-8E3C-CA01BF596ED4}"/>
              </a:ext>
            </a:extLst>
          </p:cNvPr>
          <p:cNvSpPr/>
          <p:nvPr/>
        </p:nvSpPr>
        <p:spPr>
          <a:xfrm>
            <a:off x="7692700" y="186512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8A53E23-ECE2-448E-94E3-12DD3DF28DD2}"/>
              </a:ext>
            </a:extLst>
          </p:cNvPr>
          <p:cNvSpPr/>
          <p:nvPr/>
        </p:nvSpPr>
        <p:spPr>
          <a:xfrm>
            <a:off x="8301861" y="251652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D936890-5FC9-4996-AB2A-E07467B0A3D1}"/>
              </a:ext>
            </a:extLst>
          </p:cNvPr>
          <p:cNvSpPr/>
          <p:nvPr/>
        </p:nvSpPr>
        <p:spPr>
          <a:xfrm>
            <a:off x="8259259" y="416583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EE02754-E93B-4494-8B8D-9AA545C254B3}"/>
              </a:ext>
            </a:extLst>
          </p:cNvPr>
          <p:cNvSpPr/>
          <p:nvPr/>
        </p:nvSpPr>
        <p:spPr>
          <a:xfrm>
            <a:off x="7668646" y="475265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6AE95B9-F565-4A44-A116-B5BE535D79E1}"/>
              </a:ext>
            </a:extLst>
          </p:cNvPr>
          <p:cNvGrpSpPr/>
          <p:nvPr/>
        </p:nvGrpSpPr>
        <p:grpSpPr>
          <a:xfrm>
            <a:off x="6756398" y="2512789"/>
            <a:ext cx="372245" cy="1705456"/>
            <a:chOff x="7020272" y="2261069"/>
            <a:chExt cx="288032" cy="1315535"/>
          </a:xfrm>
        </p:grpSpPr>
        <p:sp>
          <p:nvSpPr>
            <p:cNvPr id="72" name="Diamond 71">
              <a:extLst>
                <a:ext uri="{FF2B5EF4-FFF2-40B4-BE49-F238E27FC236}">
                  <a16:creationId xmlns:a16="http://schemas.microsoft.com/office/drawing/2014/main" id="{9BB45B99-95D0-4027-BBC0-1F6FF42C833A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id="{DC8CD62A-E746-4EC5-9B54-3C2A6FC8BDC1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6AE0B87-9079-4BC5-A48B-49AA5BD6DB7B}"/>
              </a:ext>
            </a:extLst>
          </p:cNvPr>
          <p:cNvGrpSpPr/>
          <p:nvPr/>
        </p:nvGrpSpPr>
        <p:grpSpPr>
          <a:xfrm>
            <a:off x="6835826" y="2026768"/>
            <a:ext cx="186123" cy="2717571"/>
            <a:chOff x="6804248" y="1882965"/>
            <a:chExt cx="144016" cy="2096248"/>
          </a:xfrm>
        </p:grpSpPr>
        <p:sp>
          <p:nvSpPr>
            <p:cNvPr id="75" name="Diamond 74">
              <a:extLst>
                <a:ext uri="{FF2B5EF4-FFF2-40B4-BE49-F238E27FC236}">
                  <a16:creationId xmlns:a16="http://schemas.microsoft.com/office/drawing/2014/main" id="{BEB81A76-19C0-4E88-A8C9-E6743DCCEE3E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Diamond 75">
              <a:extLst>
                <a:ext uri="{FF2B5EF4-FFF2-40B4-BE49-F238E27FC236}">
                  <a16:creationId xmlns:a16="http://schemas.microsoft.com/office/drawing/2014/main" id="{149BA807-A0C5-45D2-9091-E8A4B9E23753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01D702B-2E79-4038-AB48-1CCF8B7427D1}"/>
              </a:ext>
            </a:extLst>
          </p:cNvPr>
          <p:cNvSpPr/>
          <p:nvPr/>
        </p:nvSpPr>
        <p:spPr>
          <a:xfrm>
            <a:off x="6867655" y="3305129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Title 2">
            <a:extLst>
              <a:ext uri="{FF2B5EF4-FFF2-40B4-BE49-F238E27FC236}">
                <a16:creationId xmlns:a16="http://schemas.microsoft.com/office/drawing/2014/main" id="{DE0CDEC9-648C-43A6-B16B-145FD4593DB0}"/>
              </a:ext>
            </a:extLst>
          </p:cNvPr>
          <p:cNvSpPr txBox="1">
            <a:spLocks/>
          </p:cNvSpPr>
          <p:nvPr/>
        </p:nvSpPr>
        <p:spPr>
          <a:xfrm>
            <a:off x="8915902" y="2043117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9" name="Title 2">
            <a:extLst>
              <a:ext uri="{FF2B5EF4-FFF2-40B4-BE49-F238E27FC236}">
                <a16:creationId xmlns:a16="http://schemas.microsoft.com/office/drawing/2014/main" id="{9D570F24-EF99-4FBE-A898-385C0A0B7BE8}"/>
              </a:ext>
            </a:extLst>
          </p:cNvPr>
          <p:cNvSpPr txBox="1">
            <a:spLocks/>
          </p:cNvSpPr>
          <p:nvPr/>
        </p:nvSpPr>
        <p:spPr>
          <a:xfrm>
            <a:off x="8194224" y="1120950"/>
            <a:ext cx="179334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0" name="Title 2">
            <a:extLst>
              <a:ext uri="{FF2B5EF4-FFF2-40B4-BE49-F238E27FC236}">
                <a16:creationId xmlns:a16="http://schemas.microsoft.com/office/drawing/2014/main" id="{9DAAE435-0999-49AC-9250-1DC95E89D557}"/>
              </a:ext>
            </a:extLst>
          </p:cNvPr>
          <p:cNvSpPr txBox="1">
            <a:spLocks/>
          </p:cNvSpPr>
          <p:nvPr/>
        </p:nvSpPr>
        <p:spPr>
          <a:xfrm>
            <a:off x="9226865" y="3167665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1" name="Title 2">
            <a:extLst>
              <a:ext uri="{FF2B5EF4-FFF2-40B4-BE49-F238E27FC236}">
                <a16:creationId xmlns:a16="http://schemas.microsoft.com/office/drawing/2014/main" id="{E4AE52C7-DEB7-4BB7-A1CF-BD338AE11E8D}"/>
              </a:ext>
            </a:extLst>
          </p:cNvPr>
          <p:cNvSpPr txBox="1">
            <a:spLocks/>
          </p:cNvSpPr>
          <p:nvPr/>
        </p:nvSpPr>
        <p:spPr>
          <a:xfrm>
            <a:off x="8778509" y="4443586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2" name="Title 2">
            <a:extLst>
              <a:ext uri="{FF2B5EF4-FFF2-40B4-BE49-F238E27FC236}">
                <a16:creationId xmlns:a16="http://schemas.microsoft.com/office/drawing/2014/main" id="{2BE3069F-07EB-4A05-86E9-C07EDC5D21DD}"/>
              </a:ext>
            </a:extLst>
          </p:cNvPr>
          <p:cNvSpPr txBox="1">
            <a:spLocks/>
          </p:cNvSpPr>
          <p:nvPr/>
        </p:nvSpPr>
        <p:spPr>
          <a:xfrm>
            <a:off x="8029694" y="5295563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Title 2">
            <a:extLst>
              <a:ext uri="{FF2B5EF4-FFF2-40B4-BE49-F238E27FC236}">
                <a16:creationId xmlns:a16="http://schemas.microsoft.com/office/drawing/2014/main" id="{544FEB94-CD70-46F4-86D1-9166D2B7D9C2}"/>
              </a:ext>
            </a:extLst>
          </p:cNvPr>
          <p:cNvSpPr txBox="1">
            <a:spLocks/>
          </p:cNvSpPr>
          <p:nvPr/>
        </p:nvSpPr>
        <p:spPr>
          <a:xfrm>
            <a:off x="6075859" y="5673793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0070C0"/>
                </a:solidFill>
                <a:latin typeface="UTM Avo" panose="02040603050506020204" pitchFamily="18" charset="0"/>
              </a:rPr>
              <a:t>6 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Title 2">
            <a:extLst>
              <a:ext uri="{FF2B5EF4-FFF2-40B4-BE49-F238E27FC236}">
                <a16:creationId xmlns:a16="http://schemas.microsoft.com/office/drawing/2014/main" id="{30D4F301-B134-4A92-AAE6-293C95B3EAAD}"/>
              </a:ext>
            </a:extLst>
          </p:cNvPr>
          <p:cNvSpPr txBox="1">
            <a:spLocks/>
          </p:cNvSpPr>
          <p:nvPr/>
        </p:nvSpPr>
        <p:spPr>
          <a:xfrm>
            <a:off x="3470362" y="5294885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5" name="Title 2">
            <a:extLst>
              <a:ext uri="{FF2B5EF4-FFF2-40B4-BE49-F238E27FC236}">
                <a16:creationId xmlns:a16="http://schemas.microsoft.com/office/drawing/2014/main" id="{5BABAFD9-8782-4391-A7D4-1D8BDDF1C4E8}"/>
              </a:ext>
            </a:extLst>
          </p:cNvPr>
          <p:cNvSpPr txBox="1">
            <a:spLocks/>
          </p:cNvSpPr>
          <p:nvPr/>
        </p:nvSpPr>
        <p:spPr>
          <a:xfrm>
            <a:off x="2851861" y="4446860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8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6" name="Title 2">
            <a:extLst>
              <a:ext uri="{FF2B5EF4-FFF2-40B4-BE49-F238E27FC236}">
                <a16:creationId xmlns:a16="http://schemas.microsoft.com/office/drawing/2014/main" id="{A819B34B-3297-41A4-936C-E694582217BA}"/>
              </a:ext>
            </a:extLst>
          </p:cNvPr>
          <p:cNvSpPr txBox="1">
            <a:spLocks/>
          </p:cNvSpPr>
          <p:nvPr/>
        </p:nvSpPr>
        <p:spPr>
          <a:xfrm>
            <a:off x="2584630" y="3119925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F5801F"/>
                </a:solidFill>
                <a:latin typeface="UTM Avo" panose="02040603050506020204" pitchFamily="18" charset="0"/>
              </a:rPr>
              <a:t>9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7" name="Title 2">
            <a:extLst>
              <a:ext uri="{FF2B5EF4-FFF2-40B4-BE49-F238E27FC236}">
                <a16:creationId xmlns:a16="http://schemas.microsoft.com/office/drawing/2014/main" id="{D7133BC3-4D42-4F9F-B5AB-38E1BD030972}"/>
              </a:ext>
            </a:extLst>
          </p:cNvPr>
          <p:cNvSpPr txBox="1">
            <a:spLocks/>
          </p:cNvSpPr>
          <p:nvPr/>
        </p:nvSpPr>
        <p:spPr>
          <a:xfrm>
            <a:off x="2738710" y="1975758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id="{6C614648-A1F3-4F98-AC96-D4E40ADAC1F1}"/>
              </a:ext>
            </a:extLst>
          </p:cNvPr>
          <p:cNvSpPr txBox="1">
            <a:spLocks/>
          </p:cNvSpPr>
          <p:nvPr/>
        </p:nvSpPr>
        <p:spPr>
          <a:xfrm>
            <a:off x="3363244" y="1105342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9" name="Title 2">
            <a:extLst>
              <a:ext uri="{FF2B5EF4-FFF2-40B4-BE49-F238E27FC236}">
                <a16:creationId xmlns:a16="http://schemas.microsoft.com/office/drawing/2014/main" id="{85920BAF-6999-49B6-ADCA-BE1264DF9B8B}"/>
              </a:ext>
            </a:extLst>
          </p:cNvPr>
          <p:cNvSpPr txBox="1">
            <a:spLocks/>
          </p:cNvSpPr>
          <p:nvPr/>
        </p:nvSpPr>
        <p:spPr>
          <a:xfrm>
            <a:off x="5620534" y="533503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0" name="Title 2">
            <a:extLst>
              <a:ext uri="{FF2B5EF4-FFF2-40B4-BE49-F238E27FC236}">
                <a16:creationId xmlns:a16="http://schemas.microsoft.com/office/drawing/2014/main" id="{AF1C5134-7A1B-435A-A52C-6BBE689F250C}"/>
              </a:ext>
            </a:extLst>
          </p:cNvPr>
          <p:cNvSpPr txBox="1">
            <a:spLocks/>
          </p:cNvSpPr>
          <p:nvPr/>
        </p:nvSpPr>
        <p:spPr>
          <a:xfrm>
            <a:off x="6637134" y="518636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/0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4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6979 -0.002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89" grpId="1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1" y="2514600"/>
            <a:ext cx="6934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lgerian" panose="04020705040A02060702" pitchFamily="82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4011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06B061-C389-43DC-ABCF-5E7C3CDA4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485" y="2425148"/>
            <a:ext cx="10535187" cy="276507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0FC461-4F47-42A2-9A57-5C7986910DEA}"/>
              </a:ext>
            </a:extLst>
          </p:cNvPr>
          <p:cNvSpPr/>
          <p:nvPr/>
        </p:nvSpPr>
        <p:spPr>
          <a:xfrm>
            <a:off x="995795" y="166777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AE6AC0-DC79-42DF-898F-BF74BF8B3D8E}"/>
              </a:ext>
            </a:extLst>
          </p:cNvPr>
          <p:cNvGrpSpPr/>
          <p:nvPr/>
        </p:nvGrpSpPr>
        <p:grpSpPr>
          <a:xfrm>
            <a:off x="1560317" y="1738390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D25001-D679-440A-8FEA-FF3F7EF3785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FE2D94A-B570-4A05-9D27-D7A1E3B1396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76738C-C74F-425A-8756-A3B58770790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1B5EAF-82D8-438D-B565-C2A8674A581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CBAA4F-FBF6-49F5-ACAC-0153B84ED3E5}"/>
              </a:ext>
            </a:extLst>
          </p:cNvPr>
          <p:cNvSpPr/>
          <p:nvPr/>
        </p:nvSpPr>
        <p:spPr>
          <a:xfrm>
            <a:off x="1440323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F36331-93EE-42FE-81D1-F4683343B6EF}"/>
              </a:ext>
            </a:extLst>
          </p:cNvPr>
          <p:cNvSpPr/>
          <p:nvPr/>
        </p:nvSpPr>
        <p:spPr>
          <a:xfrm>
            <a:off x="4965401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E9B89-4999-4C14-B33A-D9A90D60CFF3}"/>
              </a:ext>
            </a:extLst>
          </p:cNvPr>
          <p:cNvGrpSpPr/>
          <p:nvPr/>
        </p:nvGrpSpPr>
        <p:grpSpPr>
          <a:xfrm>
            <a:off x="8524701" y="4291143"/>
            <a:ext cx="585417" cy="523220"/>
            <a:chOff x="8524701" y="4291143"/>
            <a:chExt cx="585417" cy="5232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776E5E9-B033-47A9-9B7F-C09C3AF16FB0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D02D56-C45A-4030-8A38-5C301F744976}"/>
                </a:ext>
              </a:extLst>
            </p:cNvPr>
            <p:cNvSpPr/>
            <p:nvPr/>
          </p:nvSpPr>
          <p:spPr>
            <a:xfrm>
              <a:off x="8524701" y="4291143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1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583</Words>
  <Application>Microsoft Office PowerPoint</Application>
  <PresentationFormat>Widescreen</PresentationFormat>
  <Paragraphs>161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Algerian</vt:lpstr>
      <vt:lpstr>Arial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 PC</cp:lastModifiedBy>
  <cp:revision>70</cp:revision>
  <dcterms:created xsi:type="dcterms:W3CDTF">2021-06-02T01:34:28Z</dcterms:created>
  <dcterms:modified xsi:type="dcterms:W3CDTF">2024-12-23T09:46:01Z</dcterms:modified>
</cp:coreProperties>
</file>