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6" r:id="rId10"/>
    <p:sldId id="321" r:id="rId11"/>
    <p:sldId id="322" r:id="rId12"/>
    <p:sldId id="323" r:id="rId13"/>
    <p:sldId id="324" r:id="rId14"/>
    <p:sldId id="325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82" d="100"/>
          <a:sy n="82" d="100"/>
        </p:scale>
        <p:origin x="8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77372" y="1648378"/>
            <a:ext cx="81303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4F6228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27:</a:t>
            </a:r>
          </a:p>
          <a:p>
            <a:pPr algn="ctr"/>
            <a:r>
              <a:rPr lang="en-US" sz="5400" b="1" dirty="0">
                <a:ln>
                  <a:solidFill>
                    <a:srgbClr val="4F6228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GẤP, CẮT GHÉP, XẾP HÌNH, VẼ ĐOẠN THẲNG</a:t>
            </a:r>
            <a:endParaRPr lang="vi-VN" sz="5400" b="1" dirty="0">
              <a:ln>
                <a:solidFill>
                  <a:srgbClr val="4F6228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3785">
            <a:off x="3451860" y="1747158"/>
            <a:ext cx="512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3" name="TextBox 2"/>
          <p:cNvSpPr txBox="1"/>
          <p:nvPr/>
        </p:nvSpPr>
        <p:spPr>
          <a:xfrm rot="156939">
            <a:off x="3423251" y="3566160"/>
            <a:ext cx="50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504D"/>
                </a:solidFill>
              </a:rPr>
              <a:t>VẼ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1655884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7cm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</p:spTree>
    <p:extLst>
      <p:ext uri="{BB962C8B-B14F-4D97-AF65-F5344CB8AC3E}">
        <p14:creationId xmlns:p14="http://schemas.microsoft.com/office/powerpoint/2010/main" val="27665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2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29" name="TextBox 28"/>
          <p:cNvSpPr txBox="1"/>
          <p:nvPr/>
        </p:nvSpPr>
        <p:spPr>
          <a:xfrm rot="21379289">
            <a:off x="5143584" y="416748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0" name="TextBox 29"/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2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3" idx="1"/>
                <a:endCxn id="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1" name="TextBox 30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vậy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vở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6" name="TextBox 35"/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40727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8" name="Right Triangle 7"/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cissors cartoon Royalty Free Vector Image - VectorStock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/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31751" y="1451100"/>
            <a:ext cx="9958959" cy="1305165"/>
            <a:chOff x="857087" y="446662"/>
            <a:chExt cx="9958959" cy="1305165"/>
          </a:xfrm>
        </p:grpSpPr>
        <p:sp>
          <p:nvSpPr>
            <p:cNvPr id="25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Dùng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giấy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chữ</a:t>
              </a:r>
              <a:r>
                <a:rPr lang="en-US" sz="2800" dirty="0"/>
                <a:t> </a:t>
              </a:r>
              <a:r>
                <a:rPr lang="en-US" sz="2800" dirty="0" err="1"/>
                <a:t>nhật</a:t>
              </a:r>
              <a:r>
                <a:rPr lang="en-US" sz="2800" dirty="0"/>
                <a:t>,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chũ</a:t>
              </a:r>
              <a:r>
                <a:rPr lang="en-US" sz="2800" dirty="0"/>
                <a:t> </a:t>
              </a:r>
              <a:r>
                <a:rPr lang="en-US" sz="2800" dirty="0" err="1"/>
                <a:t>nhật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).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96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4 </a:t>
              </a:r>
              <a:r>
                <a:rPr lang="en-US" sz="2800" dirty="0" err="1"/>
                <a:t>hình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1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501964" y="1981472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95687" y="1992740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01964" y="1981472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87994" y="2547780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5"/>
            <a:endCxn id="6" idx="2"/>
          </p:cNvCxnSpPr>
          <p:nvPr/>
        </p:nvCxnSpPr>
        <p:spPr>
          <a:xfrm flipH="1">
            <a:off x="4195687" y="2877422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/>
        </p:nvSpPr>
        <p:spPr>
          <a:xfrm rot="8089265">
            <a:off x="6618990" y="3139891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600029" y="1970204"/>
            <a:ext cx="1769363" cy="1791899"/>
            <a:chOff x="8600029" y="1970204"/>
            <a:chExt cx="1769363" cy="1791899"/>
          </a:xfrm>
        </p:grpSpPr>
        <p:sp>
          <p:nvSpPr>
            <p:cNvPr id="17" name="Rectangle 16"/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608853" y="3704784"/>
            <a:ext cx="3328176" cy="3149578"/>
            <a:chOff x="4608853" y="3704784"/>
            <a:chExt cx="3328176" cy="3149578"/>
          </a:xfrm>
        </p:grpSpPr>
        <p:sp>
          <p:nvSpPr>
            <p:cNvPr id="27" name="Right Triangle 26"/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340972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75471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59767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/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2 </a:t>
              </a:r>
              <a:r>
                <a:rPr lang="en-US" sz="2800" dirty="0" err="1"/>
                <a:t>phần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lại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5121" y="1724300"/>
            <a:ext cx="966652" cy="483326"/>
            <a:chOff x="5682344" y="2403567"/>
            <a:chExt cx="966652" cy="483326"/>
          </a:xfrm>
        </p:grpSpPr>
        <p:sp>
          <p:nvSpPr>
            <p:cNvPr id="5" name="Rectangle 4"/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1773" y="1724300"/>
            <a:ext cx="966652" cy="483326"/>
            <a:chOff x="6648996" y="2403567"/>
            <a:chExt cx="966652" cy="483326"/>
          </a:xfrm>
        </p:grpSpPr>
        <p:sp>
          <p:nvSpPr>
            <p:cNvPr id="7" name="Rectangle 6"/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7641773" y="138466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760221" y="3577774"/>
            <a:ext cx="1931852" cy="1931852"/>
            <a:chOff x="2090421" y="2041074"/>
            <a:chExt cx="1931852" cy="1931852"/>
          </a:xfrm>
        </p:grpSpPr>
        <p:grpSp>
          <p:nvGrpSpPr>
            <p:cNvPr id="16" name="Group 15"/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690621" y="4542974"/>
            <a:ext cx="966652" cy="965926"/>
            <a:chOff x="4020821" y="3006274"/>
            <a:chExt cx="966652" cy="965926"/>
          </a:xfrm>
        </p:grpSpPr>
        <p:grpSp>
          <p:nvGrpSpPr>
            <p:cNvPr id="34" name="Group 33"/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3686994" y="293370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302138" y="3577774"/>
            <a:ext cx="1933304" cy="1930763"/>
            <a:chOff x="7302138" y="3577774"/>
            <a:chExt cx="1933304" cy="1930763"/>
          </a:xfrm>
        </p:grpSpPr>
        <p:grpSp>
          <p:nvGrpSpPr>
            <p:cNvPr id="44" name="Group 43"/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Triangle 66"/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 rot="5400000">
            <a:off x="9236711" y="4545193"/>
            <a:ext cx="964113" cy="958945"/>
            <a:chOff x="7302138" y="3584755"/>
            <a:chExt cx="964113" cy="958945"/>
          </a:xfrm>
        </p:grpSpPr>
        <p:sp>
          <p:nvSpPr>
            <p:cNvPr id="70" name="Rectangle 69"/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Triangle 70"/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/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9231815" y="323215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8902" y="555662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a)                                                    b)</a:t>
            </a:r>
          </a:p>
        </p:txBody>
      </p:sp>
    </p:spTree>
    <p:extLst>
      <p:ext uri="{BB962C8B-B14F-4D97-AF65-F5344CB8AC3E}">
        <p14:creationId xmlns:p14="http://schemas.microsoft.com/office/powerpoint/2010/main" val="31765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3"/>
          <p:cNvGrpSpPr/>
          <p:nvPr/>
        </p:nvGrpSpPr>
        <p:grpSpPr>
          <a:xfrm>
            <a:off x="1018901" y="1828802"/>
            <a:ext cx="6766561" cy="3866607"/>
            <a:chOff x="1045027" y="2351317"/>
            <a:chExt cx="6766561" cy="3866607"/>
          </a:xfrm>
        </p:grpSpPr>
        <p:grpSp>
          <p:nvGrpSpPr>
            <p:cNvPr id="26" name="Group 25"/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/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3" name="Group 252"/>
          <p:cNvGrpSpPr/>
          <p:nvPr/>
        </p:nvGrpSpPr>
        <p:grpSpPr>
          <a:xfrm>
            <a:off x="8281851" y="1828802"/>
            <a:ext cx="2899955" cy="3866607"/>
            <a:chOff x="7811587" y="2351317"/>
            <a:chExt cx="2899955" cy="3866607"/>
          </a:xfrm>
        </p:grpSpPr>
        <p:grpSp>
          <p:nvGrpSpPr>
            <p:cNvPr id="177" name="Group 176"/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3" name="Rectangle 2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5" name="Group 254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256" name="TextBox 255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ở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 </a:t>
              </a:r>
              <a:r>
                <a:rPr lang="en-US" sz="2800" dirty="0" err="1"/>
                <a:t>trái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ở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 </a:t>
              </a:r>
              <a:r>
                <a:rPr lang="en-US" sz="2800" dirty="0" err="1"/>
                <a:t>phải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a)</a:t>
              </a:r>
            </a:p>
          </p:txBody>
        </p:sp>
        <p:sp>
          <p:nvSpPr>
            <p:cNvPr id="257" name="Oval 256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4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948940" y="2312672"/>
            <a:ext cx="971003" cy="1450944"/>
            <a:chOff x="2948940" y="2312672"/>
            <a:chExt cx="971003" cy="1450944"/>
          </a:xfrm>
        </p:grpSpPr>
        <p:sp>
          <p:nvSpPr>
            <p:cNvPr id="259" name="Isosceles Triangle 258"/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415245" y="3278236"/>
            <a:ext cx="2899957" cy="1933846"/>
            <a:chOff x="4415245" y="3278236"/>
            <a:chExt cx="2899957" cy="1933846"/>
          </a:xfrm>
        </p:grpSpPr>
        <p:sp>
          <p:nvSpPr>
            <p:cNvPr id="260" name="Trapezoid 259"/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3</a:t>
              </a:r>
            </a:p>
          </p:txBody>
        </p:sp>
      </p:grpSp>
      <p:sp>
        <p:nvSpPr>
          <p:cNvPr id="267" name="Isosceles Triangle 266"/>
          <p:cNvSpPr/>
          <p:nvPr/>
        </p:nvSpPr>
        <p:spPr>
          <a:xfrm>
            <a:off x="8281851" y="23251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5371014" y="2324137"/>
            <a:ext cx="971003" cy="1067582"/>
            <a:chOff x="1496787" y="2808518"/>
            <a:chExt cx="971003" cy="1067582"/>
          </a:xfrm>
        </p:grpSpPr>
        <p:sp>
          <p:nvSpPr>
            <p:cNvPr id="271" name="Isosceles Triangle 270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496787" y="2808518"/>
            <a:ext cx="971003" cy="1067582"/>
            <a:chOff x="1496787" y="2808518"/>
            <a:chExt cx="971003" cy="1067582"/>
          </a:xfrm>
        </p:grpSpPr>
        <p:sp>
          <p:nvSpPr>
            <p:cNvPr id="258" name="Isosceles Triangle 257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269" name="Straight Connector 268"/>
          <p:cNvCxnSpPr>
            <a:stCxn id="99" idx="0"/>
            <a:endCxn id="249" idx="0"/>
          </p:cNvCxnSpPr>
          <p:nvPr/>
        </p:nvCxnSpPr>
        <p:spPr>
          <a:xfrm>
            <a:off x="4643844" y="32787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790301" y="1828802"/>
            <a:ext cx="6282143" cy="3866607"/>
            <a:chOff x="1018901" y="1828802"/>
            <a:chExt cx="6282143" cy="3866607"/>
          </a:xfrm>
        </p:grpSpPr>
        <p:grpSp>
          <p:nvGrpSpPr>
            <p:cNvPr id="3" name="Group 2"/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7" name="Group 256"/>
          <p:cNvGrpSpPr/>
          <p:nvPr/>
        </p:nvGrpSpPr>
        <p:grpSpPr>
          <a:xfrm>
            <a:off x="7315199" y="1828802"/>
            <a:ext cx="3866607" cy="3866607"/>
            <a:chOff x="7315199" y="1828802"/>
            <a:chExt cx="3866607" cy="3866607"/>
          </a:xfrm>
        </p:grpSpPr>
        <p:grpSp>
          <p:nvGrpSpPr>
            <p:cNvPr id="9" name="Group 8"/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178"/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/>
          <p:cNvGrpSpPr/>
          <p:nvPr/>
        </p:nvGrpSpPr>
        <p:grpSpPr>
          <a:xfrm>
            <a:off x="809683" y="419135"/>
            <a:ext cx="9958959" cy="1384995"/>
            <a:chOff x="857087" y="446662"/>
            <a:chExt cx="9958959" cy="1384995"/>
          </a:xfrm>
        </p:grpSpPr>
        <p:sp>
          <p:nvSpPr>
            <p:cNvPr id="255" name="TextBox 254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ở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 </a:t>
              </a:r>
              <a:r>
                <a:rPr lang="en-US" sz="2800" dirty="0" err="1"/>
                <a:t>trái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ở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 </a:t>
              </a:r>
              <a:r>
                <a:rPr lang="en-US" sz="2800" dirty="0" err="1"/>
                <a:t>phải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b)</a:t>
              </a:r>
            </a:p>
          </p:txBody>
        </p:sp>
        <p:sp>
          <p:nvSpPr>
            <p:cNvPr id="256" name="Oval 25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4</a:t>
              </a:r>
            </a:p>
          </p:txBody>
        </p:sp>
      </p:grpSp>
      <p:sp>
        <p:nvSpPr>
          <p:cNvPr id="259" name="Rectangle 258"/>
          <p:cNvSpPr/>
          <p:nvPr/>
        </p:nvSpPr>
        <p:spPr>
          <a:xfrm>
            <a:off x="7798525" y="231212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ight Triangle 260"/>
          <p:cNvSpPr/>
          <p:nvPr/>
        </p:nvSpPr>
        <p:spPr>
          <a:xfrm rot="16200000">
            <a:off x="4884415" y="303929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ight Triangle 269"/>
          <p:cNvSpPr/>
          <p:nvPr/>
        </p:nvSpPr>
        <p:spPr>
          <a:xfrm rot="10800000" flipH="1">
            <a:off x="4188824" y="182880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Group 271"/>
          <p:cNvGrpSpPr/>
          <p:nvPr/>
        </p:nvGrpSpPr>
        <p:grpSpPr>
          <a:xfrm>
            <a:off x="777235" y="2312128"/>
            <a:ext cx="2899957" cy="2901695"/>
            <a:chOff x="777235" y="2312128"/>
            <a:chExt cx="2899957" cy="2901695"/>
          </a:xfrm>
        </p:grpSpPr>
        <p:sp>
          <p:nvSpPr>
            <p:cNvPr id="260" name="Flowchart: Manual Input 259"/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66 w 10000"/>
                <a:gd name="connsiteY0" fmla="*/ 50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66 w 10000"/>
                <a:gd name="connsiteY4" fmla="*/ 5022 h 10000"/>
                <a:gd name="connsiteX0" fmla="*/ 6 w 10006"/>
                <a:gd name="connsiteY0" fmla="*/ 5022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6 w 10006"/>
                <a:gd name="connsiteY4" fmla="*/ 5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4271561" y="221203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6148251" y="455688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3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1" grpId="0" animBg="1"/>
      <p:bldP spid="261" grpId="1" animBg="1"/>
      <p:bldP spid="261" grpId="2" animBg="1"/>
      <p:bldP spid="270" grpId="0" animBg="1"/>
      <p:bldP spid="273" grpId="0"/>
      <p:bldP spid="274" grpId="0"/>
      <p:bldP spid="27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77372" y="1648378"/>
            <a:ext cx="81303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4F6228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27:</a:t>
            </a:r>
          </a:p>
          <a:p>
            <a:pPr algn="ctr"/>
            <a:r>
              <a:rPr lang="en-US" sz="5400" b="1" dirty="0">
                <a:ln>
                  <a:solidFill>
                    <a:srgbClr val="4F6228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GẤP, CẮT GHÉP, XẾP HÌNH, VẼ ĐOẠN THẲNG</a:t>
            </a:r>
            <a:endParaRPr lang="vi-VN" sz="5400" b="1" dirty="0">
              <a:ln>
                <a:solidFill>
                  <a:srgbClr val="4F6228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36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226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101</cp:revision>
  <dcterms:created xsi:type="dcterms:W3CDTF">2021-06-02T01:34:28Z</dcterms:created>
  <dcterms:modified xsi:type="dcterms:W3CDTF">2023-12-10T06:28:05Z</dcterms:modified>
</cp:coreProperties>
</file>