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2"/>
    <p:sldId id="257" r:id="rId3"/>
    <p:sldId id="258" r:id="rId4"/>
    <p:sldId id="259" r:id="rId5"/>
    <p:sldId id="263" r:id="rId6"/>
    <p:sldId id="264" r:id="rId7"/>
    <p:sldId id="284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D358837-7C78-4EDC-9F3D-5A8DA034A122}">
          <p14:sldIdLst>
            <p14:sldId id="288"/>
            <p14:sldId id="257"/>
            <p14:sldId id="258"/>
            <p14:sldId id="259"/>
            <p14:sldId id="263"/>
            <p14:sldId id="264"/>
            <p14:sldId id="284"/>
            <p14:sldId id="285"/>
            <p14:sldId id="286"/>
            <p14:sldId id="287"/>
          </p14:sldIdLst>
        </p14:section>
        <p14:section name="Untitled Section" id="{FDC39847-B517-4FEE-A8C4-335F74D482F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/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/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/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/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/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/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/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/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/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/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/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/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/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/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/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/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/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/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/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/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/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/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/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/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/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/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/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/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/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/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/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/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/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B2C14-F2FC-4058-B1E7-1A3C675D8EE1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3AC9F9-06B6-4289-8215-3FD0808ADC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microsoft.com/office/2007/relationships/hdphoto" Target="../media/hdphoto13.wdp"/><Relationship Id="rId12" Type="http://schemas.openxmlformats.org/officeDocument/2006/relationships/image" Target="../media/image13.png"/><Relationship Id="rId2" Type="http://schemas.openxmlformats.org/officeDocument/2006/relationships/image" Target="../media/image27.jpeg"/><Relationship Id="rId16" Type="http://schemas.microsoft.com/office/2007/relationships/hdphoto" Target="../media/hdphoto14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9.png"/><Relationship Id="rId10" Type="http://schemas.openxmlformats.org/officeDocument/2006/relationships/image" Target="../media/image12.png"/><Relationship Id="rId4" Type="http://schemas.openxmlformats.org/officeDocument/2006/relationships/image" Target="../media/image17.GIF"/><Relationship Id="rId9" Type="http://schemas.microsoft.com/office/2007/relationships/hdphoto" Target="../media/hdphoto11.wdp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7.wdp"/><Relationship Id="rId1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4.wdp"/><Relationship Id="rId12" Type="http://schemas.openxmlformats.org/officeDocument/2006/relationships/image" Target="../media/image9.png"/><Relationship Id="rId17" Type="http://schemas.microsoft.com/office/2007/relationships/hdphoto" Target="../media/hdphoto9.wdp"/><Relationship Id="rId2" Type="http://schemas.openxmlformats.org/officeDocument/2006/relationships/image" Target="../media/image3.jpe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microsoft.com/office/2007/relationships/hdphoto" Target="../media/hdphoto5.wdp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3.png"/><Relationship Id="rId3" Type="http://schemas.microsoft.com/office/2007/relationships/hdphoto" Target="../media/hdphoto10.wdp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2.png"/><Relationship Id="rId5" Type="http://schemas.openxmlformats.org/officeDocument/2006/relationships/image" Target="../media/image17.GIF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microsoft.com/office/2007/relationships/hdphoto" Target="../media/hdphoto11.wdp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microsoft.com/office/2007/relationships/hdphoto" Target="../media/hdphoto12.wdp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6.png"/><Relationship Id="rId10" Type="http://schemas.openxmlformats.org/officeDocument/2006/relationships/image" Target="../media/image12.png"/><Relationship Id="rId4" Type="http://schemas.openxmlformats.org/officeDocument/2006/relationships/image" Target="../media/image17.GIF"/><Relationship Id="rId9" Type="http://schemas.microsoft.com/office/2007/relationships/hdphoto" Target="../media/hdphoto11.wdp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46018" y="881766"/>
            <a:ext cx="5186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b="1" dirty="0">
                <a:latin typeface="+mj-lt"/>
                <a:cs typeface="Times New Roman" panose="02020603050405020304" pitchFamily="18" charset="0"/>
              </a:rPr>
              <a:t>Đặt tính rồi tính</a:t>
            </a:r>
            <a:r>
              <a:rPr lang="vi-VN" sz="5400" b="1" dirty="0">
                <a:latin typeface="+mj-lt"/>
              </a:rPr>
              <a:t>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066800" y="1924002"/>
            <a:ext cx="7525020" cy="1615828"/>
            <a:chOff x="434605" y="3972097"/>
            <a:chExt cx="6667429" cy="1615828"/>
          </a:xfrm>
        </p:grpSpPr>
        <p:sp>
          <p:nvSpPr>
            <p:cNvPr id="41" name="Rectangle 40"/>
            <p:cNvSpPr/>
            <p:nvPr/>
          </p:nvSpPr>
          <p:spPr>
            <a:xfrm>
              <a:off x="434605" y="3972097"/>
              <a:ext cx="2737214" cy="161582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6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 – 8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470270" y="3972098"/>
              <a:ext cx="3631764" cy="1615827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6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53 – 34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296357" y="3974979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505656" y="4702316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3576467" y="4677445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2133" y1="31361" x2="44000" y2="50296"/>
                        <a14:foregroundMark x1="64267" y1="40039" x2="40800" y2="47535"/>
                        <a14:foregroundMark x1="44533" y1="14398" x2="40800" y2="25444"/>
                        <a14:foregroundMark x1="26400" y1="22288" x2="16800" y2="33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1047">
            <a:off x="1663997" y="3854846"/>
            <a:ext cx="1557336" cy="28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56" y="-351157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56" y="-802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-657027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-454422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8" y="-1808483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503698" y="1008180"/>
            <a:ext cx="4419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000" dirty="0">
                <a:solidFill>
                  <a:srgbClr val="FFFFFF"/>
                </a:solidFill>
                <a:sym typeface="+mn-ea"/>
              </a:rPr>
              <a:t>75 - 18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2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82" y="381001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xplosion 1 32"/>
          <p:cNvSpPr/>
          <p:nvPr/>
        </p:nvSpPr>
        <p:spPr>
          <a:xfrm>
            <a:off x="2928815" y="4566018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62156" y="23848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A.57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648156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B.56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001172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C.59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067756" y="23848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D.58</a:t>
            </a:r>
          </a:p>
        </p:txBody>
      </p:sp>
      <p:pic>
        <p:nvPicPr>
          <p:cNvPr id="48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926" y="303124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Bach tuyet\43ebd44d263606f876d42fd2f199ea61 (6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730" l="0" r="96894">
                        <a14:foregroundMark x1="46584" y1="15676" x2="56646" y2="19730"/>
                        <a14:foregroundMark x1="66708" y1="13784" x2="66335" y2="24054"/>
                        <a14:foregroundMark x1="68944" y1="14595" x2="68199" y2="23784"/>
                        <a14:foregroundMark x1="19006" y1="52973" x2="19379" y2="70811"/>
                        <a14:foregroundMark x1="7453" y1="65135" x2="38758" y2="64865"/>
                        <a14:foregroundMark x1="17516" y1="51622" x2="29814" y2="58378"/>
                        <a14:foregroundMark x1="7826" y1="63514" x2="19752" y2="629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45830" y="3239816"/>
            <a:ext cx="2304583" cy="44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31" grpId="0"/>
      <p:bldP spid="33" grpId="0" bldLvl="0" animBg="1"/>
      <p:bldP spid="33" grpId="1" bldLvl="0" animBg="1"/>
      <p:bldP spid="33" grpId="2" bldLvl="0" animBg="1"/>
      <p:bldP spid="44" grpId="0" bldLvl="0" animBg="1"/>
      <p:bldP spid="44" grpId="1" bldLvl="0" animBg="1"/>
      <p:bldP spid="45" grpId="0" bldLvl="0" animBg="1"/>
      <p:bldP spid="46" grpId="0" bldLvl="0" animBg="1"/>
      <p:bldP spid="4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317237"/>
            <a:ext cx="7238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467" y="1981200"/>
            <a:ext cx="8035982" cy="252992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24</a:t>
            </a:r>
          </a:p>
          <a:p>
            <a:pPr algn="ctr">
              <a:lnSpc>
                <a:spcPct val="120000"/>
              </a:lnSpc>
            </a:pPr>
            <a:r>
              <a:rPr lang="vi-VN" sz="66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 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415941"/>
            <a:ext cx="5995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Algerian" panose="04020705040A02060702" pitchFamily="82" charset="0"/>
              </a:rPr>
              <a:t>LUYỆN TẬP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/>
          <p:nvPr/>
        </p:nvSpPr>
        <p:spPr>
          <a:xfrm>
            <a:off x="535385" y="714105"/>
            <a:ext cx="525404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+mj-lt"/>
              </a:rPr>
              <a:t>1</a:t>
            </a:r>
            <a:endParaRPr lang="vi-VN" sz="4000" b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75731" y="609600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dirty="0">
                <a:latin typeface="+mj-lt"/>
              </a:rPr>
              <a:t>Tính.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990600" y="1711404"/>
            <a:ext cx="6557279" cy="1107996"/>
            <a:chOff x="1032917" y="4023330"/>
            <a:chExt cx="6809487" cy="1107996"/>
          </a:xfrm>
        </p:grpSpPr>
        <p:sp>
          <p:nvSpPr>
            <p:cNvPr id="64" name="Rectangle 63"/>
            <p:cNvSpPr/>
            <p:nvPr/>
          </p:nvSpPr>
          <p:spPr>
            <a:xfrm>
              <a:off x="1032917" y="4023330"/>
              <a:ext cx="3159854" cy="11079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>
                  <a:latin typeface="+mj-lt"/>
                </a:rPr>
                <a:t>25 + 65 – 30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720838" y="4023330"/>
              <a:ext cx="3121566" cy="11079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4400" dirty="0">
                  <a:latin typeface="+mj-lt"/>
                </a:rPr>
                <a:t>90 – 40 – 26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Oval 69"/>
          <p:cNvSpPr/>
          <p:nvPr/>
        </p:nvSpPr>
        <p:spPr>
          <a:xfrm>
            <a:off x="393855" y="381000"/>
            <a:ext cx="496470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58803" y="380999"/>
            <a:ext cx="7475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 ong bay về tổ theo đường hình sợi dây dưới đây, xuất phát từ mũi tên.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22262"/>
          <a:stretch>
            <a:fillRect/>
          </a:stretch>
        </p:blipFill>
        <p:spPr>
          <a:xfrm>
            <a:off x="642090" y="1783527"/>
            <a:ext cx="7892309" cy="2782871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04800" y="4701686"/>
            <a:ext cx="838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tổng trên ba bông hoa mà chú ong đã gặp.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90325" y="5257800"/>
            <a:ext cx="4104009" cy="1107996"/>
          </a:xfrm>
          <a:prstGeom prst="rect">
            <a:avLst/>
          </a:prstGeom>
          <a:solidFill>
            <a:srgbClr val="FFFF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+mj-lt"/>
                <a:cs typeface="Times New Roman" panose="02020603050405020304" pitchFamily="18" charset="0"/>
              </a:rPr>
              <a:t>5 + 61 + 8 =       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867030" y="543061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74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/>
      <p:bldP spid="72" grpId="0"/>
      <p:bldP spid="73" grpId="0" animBg="1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28281" y="433969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268" y="304801"/>
            <a:ext cx="5888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chữ số thích hợp.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891168"/>
            <a:ext cx="7924800" cy="1852031"/>
          </a:xfrm>
          <a:prstGeom prst="rect">
            <a:avLst/>
          </a:prstGeom>
        </p:spPr>
      </p:pic>
      <p:sp>
        <p:nvSpPr>
          <p:cNvPr id="5" name="Rectangle: Rounded Corners 14"/>
          <p:cNvSpPr/>
          <p:nvPr/>
        </p:nvSpPr>
        <p:spPr>
          <a:xfrm>
            <a:off x="3299800" y="1551074"/>
            <a:ext cx="367505" cy="5506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000" y="2074008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7" name="Rectangle: Rounded Corners 16"/>
          <p:cNvSpPr/>
          <p:nvPr/>
        </p:nvSpPr>
        <p:spPr>
          <a:xfrm>
            <a:off x="7536510" y="1565565"/>
            <a:ext cx="367505" cy="54776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6065640" y="1987904"/>
            <a:ext cx="805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sp>
        <p:nvSpPr>
          <p:cNvPr id="9" name="Oval 8"/>
          <p:cNvSpPr/>
          <p:nvPr/>
        </p:nvSpPr>
        <p:spPr>
          <a:xfrm>
            <a:off x="485067" y="3140631"/>
            <a:ext cx="32799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391" y="3084255"/>
            <a:ext cx="76730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Khoai đốn được hai cây tre. Cây thứ nhất có 43 đốt, cây thứ hai có 50 đốt. Hỏi hai cây tre có tất cả bao nhiêu đốt tre?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962412" y="4284618"/>
            <a:ext cx="49811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65640" y="4284618"/>
            <a:ext cx="2468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56273" y="4876800"/>
            <a:ext cx="20917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199848" y="4876800"/>
            <a:ext cx="5182152" cy="6927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62412" y="5486400"/>
            <a:ext cx="3609588" cy="692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722180"/>
            <a:ext cx="932654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7944328" y="4662278"/>
            <a:ext cx="1410187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1057" y="4667666"/>
            <a:ext cx="1434898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6759" y="4789836"/>
            <a:ext cx="1592716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5802633" y="4957295"/>
            <a:ext cx="1373981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93" y="5232399"/>
            <a:ext cx="1659340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056452" y="4577568"/>
            <a:ext cx="1242725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363395"/>
            <a:ext cx="1583524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-2947963"/>
            <a:ext cx="7328054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399" y="-2825162"/>
            <a:ext cx="4558915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63" y="-1955800"/>
            <a:ext cx="6890938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983346" y="584200"/>
            <a:ext cx="5636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128" y="5901542"/>
            <a:ext cx="1069648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5834594" y="3997351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3814061" y="4860489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1852783" y="4994983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7515244" y="4028630"/>
            <a:ext cx="115736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8" y="-273843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680243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499" y="-9296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85" y="-536546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19" y="3430815"/>
            <a:ext cx="1369010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-1955800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2147893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A.24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590800" y="21816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B.26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943816" y="21816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C.17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010400" y="2147893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D. 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7146" y="482601"/>
            <a:ext cx="5560454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21 - 5 = ?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810000" y="4356707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90" y="76201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  <p:bldP spid="6" grpId="0" bldLvl="0" animBg="1"/>
      <p:bldP spid="6" grpId="1" bldLvl="0" animBg="1"/>
      <p:bldP spid="6" grpId="2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2876756" y="4063363"/>
            <a:ext cx="990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7776461" y="4415267"/>
            <a:ext cx="9906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6378036" y="4385150"/>
            <a:ext cx="81915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4404932" y="3818720"/>
            <a:ext cx="1342285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657027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531" y="-1222614"/>
            <a:ext cx="54102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-624841"/>
            <a:ext cx="54102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57029"/>
            <a:ext cx="52578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-1955800"/>
            <a:ext cx="5941454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605791" y="860863"/>
            <a:ext cx="4419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 dirty="0">
                <a:solidFill>
                  <a:srgbClr val="FFFFFF"/>
                </a:solidFill>
                <a:sym typeface="+mn-ea"/>
              </a:rPr>
              <a:t>23 - 3 - 5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1" y="550175"/>
            <a:ext cx="1212850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Explosion 1 47"/>
          <p:cNvSpPr/>
          <p:nvPr/>
        </p:nvSpPr>
        <p:spPr>
          <a:xfrm>
            <a:off x="3938023" y="4439015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95300" y="207009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A.16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781300" y="210382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B.15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134316" y="210382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C.18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7200900" y="207009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 dirty="0">
                <a:solidFill>
                  <a:srgbClr val="0000FF"/>
                </a:solidFill>
                <a:latin typeface="Calibri" panose="020F0502020204030204"/>
              </a:rPr>
              <a:t>D.17</a:t>
            </a: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0528" y="3455233"/>
            <a:ext cx="1715986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1" y="506324"/>
            <a:ext cx="1235075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6" grpId="0"/>
      <p:bldP spid="48" grpId="0" bldLvl="0" animBg="1"/>
      <p:bldP spid="48" grpId="1" bldLvl="0" animBg="1"/>
      <p:bldP spid="48" grpId="2" bldLvl="0" animBg="1"/>
      <p:bldP spid="49" grpId="0" bldLvl="0" animBg="1"/>
      <p:bldP spid="50" grpId="0" bldLvl="0" animBg="1"/>
      <p:bldP spid="51" grpId="0" bldLvl="0" animBg="1"/>
      <p:bldP spid="52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176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55</cp:revision>
  <dcterms:created xsi:type="dcterms:W3CDTF">2022-12-04T08:36:00Z</dcterms:created>
  <dcterms:modified xsi:type="dcterms:W3CDTF">2025-04-24T05:19:30Z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F5777E3673924A10835C0988A337F4C5_12</vt:lpwstr>
  </property>
  <property fmtid="{D5CDD505-2E9C-101B-9397-08002B2CF9AE}" pid="3" name="KSOProductBuildVer">
    <vt:lpwstr>1033-12.2.0.13306</vt:lpwstr>
  </property>
</Properties>
</file>