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7" r:id="rId19"/>
    <p:sldId id="274" r:id="rId20"/>
    <p:sldId id="278" r:id="rId21"/>
    <p:sldId id="275" r:id="rId22"/>
    <p:sldId id="279" r:id="rId23"/>
    <p:sldId id="276" r:id="rId24"/>
    <p:sldId id="280" r:id="rId25"/>
    <p:sldId id="281" r:id="rId26"/>
    <p:sldId id="282" r:id="rId27"/>
    <p:sldId id="286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1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89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33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2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11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7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2365-1800-495E-93C6-95A6BF969DEE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E820-1779-4083-A485-7B56477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381001" y="227936"/>
            <a:ext cx="2120539" cy="980661"/>
            <a:chOff x="1252518" y="-1"/>
            <a:chExt cx="2462232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252518" y="-1"/>
              <a:ext cx="2462232" cy="980661"/>
              <a:chOff x="1364703" y="-2"/>
              <a:chExt cx="1444758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364703" y="-2"/>
                <a:ext cx="1444758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364704" y="76198"/>
                <a:ext cx="1406655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252519" y="206880"/>
              <a:ext cx="2397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62200" y="334655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52600" y="1905000"/>
            <a:ext cx="5901294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103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775159" y="530927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173585" y="457200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1405319"/>
            <a:ext cx="4971778" cy="44620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E20EFF1-AA27-4EB4-A2E4-3D54EE602A01}"/>
              </a:ext>
            </a:extLst>
          </p:cNvPr>
          <p:cNvGrpSpPr/>
          <p:nvPr/>
        </p:nvGrpSpPr>
        <p:grpSpPr>
          <a:xfrm>
            <a:off x="5397518" y="2268924"/>
            <a:ext cx="527709" cy="639019"/>
            <a:chOff x="7196686" y="2268923"/>
            <a:chExt cx="703612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196686" y="2268923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B0DBF1A-AEC7-4A05-A31D-C6CCE99E4C6C}"/>
                </a:ext>
              </a:extLst>
            </p:cNvPr>
            <p:cNvSpPr txBox="1"/>
            <p:nvPr/>
          </p:nvSpPr>
          <p:spPr>
            <a:xfrm>
              <a:off x="7196686" y="2384963"/>
              <a:ext cx="703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6E14FDE-54EC-44CA-B94A-14C90F1D78B5}"/>
              </a:ext>
            </a:extLst>
          </p:cNvPr>
          <p:cNvGrpSpPr/>
          <p:nvPr/>
        </p:nvGrpSpPr>
        <p:grpSpPr>
          <a:xfrm>
            <a:off x="4434081" y="2384964"/>
            <a:ext cx="575490" cy="665135"/>
            <a:chOff x="6126902" y="3752007"/>
            <a:chExt cx="767320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703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569556" y="1210478"/>
            <a:ext cx="3042821" cy="1107996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757765" y="14257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533400" y="2163534"/>
            <a:ext cx="3042821" cy="1107996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743910" y="24163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0553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350755" y="336091"/>
            <a:ext cx="420246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837002" y="277721"/>
            <a:ext cx="75757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809" y="1431231"/>
            <a:ext cx="5427191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771001" y="1308977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179481" y="13716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771001" y="2072016"/>
            <a:ext cx="2400016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342460" y="2148960"/>
            <a:ext cx="66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771001" y="2801598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242055" y="28978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771001" y="3531180"/>
            <a:ext cx="2400016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359492" y="36018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317D60D-1EF7-4448-8A54-DA7CF7279E16}"/>
              </a:ext>
            </a:extLst>
          </p:cNvPr>
          <p:cNvSpPr/>
          <p:nvPr/>
        </p:nvSpPr>
        <p:spPr>
          <a:xfrm>
            <a:off x="771001" y="4260762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DE5509E-BCAA-4A80-AE15-4B2844BBEDDA}"/>
              </a:ext>
            </a:extLst>
          </p:cNvPr>
          <p:cNvSpPr txBox="1"/>
          <p:nvPr/>
        </p:nvSpPr>
        <p:spPr>
          <a:xfrm>
            <a:off x="2311469" y="43515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771001" y="4990344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297146" y="50672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771001" y="5719926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281051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3794089" y="3162475"/>
            <a:ext cx="830765" cy="1118054"/>
            <a:chOff x="1750173" y="2926500"/>
            <a:chExt cx="807151" cy="11180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4683075" y="2577700"/>
            <a:ext cx="828620" cy="1118054"/>
            <a:chOff x="1750173" y="2926500"/>
            <a:chExt cx="807151" cy="111805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4EE88230-3D48-4B83-A60B-812511C2FA5E}"/>
              </a:ext>
            </a:extLst>
          </p:cNvPr>
          <p:cNvGrpSpPr/>
          <p:nvPr/>
        </p:nvGrpSpPr>
        <p:grpSpPr>
          <a:xfrm>
            <a:off x="5950314" y="1708880"/>
            <a:ext cx="941329" cy="1118054"/>
            <a:chOff x="1750173" y="2926500"/>
            <a:chExt cx="807151" cy="111805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4459657" y="4716461"/>
            <a:ext cx="887592" cy="1170510"/>
            <a:chOff x="1750173" y="2926500"/>
            <a:chExt cx="807151" cy="117051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3019792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6419795" y="2645385"/>
            <a:ext cx="946501" cy="1118054"/>
            <a:chOff x="1750173" y="2926500"/>
            <a:chExt cx="807151" cy="111805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6062992" y="3931083"/>
            <a:ext cx="845593" cy="1118054"/>
            <a:chOff x="1750173" y="2926500"/>
            <a:chExt cx="807151" cy="111805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6008871" y="5687173"/>
            <a:ext cx="916168" cy="1118054"/>
            <a:chOff x="1750173" y="2926500"/>
            <a:chExt cx="807151" cy="111805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4335243" y="3929121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4626330" y="3824691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5373533" y="2964251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5630162" y="2749952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5870709" y="2994359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6630123" y="3380695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xmlns="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6931002" y="3470385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xmlns="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7250665" y="3470543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7366296" y="2317070"/>
            <a:ext cx="929544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42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547614" y="498680"/>
            <a:ext cx="327040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874654" y="457200"/>
            <a:ext cx="7392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 có 30 cây hoa hồng và hoa cúc. Mi đếm được có 9 cây hoa cúc. Hỏi trong vườn có bao nhiêu cây hoa hồng?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300" y="3200400"/>
            <a:ext cx="3847537" cy="31130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91345" y="1014923"/>
            <a:ext cx="4639492" cy="6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2068" y="1604270"/>
            <a:ext cx="1668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26351" y="2219585"/>
            <a:ext cx="4204486" cy="40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9777" y="2837325"/>
            <a:ext cx="4079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1800" y="1601413"/>
            <a:ext cx="51590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9777" y="2209800"/>
            <a:ext cx="1934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57979" y="2660737"/>
            <a:ext cx="58359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04643" y="319282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065483" y="3048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1180874" y="951131"/>
            <a:ext cx="6243432" cy="923333"/>
            <a:chOff x="1515487" y="3918823"/>
            <a:chExt cx="8324576" cy="9233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515487" y="3918826"/>
              <a:ext cx="2093843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3609330" y="3918825"/>
              <a:ext cx="2076912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5803322" y="3918824"/>
              <a:ext cx="1959831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FAD7033-1587-4622-BB21-1338AB10E173}"/>
                </a:ext>
              </a:extLst>
            </p:cNvPr>
            <p:cNvSpPr/>
            <p:nvPr/>
          </p:nvSpPr>
          <p:spPr>
            <a:xfrm>
              <a:off x="7910847" y="3918823"/>
              <a:ext cx="1929216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92 – 4</a:t>
              </a: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B478DFE-6805-4051-B36E-BB2085096E12}"/>
              </a:ext>
            </a:extLst>
          </p:cNvPr>
          <p:cNvSpPr/>
          <p:nvPr/>
        </p:nvSpPr>
        <p:spPr>
          <a:xfrm>
            <a:off x="704643" y="2209800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8C4F5DD-AA59-4CDC-BDD5-4FB55D9AA0AC}"/>
              </a:ext>
            </a:extLst>
          </p:cNvPr>
          <p:cNvSpPr txBox="1"/>
          <p:nvPr/>
        </p:nvSpPr>
        <p:spPr>
          <a:xfrm>
            <a:off x="1180874" y="20916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469E3F8-C6F8-4B73-BFE9-0FDA7787942E}"/>
              </a:ext>
            </a:extLst>
          </p:cNvPr>
          <p:cNvGrpSpPr/>
          <p:nvPr/>
        </p:nvGrpSpPr>
        <p:grpSpPr>
          <a:xfrm>
            <a:off x="704643" y="2694710"/>
            <a:ext cx="7448757" cy="2301839"/>
            <a:chOff x="2779756" y="3559454"/>
            <a:chExt cx="6206593" cy="230183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724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0630108-7963-47FF-9370-6D634BFD3195}"/>
                </a:ext>
              </a:extLst>
            </p:cNvPr>
            <p:cNvSpPr txBox="1"/>
            <p:nvPr/>
          </p:nvSpPr>
          <p:spPr>
            <a:xfrm>
              <a:off x="4780463" y="3559454"/>
              <a:ext cx="1054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E5CCE9F-EAD8-49E9-9AD1-33E15B0D031D}"/>
                </a:ext>
              </a:extLst>
            </p:cNvPr>
            <p:cNvSpPr txBox="1"/>
            <p:nvPr/>
          </p:nvSpPr>
          <p:spPr>
            <a:xfrm>
              <a:off x="7039689" y="3559454"/>
              <a:ext cx="1015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759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D950E69-4064-4AF6-A117-EF22209E21A8}"/>
                </a:ext>
              </a:extLst>
            </p:cNvPr>
            <p:cNvCxnSpPr>
              <a:stCxn id="90" idx="5"/>
              <a:endCxn id="110" idx="1"/>
            </p:cNvCxnSpPr>
            <p:nvPr/>
          </p:nvCxnSpPr>
          <p:spPr>
            <a:xfrm>
              <a:off x="4142365" y="5358991"/>
              <a:ext cx="17920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003061B5-C994-453D-B7E6-C70152F4E369}"/>
                </a:ext>
              </a:extLst>
            </p:cNvPr>
            <p:cNvCxnSpPr>
              <a:stCxn id="91" idx="3"/>
              <a:endCxn id="112" idx="2"/>
            </p:cNvCxnSpPr>
            <p:nvPr/>
          </p:nvCxnSpPr>
          <p:spPr>
            <a:xfrm>
              <a:off x="6734358" y="5358991"/>
              <a:ext cx="147626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BFE4159-16B3-4822-8F32-663C87526E79}"/>
                </a:ext>
              </a:extLst>
            </p:cNvPr>
            <p:cNvSpPr txBox="1"/>
            <p:nvPr/>
          </p:nvSpPr>
          <p:spPr>
            <a:xfrm>
              <a:off x="3629727" y="5214962"/>
              <a:ext cx="861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86D6BE51-BEAD-4042-954E-500E136B15FD}"/>
                </a:ext>
              </a:extLst>
            </p:cNvPr>
            <p:cNvSpPr txBox="1"/>
            <p:nvPr/>
          </p:nvSpPr>
          <p:spPr>
            <a:xfrm>
              <a:off x="4785271" y="4807102"/>
              <a:ext cx="1015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8EB81EB-F866-4EA8-8EE7-D7E7955B70C7}"/>
                </a:ext>
              </a:extLst>
            </p:cNvPr>
            <p:cNvSpPr txBox="1"/>
            <p:nvPr/>
          </p:nvSpPr>
          <p:spPr>
            <a:xfrm>
              <a:off x="7030070" y="4712660"/>
              <a:ext cx="1180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anose="02020603050405020304" pitchFamily="18" charset="0"/>
                </a:rPr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384B86-BAD9-4BF5-95E0-9C03A347589F}"/>
              </a:ext>
            </a:extLst>
          </p:cNvPr>
          <p:cNvGrpSpPr/>
          <p:nvPr/>
        </p:nvGrpSpPr>
        <p:grpSpPr>
          <a:xfrm>
            <a:off x="4587885" y="2895600"/>
            <a:ext cx="780537" cy="759090"/>
            <a:chOff x="6067708" y="3910739"/>
            <a:chExt cx="884461" cy="759090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xmlns="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B5AEB2CF-3863-4D82-BC5F-B768D6599796}"/>
                </a:ext>
              </a:extLst>
            </p:cNvPr>
            <p:cNvSpPr txBox="1"/>
            <p:nvPr/>
          </p:nvSpPr>
          <p:spPr>
            <a:xfrm>
              <a:off x="6136052" y="4023498"/>
              <a:ext cx="816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79B929C-E423-4F5C-9AED-FC47F96AACC1}"/>
              </a:ext>
            </a:extLst>
          </p:cNvPr>
          <p:cNvGrpSpPr/>
          <p:nvPr/>
        </p:nvGrpSpPr>
        <p:grpSpPr>
          <a:xfrm>
            <a:off x="7421952" y="2893593"/>
            <a:ext cx="655251" cy="724536"/>
            <a:chOff x="8392763" y="3910739"/>
            <a:chExt cx="873667" cy="7854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B495B32E-34FA-48D1-A63C-EF9F719A2330}"/>
                </a:ext>
              </a:extLst>
            </p:cNvPr>
            <p:cNvSpPr txBox="1"/>
            <p:nvPr/>
          </p:nvSpPr>
          <p:spPr>
            <a:xfrm>
              <a:off x="8404656" y="3995523"/>
              <a:ext cx="861774" cy="700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19DBFD3F-6EA7-4010-A4C3-DD1BE81D145B}"/>
              </a:ext>
            </a:extLst>
          </p:cNvPr>
          <p:cNvSpPr/>
          <p:nvPr/>
        </p:nvSpPr>
        <p:spPr>
          <a:xfrm>
            <a:off x="4490628" y="4115056"/>
            <a:ext cx="882255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469236F6-405F-4B6A-A2A4-12848F6F34A4}"/>
              </a:ext>
            </a:extLst>
          </p:cNvPr>
          <p:cNvGrpSpPr/>
          <p:nvPr/>
        </p:nvGrpSpPr>
        <p:grpSpPr>
          <a:xfrm>
            <a:off x="7222426" y="4115056"/>
            <a:ext cx="1114511" cy="758382"/>
            <a:chOff x="8392762" y="3910739"/>
            <a:chExt cx="1486013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62DE537F-92C2-4F17-8AB3-0011366039A2}"/>
                </a:ext>
              </a:extLst>
            </p:cNvPr>
            <p:cNvSpPr/>
            <p:nvPr/>
          </p:nvSpPr>
          <p:spPr>
            <a:xfrm>
              <a:off x="8392762" y="3910739"/>
              <a:ext cx="1322075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5AFA6FB5-78EB-4B9C-82EB-062E76B01416}"/>
                </a:ext>
              </a:extLst>
            </p:cNvPr>
            <p:cNvSpPr txBox="1"/>
            <p:nvPr/>
          </p:nvSpPr>
          <p:spPr>
            <a:xfrm>
              <a:off x="8636984" y="3997542"/>
              <a:ext cx="1241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8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1" grpId="0" animBg="1"/>
      <p:bldP spid="86" grpId="0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2059126"/>
            <a:ext cx="7086600" cy="41819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395732" y="444173"/>
            <a:ext cx="373358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900448" y="304800"/>
            <a:ext cx="7405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mèo nấp sau cánh cửa ghi phép tính có kết quả lớn nhất. Hỏi con mèo nấp sau cánh cửa nào?</a:t>
            </a:r>
          </a:p>
        </p:txBody>
      </p:sp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xmlns="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4846103" y="4918873"/>
            <a:ext cx="656736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38C5DC-14A0-4426-9F79-0E065291E44B}"/>
              </a:ext>
            </a:extLst>
          </p:cNvPr>
          <p:cNvGrpSpPr/>
          <p:nvPr/>
        </p:nvGrpSpPr>
        <p:grpSpPr>
          <a:xfrm>
            <a:off x="2514600" y="3487294"/>
            <a:ext cx="605363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780934-0EE5-4660-A10C-1E89454009CE}"/>
              </a:ext>
            </a:extLst>
          </p:cNvPr>
          <p:cNvGrpSpPr/>
          <p:nvPr/>
        </p:nvGrpSpPr>
        <p:grpSpPr>
          <a:xfrm>
            <a:off x="6301260" y="3458845"/>
            <a:ext cx="605363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71D18A-CB3B-442A-8E6F-1F3B8F549DEF}"/>
              </a:ext>
            </a:extLst>
          </p:cNvPr>
          <p:cNvGrpSpPr/>
          <p:nvPr/>
        </p:nvGrpSpPr>
        <p:grpSpPr>
          <a:xfrm>
            <a:off x="4383618" y="5105800"/>
            <a:ext cx="605363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17B01B2-7AA0-4F4F-B83D-D4CE21CB16A3}"/>
              </a:ext>
            </a:extLst>
          </p:cNvPr>
          <p:cNvSpPr/>
          <p:nvPr/>
        </p:nvSpPr>
        <p:spPr>
          <a:xfrm>
            <a:off x="473634" y="304800"/>
            <a:ext cx="469626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6FB1F2-962C-4B95-9C9F-BAAE538824B0}"/>
              </a:ext>
            </a:extLst>
          </p:cNvPr>
          <p:cNvSpPr txBox="1"/>
          <p:nvPr/>
        </p:nvSpPr>
        <p:spPr>
          <a:xfrm>
            <a:off x="1050418" y="304800"/>
            <a:ext cx="748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ô tô đang che ba số là 10, 20 và 40.</a:t>
            </a:r>
          </a:p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32" y="1508914"/>
            <a:ext cx="7179467" cy="388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46178C9-1C5C-49BF-9BE0-18871F075B44}"/>
              </a:ext>
            </a:extLst>
          </p:cNvPr>
          <p:cNvGrpSpPr/>
          <p:nvPr/>
        </p:nvGrpSpPr>
        <p:grpSpPr>
          <a:xfrm>
            <a:off x="5184785" y="2689086"/>
            <a:ext cx="1048232" cy="673570"/>
            <a:chOff x="1750173" y="2926500"/>
            <a:chExt cx="838211" cy="67357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417FD56-D795-4D44-99B7-238D221DB0DA}"/>
                </a:ext>
              </a:extLst>
            </p:cNvPr>
            <p:cNvSpPr txBox="1"/>
            <p:nvPr/>
          </p:nvSpPr>
          <p:spPr>
            <a:xfrm>
              <a:off x="1807736" y="2953739"/>
              <a:ext cx="780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10</a:t>
              </a:r>
              <a:endParaRPr lang="vi-VN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89C1637-50D5-4FCA-A652-9476FA0CB0FA}"/>
              </a:ext>
            </a:extLst>
          </p:cNvPr>
          <p:cNvGrpSpPr/>
          <p:nvPr/>
        </p:nvGrpSpPr>
        <p:grpSpPr>
          <a:xfrm>
            <a:off x="1905000" y="4667927"/>
            <a:ext cx="937942" cy="711622"/>
            <a:chOff x="1750173" y="2926500"/>
            <a:chExt cx="830499" cy="71162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D248130-FEA2-4C18-A536-7B7CC2D0C2A2}"/>
                </a:ext>
              </a:extLst>
            </p:cNvPr>
            <p:cNvSpPr txBox="1"/>
            <p:nvPr/>
          </p:nvSpPr>
          <p:spPr>
            <a:xfrm>
              <a:off x="1800024" y="2991791"/>
              <a:ext cx="780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BDA1DFE-24D3-4911-94D1-4F064802A1B3}"/>
              </a:ext>
            </a:extLst>
          </p:cNvPr>
          <p:cNvGrpSpPr/>
          <p:nvPr/>
        </p:nvGrpSpPr>
        <p:grpSpPr>
          <a:xfrm>
            <a:off x="5417350" y="4733218"/>
            <a:ext cx="1192679" cy="687167"/>
            <a:chOff x="1750173" y="2926500"/>
            <a:chExt cx="1285439" cy="68716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CCB9B8-D90B-4B38-8380-E70B1AA2778B}"/>
                </a:ext>
              </a:extLst>
            </p:cNvPr>
            <p:cNvSpPr txBox="1"/>
            <p:nvPr/>
          </p:nvSpPr>
          <p:spPr>
            <a:xfrm>
              <a:off x="1776674" y="2967336"/>
              <a:ext cx="1258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5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83618" y="381000"/>
            <a:ext cx="45458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952491" y="315142"/>
            <a:ext cx="7505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cân nặng 23kg. Mi nhẹ hơn Mai 5kg. Hỏi Mi cân nặng bao nhiêu ki-lô-gam?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1905000"/>
            <a:ext cx="3940357" cy="45171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53588" y="1524000"/>
            <a:ext cx="2094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3588" y="887597"/>
            <a:ext cx="4380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31235" y="1524000"/>
            <a:ext cx="50063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0095" y="887597"/>
            <a:ext cx="2697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5234" y="2133600"/>
            <a:ext cx="34305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57979" y="2660737"/>
            <a:ext cx="58359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624772" y="356657"/>
            <a:ext cx="450566" cy="6219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47156E-1DC9-4257-93F6-544F5939B99F}"/>
              </a:ext>
            </a:extLst>
          </p:cNvPr>
          <p:cNvSpPr txBox="1"/>
          <p:nvPr/>
        </p:nvSpPr>
        <p:spPr>
          <a:xfrm>
            <a:off x="1164734" y="35665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68163"/>
              </p:ext>
            </p:extLst>
          </p:nvPr>
        </p:nvGraphicFramePr>
        <p:xfrm>
          <a:off x="380999" y="1617093"/>
          <a:ext cx="8077200" cy="2802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1246742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Số bị trừ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57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777882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Số trừ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8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7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9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4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777882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?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?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?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 ?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3352800" y="3657599"/>
            <a:ext cx="697627" cy="707886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4648200" y="3657600"/>
            <a:ext cx="697627" cy="707886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6084173" y="3657600"/>
            <a:ext cx="697627" cy="707886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7446633" y="3657599"/>
            <a:ext cx="697627" cy="707886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163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2526" y="2660738"/>
            <a:ext cx="56268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792ECD7-8B1E-4FC5-998A-7239AD4D0855}"/>
              </a:ext>
            </a:extLst>
          </p:cNvPr>
          <p:cNvSpPr/>
          <p:nvPr/>
        </p:nvSpPr>
        <p:spPr>
          <a:xfrm>
            <a:off x="377648" y="304800"/>
            <a:ext cx="460551" cy="533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84CCA4-436D-4275-8A21-DEB25DF8DB72}"/>
              </a:ext>
            </a:extLst>
          </p:cNvPr>
          <p:cNvSpPr txBox="1"/>
          <p:nvPr/>
        </p:nvSpPr>
        <p:spPr>
          <a:xfrm>
            <a:off x="1042160" y="254568"/>
            <a:ext cx="7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924" y="1905000"/>
            <a:ext cx="7612152" cy="46018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88DF9E-9D11-4217-869F-F322F7E06B3E}"/>
              </a:ext>
            </a:extLst>
          </p:cNvPr>
          <p:cNvGrpSpPr/>
          <p:nvPr/>
        </p:nvGrpSpPr>
        <p:grpSpPr>
          <a:xfrm>
            <a:off x="1042160" y="4070157"/>
            <a:ext cx="956246" cy="1077218"/>
            <a:chOff x="-271627" y="2545706"/>
            <a:chExt cx="790617" cy="107721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ADCBF72-758C-421E-811B-B2DBA091B243}"/>
                </a:ext>
              </a:extLst>
            </p:cNvPr>
            <p:cNvSpPr/>
            <p:nvPr/>
          </p:nvSpPr>
          <p:spPr>
            <a:xfrm>
              <a:off x="-271627" y="2607845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2DDE866-6075-4C1B-9BF4-28288911E721}"/>
                </a:ext>
              </a:extLst>
            </p:cNvPr>
            <p:cNvSpPr txBox="1"/>
            <p:nvPr/>
          </p:nvSpPr>
          <p:spPr>
            <a:xfrm>
              <a:off x="-261658" y="254570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24E1EB-7194-42C8-8FAA-DB88C055F02E}"/>
              </a:ext>
            </a:extLst>
          </p:cNvPr>
          <p:cNvGrpSpPr/>
          <p:nvPr/>
        </p:nvGrpSpPr>
        <p:grpSpPr>
          <a:xfrm>
            <a:off x="1873090" y="3167681"/>
            <a:ext cx="1075627" cy="662828"/>
            <a:chOff x="1750173" y="2926500"/>
            <a:chExt cx="1182642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1156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1371032-7BA4-44F2-A913-43B6BECF75C6}"/>
              </a:ext>
            </a:extLst>
          </p:cNvPr>
          <p:cNvGrpSpPr/>
          <p:nvPr/>
        </p:nvGrpSpPr>
        <p:grpSpPr>
          <a:xfrm>
            <a:off x="3089062" y="2649490"/>
            <a:ext cx="1112139" cy="1120446"/>
            <a:chOff x="1904106" y="2926500"/>
            <a:chExt cx="780648" cy="112044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6A08838-E578-48BA-B8EF-E5AE720B5C83}"/>
                </a:ext>
              </a:extLst>
            </p:cNvPr>
            <p:cNvSpPr/>
            <p:nvPr/>
          </p:nvSpPr>
          <p:spPr>
            <a:xfrm>
              <a:off x="1904106" y="2926500"/>
              <a:ext cx="508895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9CC66D-5C73-40EE-A988-E87CF8F24EA3}"/>
                </a:ext>
              </a:extLst>
            </p:cNvPr>
            <p:cNvSpPr txBox="1"/>
            <p:nvPr/>
          </p:nvSpPr>
          <p:spPr>
            <a:xfrm>
              <a:off x="1904106" y="2969728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F232C31-62DE-4F48-984E-113967AD92DB}"/>
              </a:ext>
            </a:extLst>
          </p:cNvPr>
          <p:cNvSpPr/>
          <p:nvPr/>
        </p:nvSpPr>
        <p:spPr>
          <a:xfrm>
            <a:off x="2422956" y="3657600"/>
            <a:ext cx="2430662" cy="1489775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D28FB15-E4B6-4ABA-BD3B-B75EDE4C6CAB}"/>
              </a:ext>
            </a:extLst>
          </p:cNvPr>
          <p:cNvSpPr/>
          <p:nvPr/>
        </p:nvSpPr>
        <p:spPr>
          <a:xfrm>
            <a:off x="1733814" y="4585453"/>
            <a:ext cx="4209786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BAA467CE-189B-4777-9300-34605F1071FA}"/>
              </a:ext>
            </a:extLst>
          </p:cNvPr>
          <p:cNvSpPr/>
          <p:nvPr/>
        </p:nvSpPr>
        <p:spPr>
          <a:xfrm>
            <a:off x="3505830" y="3258898"/>
            <a:ext cx="3504569" cy="161790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436699" y="381000"/>
            <a:ext cx="491988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049749" y="304800"/>
            <a:ext cx="428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1049749" y="951077"/>
            <a:ext cx="6951251" cy="213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arenR"/>
            </a:pP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+ 20 – 6 =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 60 	     B. 54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 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1018919" y="2975167"/>
            <a:ext cx="6296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 43 – 8 + 17 =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A. 35	     B.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3191874" y="2387210"/>
            <a:ext cx="727894" cy="703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6019800" y="4664795"/>
            <a:ext cx="606587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62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57200" y="244396"/>
            <a:ext cx="457200" cy="5938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975617" y="244396"/>
            <a:ext cx="7444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3048000"/>
            <a:ext cx="6400800" cy="3048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43000" y="796635"/>
            <a:ext cx="701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3000" y="1295400"/>
            <a:ext cx="7277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2999" y="1891145"/>
            <a:ext cx="4953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8400" y="1891145"/>
            <a:ext cx="21719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5617" y="2438400"/>
            <a:ext cx="63587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434577" y="360478"/>
            <a:ext cx="479823" cy="5539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978526" y="228600"/>
            <a:ext cx="7479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167" y="1818492"/>
            <a:ext cx="702819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FB3C06-B8F1-47BE-AF91-86D11861E409}"/>
              </a:ext>
            </a:extLst>
          </p:cNvPr>
          <p:cNvGrpSpPr/>
          <p:nvPr/>
        </p:nvGrpSpPr>
        <p:grpSpPr>
          <a:xfrm>
            <a:off x="1784585" y="2377445"/>
            <a:ext cx="1034815" cy="662828"/>
            <a:chOff x="1750173" y="2926500"/>
            <a:chExt cx="973354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946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F925FA-5821-43F4-BAD0-4E1266CF2ED8}"/>
              </a:ext>
            </a:extLst>
          </p:cNvPr>
          <p:cNvGrpSpPr/>
          <p:nvPr/>
        </p:nvGrpSpPr>
        <p:grpSpPr>
          <a:xfrm>
            <a:off x="3071703" y="2377445"/>
            <a:ext cx="964516" cy="662828"/>
            <a:chOff x="1750173" y="2926500"/>
            <a:chExt cx="984396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B48AADE-2753-4BB3-98ED-7DCA0FA0440B}"/>
                </a:ext>
              </a:extLst>
            </p:cNvPr>
            <p:cNvSpPr txBox="1"/>
            <p:nvPr/>
          </p:nvSpPr>
          <p:spPr>
            <a:xfrm>
              <a:off x="1776674" y="2967336"/>
              <a:ext cx="957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62FA1B-8E17-4846-8B94-8F21AA58A420}"/>
              </a:ext>
            </a:extLst>
          </p:cNvPr>
          <p:cNvGrpSpPr/>
          <p:nvPr/>
        </p:nvGrpSpPr>
        <p:grpSpPr>
          <a:xfrm>
            <a:off x="4358820" y="2382970"/>
            <a:ext cx="935685" cy="662828"/>
            <a:chOff x="1750173" y="2926500"/>
            <a:chExt cx="836964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7862FC-EE53-4FC8-8A86-45E0CA94A0B5}"/>
                </a:ext>
              </a:extLst>
            </p:cNvPr>
            <p:cNvSpPr txBox="1"/>
            <p:nvPr/>
          </p:nvSpPr>
          <p:spPr>
            <a:xfrm>
              <a:off x="1776674" y="2967336"/>
              <a:ext cx="8104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BD036E0-AAF2-4DAB-BEA6-7DB3AA8E74AC}"/>
              </a:ext>
            </a:extLst>
          </p:cNvPr>
          <p:cNvGrpSpPr/>
          <p:nvPr/>
        </p:nvGrpSpPr>
        <p:grpSpPr>
          <a:xfrm>
            <a:off x="5645936" y="2388495"/>
            <a:ext cx="893631" cy="1118054"/>
            <a:chOff x="1750173" y="2926500"/>
            <a:chExt cx="807151" cy="11180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25D1CD-A944-4781-B294-1569972BBFA1}"/>
              </a:ext>
            </a:extLst>
          </p:cNvPr>
          <p:cNvGrpSpPr/>
          <p:nvPr/>
        </p:nvGrpSpPr>
        <p:grpSpPr>
          <a:xfrm>
            <a:off x="6833610" y="2377445"/>
            <a:ext cx="991747" cy="1118054"/>
            <a:chOff x="1750173" y="2926500"/>
            <a:chExt cx="807151" cy="111805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2E7140B-1464-4514-B45E-E54E66C2D262}"/>
              </a:ext>
            </a:extLst>
          </p:cNvPr>
          <p:cNvCxnSpPr/>
          <p:nvPr/>
        </p:nvCxnSpPr>
        <p:spPr>
          <a:xfrm>
            <a:off x="2371851" y="3379470"/>
            <a:ext cx="60173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3276124" y="3520440"/>
            <a:ext cx="760095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4256791" y="4848732"/>
            <a:ext cx="72975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B0AFEB-4530-41CF-8F48-4342737E61AF}"/>
              </a:ext>
            </a:extLst>
          </p:cNvPr>
          <p:cNvCxnSpPr/>
          <p:nvPr/>
        </p:nvCxnSpPr>
        <p:spPr>
          <a:xfrm>
            <a:off x="5294505" y="5951220"/>
            <a:ext cx="66190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6292571" y="5951220"/>
            <a:ext cx="4939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11CCC58-AA91-43E9-A9B5-BF0223DF9122}"/>
              </a:ext>
            </a:extLst>
          </p:cNvPr>
          <p:cNvSpPr/>
          <p:nvPr/>
        </p:nvSpPr>
        <p:spPr>
          <a:xfrm>
            <a:off x="6618422" y="5193076"/>
            <a:ext cx="1126383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762000" y="317237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346613" y="1517567"/>
            <a:ext cx="6494086" cy="33424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SỐ CÓ HAI CHỮ </a:t>
            </a:r>
            <a:r>
              <a:rPr lang="vi-VN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SỐ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CHO</a:t>
            </a:r>
            <a:r>
              <a:rPr lang="vi-VN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3202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15941"/>
            <a:ext cx="6324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lgerian" panose="04020705040A02060702" pitchFamily="82" charset="0"/>
              </a:rPr>
              <a:t>KHÁM PHÁ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404319" y="5472407"/>
            <a:ext cx="2884209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42 – 15 = 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2819398" y="272177"/>
            <a:ext cx="2590801" cy="1635507"/>
            <a:chOff x="1981113" y="3022339"/>
            <a:chExt cx="2470154" cy="86867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128368" y="3022339"/>
              <a:ext cx="2175645" cy="678674"/>
            </a:xfrm>
            <a:prstGeom prst="wedgeEllipseCallout">
              <a:avLst>
                <a:gd name="adj1" fmla="val 18862"/>
                <a:gd name="adj2" fmla="val 6778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1981113" y="3115379"/>
              <a:ext cx="2470154" cy="77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3610" y="2271707"/>
            <a:ext cx="1235027" cy="21553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5C011-0FB8-430F-9ED3-9283628C0C00}"/>
              </a:ext>
            </a:extLst>
          </p:cNvPr>
          <p:cNvGrpSpPr/>
          <p:nvPr/>
        </p:nvGrpSpPr>
        <p:grpSpPr>
          <a:xfrm>
            <a:off x="608193" y="1226377"/>
            <a:ext cx="6820898" cy="4246030"/>
            <a:chOff x="6325061" y="-198181"/>
            <a:chExt cx="7856423" cy="42460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62736" y="-198181"/>
              <a:ext cx="7218748" cy="424603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ADC9AD-2660-4623-A600-7D5C74FF5914}"/>
                </a:ext>
              </a:extLst>
            </p:cNvPr>
            <p:cNvGrpSpPr/>
            <p:nvPr/>
          </p:nvGrpSpPr>
          <p:grpSpPr>
            <a:xfrm>
              <a:off x="6325061" y="-70573"/>
              <a:ext cx="3522037" cy="1428340"/>
              <a:chOff x="3894159" y="-594885"/>
              <a:chExt cx="3522037" cy="1658260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xmlns="" id="{980EC806-B11D-4F17-ACFD-B73E76C27F46}"/>
                  </a:ext>
                </a:extLst>
              </p:cNvPr>
              <p:cNvSpPr/>
              <p:nvPr/>
            </p:nvSpPr>
            <p:spPr>
              <a:xfrm>
                <a:off x="3894159" y="-594885"/>
                <a:ext cx="3322079" cy="1658260"/>
              </a:xfrm>
              <a:prstGeom prst="wedgeEllipseCallout">
                <a:avLst>
                  <a:gd name="adj1" fmla="val 31582"/>
                  <a:gd name="adj2" fmla="val 63729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3926075" y="-269748"/>
                <a:ext cx="3490121" cy="125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i="1" dirty="0">
                    <a:latin typeface="+mj-lt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5410198" y="328185"/>
            <a:ext cx="3118439" cy="2010846"/>
            <a:chOff x="3796285" y="489135"/>
            <a:chExt cx="3213443" cy="146463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3796285" y="489135"/>
              <a:ext cx="3066415" cy="1464633"/>
            </a:xfrm>
            <a:prstGeom prst="wedgeEllipseCallout">
              <a:avLst>
                <a:gd name="adj1" fmla="val 15535"/>
                <a:gd name="adj2" fmla="val 56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3874809" y="705744"/>
              <a:ext cx="3134919" cy="114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3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136" y="4387711"/>
          <a:ext cx="334175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87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167087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2284344" y="386709"/>
            <a:ext cx="3354456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136" y="2213878"/>
          <a:ext cx="334175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87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167087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77" y="2791235"/>
            <a:ext cx="30135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098694" y="2853712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2939082" y="2853712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2602834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2500218" y="4911309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5236584" y="5647575"/>
            <a:ext cx="3145416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42 – 15 = 27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213" y="2791235"/>
            <a:ext cx="30135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9004" y="2791235"/>
            <a:ext cx="30135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1741220" y="2752144"/>
            <a:ext cx="401480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42700" y="3377220"/>
            <a:ext cx="471491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06" y="4961940"/>
            <a:ext cx="30135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803" y="4969962"/>
            <a:ext cx="30135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166355" y="3951138"/>
            <a:ext cx="235978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2402333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2700565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2798296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2896027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2993758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3091489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3189220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3286951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3574519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3672250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2357045" y="4969963"/>
            <a:ext cx="495459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2724" y="2791235"/>
            <a:ext cx="301352" cy="117196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5486400" y="2232582"/>
            <a:ext cx="3113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2 không </a:t>
            </a:r>
            <a:r>
              <a:rPr lang="vi-VN" sz="2800" dirty="0" smtClean="0">
                <a:cs typeface="Arial" panose="020B0604020202020204" pitchFamily="34" charset="0"/>
              </a:rPr>
              <a:t>trừ</a:t>
            </a:r>
            <a:endParaRPr lang="en-US" sz="2800" dirty="0" smtClean="0">
              <a:cs typeface="Arial" panose="020B0604020202020204" pitchFamily="34" charset="0"/>
            </a:endParaRPr>
          </a:p>
          <a:p>
            <a:r>
              <a:rPr lang="vi-VN" sz="2800" dirty="0" smtClean="0">
                <a:cs typeface="Arial" panose="020B0604020202020204" pitchFamily="34" charset="0"/>
              </a:rPr>
              <a:t>được 5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cs typeface="Arial" panose="020B0604020202020204" pitchFamily="34" charset="0"/>
              </a:rPr>
              <a:t>lấy </a:t>
            </a:r>
            <a:r>
              <a:rPr lang="vi-VN" sz="2800" dirty="0">
                <a:cs typeface="Arial" panose="020B0604020202020204" pitchFamily="34" charset="0"/>
              </a:rPr>
              <a:t>12 trừ 5 bằng 7, viết 7, nhớ </a:t>
            </a:r>
            <a:r>
              <a:rPr lang="vi-VN" sz="2800" dirty="0" smtClean="0">
                <a:cs typeface="Arial" panose="020B0604020202020204" pitchFamily="34" charset="0"/>
              </a:rPr>
              <a:t>1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4 trừ 1 bằng </a:t>
            </a:r>
            <a:r>
              <a:rPr lang="vi-VN" sz="2800" dirty="0" smtClean="0">
                <a:cs typeface="Arial" panose="020B0604020202020204" pitchFamily="34" charset="0"/>
              </a:rPr>
              <a:t>3,</a:t>
            </a:r>
            <a:endParaRPr lang="en-US" sz="2800" dirty="0" smtClean="0">
              <a:cs typeface="Arial" panose="020B0604020202020204" pitchFamily="34" charset="0"/>
            </a:endParaRPr>
          </a:p>
          <a:p>
            <a:r>
              <a:rPr lang="vi-VN" sz="2800" dirty="0" smtClean="0">
                <a:cs typeface="Arial" panose="020B0604020202020204" pitchFamily="34" charset="0"/>
              </a:rPr>
              <a:t>3 </a:t>
            </a:r>
            <a:r>
              <a:rPr lang="vi-VN" sz="2800" dirty="0">
                <a:cs typeface="Arial" panose="020B0604020202020204" pitchFamily="34" charset="0"/>
              </a:rPr>
              <a:t>trừ 1 bằng 2, viết </a:t>
            </a:r>
            <a:r>
              <a:rPr lang="vi-VN" sz="28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4443408" y="220980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4</a:t>
            </a:r>
            <a:r>
              <a:rPr lang="en-US" sz="4800" dirty="0"/>
              <a:t>2</a:t>
            </a:r>
            <a:endParaRPr lang="vi-VN" sz="48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4426746" y="3051438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15</a:t>
            </a:r>
            <a:endParaRPr lang="vi-VN" sz="48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4340535" y="3886200"/>
            <a:ext cx="799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4684250" y="391223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7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4441544" y="392013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4175195" y="255127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41943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4" grpId="0" animBg="1"/>
      <p:bldP spid="45" grpId="0" animBg="1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62" grpId="0"/>
      <p:bldP spid="76" grpId="0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422265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lgerian" panose="04020705040A02060702" pitchFamily="82" charset="0"/>
              </a:rPr>
              <a:t>HOẠT ĐỘNG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343703" y="1632145"/>
            <a:ext cx="7940302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1036973" cy="1938992"/>
              <a:chOff x="2567706" y="1602691"/>
              <a:chExt cx="1036973" cy="19389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9" y="1602691"/>
                <a:ext cx="78514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9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91198" y="336088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1115475" cy="1938992"/>
              <a:chOff x="2567706" y="1602691"/>
              <a:chExt cx="1115475" cy="193899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9272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9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336088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1036973" cy="1938992"/>
              <a:chOff x="2567706" y="1602691"/>
              <a:chExt cx="1036973" cy="193899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9" y="1602691"/>
                <a:ext cx="78514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9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704352" y="334558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1036973" cy="1938992"/>
              <a:chOff x="2567706" y="1602691"/>
              <a:chExt cx="1036973" cy="193899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9" y="1602691"/>
                <a:ext cx="78514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9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91198" y="331787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17897" y="15240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30812" y="1066800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1</a:t>
            </a:r>
            <a:endParaRPr lang="vi-VN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058804" y="1066801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724118" y="35167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2817323" y="3516767"/>
            <a:ext cx="73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5051531" y="349453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7162139" y="35220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723430" y="4572000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113321" y="4467495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985188" y="5216828"/>
            <a:ext cx="6976256" cy="825256"/>
            <a:chOff x="1313583" y="3957236"/>
            <a:chExt cx="9301675" cy="82525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313583" y="3958740"/>
              <a:ext cx="2092880" cy="823752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766607" y="3958740"/>
              <a:ext cx="2092880" cy="823752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6190965" y="3958740"/>
              <a:ext cx="2092880" cy="823752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522378" y="3957236"/>
              <a:ext cx="2092880" cy="823752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80 – 43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5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5791201" y="568965"/>
            <a:ext cx="2914884" cy="1482731"/>
            <a:chOff x="3790407" y="561511"/>
            <a:chExt cx="3197395" cy="138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3790407" y="561511"/>
              <a:ext cx="3089175" cy="1381467"/>
            </a:xfrm>
            <a:prstGeom prst="wedgeEllipseCallout">
              <a:avLst>
                <a:gd name="adj1" fmla="val 16263"/>
                <a:gd name="adj2" fmla="val 6590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3825114" y="745551"/>
              <a:ext cx="3162688" cy="100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538089" y="4495800"/>
            <a:ext cx="2662311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32 – 7 =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3160" y="2362200"/>
            <a:ext cx="4961031" cy="40820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152400" y="1305104"/>
            <a:ext cx="3316894" cy="1854641"/>
            <a:chOff x="88339" y="1677104"/>
            <a:chExt cx="3933369" cy="1854641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133521" y="1677104"/>
              <a:ext cx="3843005" cy="1854641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88339" y="2065815"/>
              <a:ext cx="39333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3200" i="1" dirty="0">
                  <a:latin typeface="+mj-lt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3469294" y="847170"/>
            <a:ext cx="2148755" cy="1385254"/>
            <a:chOff x="1917612" y="3115354"/>
            <a:chExt cx="2548121" cy="138525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1917612" y="3115354"/>
              <a:ext cx="2548121" cy="1385254"/>
            </a:xfrm>
            <a:prstGeom prst="wedgeEllipseCallout">
              <a:avLst>
                <a:gd name="adj1" fmla="val 60412"/>
                <a:gd name="adj2" fmla="val 10826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095736" y="3242663"/>
              <a:ext cx="23699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171" y="2253206"/>
            <a:ext cx="1104039" cy="19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533400" y="366158"/>
            <a:ext cx="533400" cy="5482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19200" y="38991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Trên cây khế có 90 quả. Chim thần đã ăn mất 24 quả. Hỏi trên cây còn lại bao nhiêu quả khế?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006" y="2667000"/>
            <a:ext cx="4428699" cy="34553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295400" y="949036"/>
            <a:ext cx="548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969817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1600200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1600200"/>
            <a:ext cx="17209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95400" y="2209800"/>
            <a:ext cx="624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136" y="4387711"/>
          <a:ext cx="334175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87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167087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2500218" y="379827"/>
            <a:ext cx="2855367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136" y="2213878"/>
          <a:ext cx="334175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87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167087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77" y="2791235"/>
            <a:ext cx="30135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098694" y="2853712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2939082" y="2853712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2602834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2500218" y="4911309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4237663" y="2223551"/>
            <a:ext cx="1004921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4443409" y="224040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4254857" y="275108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4707565" y="310324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4382978" y="3929046"/>
            <a:ext cx="799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4725815" y="396240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4434326" y="395496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5314160" y="2235060"/>
            <a:ext cx="3372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không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7,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trừ 7 bằng 5, viết 5, nhớ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trừ 1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4782566" y="5498908"/>
            <a:ext cx="3142234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7 = 25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755" y="2791235"/>
            <a:ext cx="30135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861" y="2791235"/>
            <a:ext cx="30135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1661077" y="2752144"/>
            <a:ext cx="401480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062556" y="3377220"/>
            <a:ext cx="471491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06" y="4961940"/>
            <a:ext cx="30135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885" y="4961940"/>
            <a:ext cx="30135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166355" y="3951138"/>
            <a:ext cx="235978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2402333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2700565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2798296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2896027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2993758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3091489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3189220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3286951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3574519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3672250" y="4911297"/>
            <a:ext cx="3428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/>
          <p:nvPr/>
        </p:nvCxnSpPr>
        <p:spPr>
          <a:xfrm flipV="1">
            <a:off x="2357044" y="5000197"/>
            <a:ext cx="709103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96368" y="2686863"/>
            <a:ext cx="6233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942922" y="1876539"/>
            <a:ext cx="6892029" cy="2751223"/>
            <a:chOff x="2478157" y="1286707"/>
            <a:chExt cx="8229600" cy="275122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286707"/>
              <a:ext cx="8229600" cy="2751223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325369"/>
              <a:ext cx="1182001" cy="1938992"/>
              <a:chOff x="2567706" y="1506893"/>
              <a:chExt cx="1182001" cy="19389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506893"/>
                <a:ext cx="93016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122446"/>
                <a:ext cx="5881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819538" y="324929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09801" y="1325369"/>
              <a:ext cx="1343036" cy="1938992"/>
              <a:chOff x="2523801" y="1506893"/>
              <a:chExt cx="1343036" cy="193899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1" y="1506893"/>
                <a:ext cx="111093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endParaRPr 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23801" y="2084206"/>
                <a:ext cx="5881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753546" y="324929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29540" y="1325369"/>
              <a:ext cx="1225906" cy="1938992"/>
              <a:chOff x="2523801" y="1506893"/>
              <a:chExt cx="1225906" cy="193899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506893"/>
                <a:ext cx="93016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23801" y="2084206"/>
                <a:ext cx="5881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797696" y="324929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49279" y="1325369"/>
              <a:ext cx="1225906" cy="1938992"/>
              <a:chOff x="2523801" y="1506893"/>
              <a:chExt cx="1225906" cy="193899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506893"/>
                <a:ext cx="93016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23801" y="2084206"/>
                <a:ext cx="5881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819538" y="324929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36013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439028" y="1417541"/>
            <a:ext cx="51754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1</a:t>
            </a:r>
            <a:endParaRPr lang="vi-VN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058846" y="131498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  <a:cs typeface="Times New Roman" panose="02020603050405020304" pitchFamily="18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1284309" y="36126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3075358" y="3577727"/>
            <a:ext cx="76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5029200" y="355054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6897469" y="355054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541261" y="4707425"/>
            <a:ext cx="523243" cy="48803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100961" y="46337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791277" y="5190275"/>
            <a:ext cx="6694654" cy="1033800"/>
            <a:chOff x="1055035" y="3918822"/>
            <a:chExt cx="8926204" cy="10338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055035" y="3936959"/>
              <a:ext cx="2123472" cy="1015663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496248" y="3918825"/>
              <a:ext cx="2076912" cy="1015663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573160" y="3918824"/>
              <a:ext cx="2135129" cy="1015663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7798359" y="3918822"/>
              <a:ext cx="2182880" cy="1015663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41 –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0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489009" y="459376"/>
            <a:ext cx="327040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816049" y="381000"/>
            <a:ext cx="7386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8190" y="3962400"/>
            <a:ext cx="4214200" cy="235488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06490" y="945189"/>
            <a:ext cx="3081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6490" y="1524000"/>
            <a:ext cx="5846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72157" y="1533005"/>
            <a:ext cx="123023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91200" y="2168696"/>
            <a:ext cx="2411190" cy="15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6490" y="3415145"/>
            <a:ext cx="7170710" cy="16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400800" y="2768288"/>
            <a:ext cx="1801590" cy="1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945189"/>
            <a:ext cx="734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06490" y="2168696"/>
            <a:ext cx="154085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06490" y="2768288"/>
            <a:ext cx="415489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23864" y="4040218"/>
            <a:ext cx="4257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9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57979" y="2660737"/>
            <a:ext cx="58359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766967" y="1296710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159730" y="1186690"/>
            <a:ext cx="299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1094959" y="1794165"/>
            <a:ext cx="7211245" cy="1050442"/>
            <a:chOff x="1285843" y="3904365"/>
            <a:chExt cx="9614994" cy="10504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285843" y="3918826"/>
              <a:ext cx="2494473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817263" y="3918825"/>
              <a:ext cx="207691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6125098" y="3939144"/>
              <a:ext cx="2133600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360298" y="3904365"/>
              <a:ext cx="2540539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 –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5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833</Words>
  <Application>Microsoft Office PowerPoint</Application>
  <PresentationFormat>On-screen Show (4:3)</PresentationFormat>
  <Paragraphs>250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2022-11-20T07:57:16Z</dcterms:created>
  <dcterms:modified xsi:type="dcterms:W3CDTF">2022-11-20T09:27:12Z</dcterms:modified>
</cp:coreProperties>
</file>