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media/audio1.wav" ContentType="audio/wav"/>
  <Override PartName="/ppt/media/audio2.wav" ContentType="audio/wav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4" r:id="rId2"/>
    <p:sldId id="288" r:id="rId3"/>
    <p:sldId id="292" r:id="rId4"/>
    <p:sldId id="256" r:id="rId5"/>
    <p:sldId id="281" r:id="rId6"/>
    <p:sldId id="282" r:id="rId7"/>
    <p:sldId id="295" r:id="rId8"/>
    <p:sldId id="293" r:id="rId9"/>
    <p:sldId id="262" r:id="rId10"/>
    <p:sldId id="286" r:id="rId11"/>
    <p:sldId id="285" r:id="rId12"/>
    <p:sldId id="264" r:id="rId13"/>
    <p:sldId id="290" r:id="rId14"/>
    <p:sldId id="291" r:id="rId1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D048"/>
    <a:srgbClr val="6D6E72"/>
    <a:srgbClr val="007DC9"/>
    <a:srgbClr val="EF4136"/>
    <a:srgbClr val="F35757"/>
    <a:srgbClr val="C4EA79"/>
    <a:srgbClr val="1F497D"/>
    <a:srgbClr val="6DDBE7"/>
    <a:srgbClr val="14B9EC"/>
    <a:srgbClr val="FFF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/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1018;p14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3" name="Google Shape;1019;p14"/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1021;p14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1022;p14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1023;p14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1024;p14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1025;p14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1026;p14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1027;p14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1028;p14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1029;p14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4" name="Google Shape;1030;p14"/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1032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7" name="Google Shape;1033;p14"/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" name="Google Shape;1034;p14"/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" name="Google Shape;1035;p14"/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1037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6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3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1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7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0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7" name="Google Shape;2356;p30"/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48" name="Google Shape;2357;p30"/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49" name="Google Shape;2358;p30"/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/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/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53" name="Google Shape;447;p27"/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449;p27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450;p27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451;p27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452;p27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453;p27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454;p27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455;p27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456;p27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457;p27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458;p27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459;p27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460;p27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461;p27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462;p27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463;p27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464;p27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465;p27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466;p27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467;p27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468;p27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469;p27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470;p27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471;p27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472;p27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473;p27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474;p27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475;p27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476;p27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477;p27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478;p27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479;p27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480;p27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481;p27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482;p27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484;p27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485;p27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486;p27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487;p27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488;p27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489;p27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490;p27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491;p27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492;p27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493;p27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494;p27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495;p27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496;p27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3" name="Google Shape;497;p27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498;p27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" name="Google Shape;499;p27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" name="Google Shape;500;p27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501;p27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502;p27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503;p27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roup 291"/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/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60" name="Google Shape;507;p27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2" name="Google Shape;509;p27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3" name="Google Shape;510;p27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4" name="Google Shape;511;p27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5" name="Google Shape;512;p27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6" name="Google Shape;513;p27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7" name="Google Shape;514;p27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8" name="Google Shape;515;p27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9" name="Google Shape;516;p27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0" name="Google Shape;517;p27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1" name="Google Shape;518;p27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2" name="Google Shape;519;p27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3" name="Google Shape;520;p27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4" name="Google Shape;521;p27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5" name="Google Shape;522;p27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6" name="Google Shape;523;p27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7" name="Google Shape;524;p27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8" name="Google Shape;525;p27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9" name="Google Shape;526;p27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0" name="Google Shape;527;p27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1" name="Google Shape;528;p27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2" name="Google Shape;529;p27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3" name="Google Shape;530;p27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4" name="Google Shape;531;p27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sp>
          <p:nvSpPr>
            <p:cNvPr id="212" name="Google Shape;532;p27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533;p27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534;p27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535;p27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536;p27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7" name="Google Shape;537;p27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538;p27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9" name="Google Shape;539;p27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0" name="Google Shape;540;p27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541;p27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2" name="Google Shape;542;p27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543;p27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544;p27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545;p27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546;p27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547;p27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548;p27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549;p27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550;p27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551;p27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552;p27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553;p27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554;p27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555;p27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556;p27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557;p27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558;p27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559;p27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560;p27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561;p27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562;p27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563;p27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564;p27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565;p27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566;p27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567;p27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568;p27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569;p27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570;p27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52" name="Google Shape;572;p27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7" name="Google Shape;574;p27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8" name="Google Shape;575;p27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53" name="Google Shape;576;p27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5" name="Google Shape;578;p27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/>
            <p:cNvSpPr/>
            <p:nvPr/>
          </p:nvSpPr>
          <p:spPr>
            <a:xfrm>
              <a:off x="3307961" y="6403932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85" name="Google Shape;579;p27"/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7" name="Google Shape;581;p27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8" name="Google Shape;582;p27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9" name="Google Shape;583;p27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0" name="Google Shape;584;p27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1" name="Google Shape;585;p27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1" animBg="1"/>
      <p:bldP spid="48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/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1018;p14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3" name="Google Shape;1019;p14"/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1021;p14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1022;p14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1023;p14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1024;p14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1025;p14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1026;p14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1027;p14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1028;p14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1029;p14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4" name="Google Shape;1030;p14"/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1032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7" name="Google Shape;1033;p14"/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" name="Google Shape;1034;p14"/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" name="Google Shape;1035;p14"/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1037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6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3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1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7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0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7" name="Google Shape;2356;p30"/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148" name="Google Shape;2357;p30"/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49" name="Google Shape;2358;p30"/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/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/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53" name="Google Shape;447;p27"/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449;p27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450;p27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451;p27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452;p27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453;p27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454;p27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455;p27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456;p27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457;p27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458;p27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459;p27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460;p27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461;p27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462;p27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463;p27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464;p27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465;p27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466;p27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467;p27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468;p27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469;p27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470;p27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471;p27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472;p27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473;p27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474;p27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475;p27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476;p27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477;p27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478;p27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479;p27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480;p27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481;p27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482;p27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484;p27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485;p27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486;p27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487;p27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488;p27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489;p27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490;p27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491;p27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492;p27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493;p27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494;p27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495;p27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496;p27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3" name="Google Shape;497;p27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498;p27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" name="Google Shape;499;p27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" name="Google Shape;500;p27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501;p27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502;p27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503;p27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roup 291"/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/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60" name="Google Shape;507;p27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2" name="Google Shape;509;p27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3" name="Google Shape;510;p27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4" name="Google Shape;511;p27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5" name="Google Shape;512;p27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6" name="Google Shape;513;p27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7" name="Google Shape;514;p27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8" name="Google Shape;515;p27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9" name="Google Shape;516;p27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0" name="Google Shape;517;p27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1" name="Google Shape;518;p27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2" name="Google Shape;519;p27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3" name="Google Shape;520;p27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4" name="Google Shape;521;p27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5" name="Google Shape;522;p27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6" name="Google Shape;523;p27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7" name="Google Shape;524;p27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8" name="Google Shape;525;p27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9" name="Google Shape;526;p27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0" name="Google Shape;527;p27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1" name="Google Shape;528;p27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2" name="Google Shape;529;p27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3" name="Google Shape;530;p27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4" name="Google Shape;531;p27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sp>
          <p:nvSpPr>
            <p:cNvPr id="212" name="Google Shape;532;p27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533;p27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534;p27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535;p27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536;p27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7" name="Google Shape;537;p27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538;p27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9" name="Google Shape;539;p27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0" name="Google Shape;540;p27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541;p27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2" name="Google Shape;542;p27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543;p27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544;p27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545;p27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546;p27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547;p27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548;p27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549;p27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550;p27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551;p27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552;p27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553;p27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554;p27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555;p27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556;p27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557;p27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558;p27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559;p27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560;p27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561;p27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562;p27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563;p27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564;p27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565;p27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566;p27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567;p27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568;p27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569;p27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570;p27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52" name="Google Shape;572;p27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7" name="Google Shape;574;p27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8" name="Google Shape;575;p27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53" name="Google Shape;576;p27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5" name="Google Shape;578;p27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85" name="Google Shape;579;p27"/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7" name="Google Shape;581;p27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8" name="Google Shape;582;p27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9" name="Google Shape;583;p27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0" name="Google Shape;584;p27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1" name="Google Shape;585;p27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00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03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6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7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9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0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2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3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14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6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17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9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22" name="Google Shape;769;p31"/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24" name="Google Shape;771;p31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0" name="Google Shape;773;p31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1" name="Google Shape;774;p31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2" name="Google Shape;775;p31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3" name="Google Shape;776;p31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4" name="Google Shape;777;p31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5" name="Google Shape;778;p31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6" name="Google Shape;779;p31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7" name="Google Shape;780;p31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8" name="Google Shape;781;p31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9" name="Google Shape;782;p31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0" name="Google Shape;783;p31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1" name="Google Shape;784;p31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2" name="Google Shape;785;p31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3" name="Google Shape;786;p31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4" name="Google Shape;787;p31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5" name="Google Shape;788;p31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6" name="Google Shape;789;p31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7" name="Google Shape;790;p31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8" name="Google Shape;791;p31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9" name="Google Shape;792;p31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0" name="Google Shape;793;p31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1" name="Google Shape;794;p31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2" name="Google Shape;795;p31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3" name="Google Shape;796;p31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4" name="Google Shape;797;p31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5" name="Google Shape;798;p31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6" name="Google Shape;799;p31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7" name="Google Shape;800;p31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8" name="Google Shape;801;p31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9" name="Google Shape;802;p31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0" name="Google Shape;803;p31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1" name="Google Shape;804;p31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2" name="Google Shape;805;p31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3" name="Google Shape;806;p31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4" name="Google Shape;807;p31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5" name="Google Shape;808;p31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6" name="Google Shape;809;p31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7" name="Google Shape;810;p31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8" name="Google Shape;811;p31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9" name="Google Shape;812;p31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0" name="Google Shape;813;p31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1" name="Google Shape;814;p31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2" name="Google Shape;815;p31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3" name="Google Shape;816;p31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4" name="Google Shape;817;p31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5" name="Google Shape;818;p31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6" name="Google Shape;819;p31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7" name="Google Shape;820;p31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8" name="Google Shape;821;p31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9" name="Google Shape;822;p31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0" name="Google Shape;823;p31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1" name="Google Shape;824;p31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2" name="Google Shape;825;p31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3" name="Google Shape;826;p31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4" name="Google Shape;827;p31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25" name="Google Shape;828;p31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" name="Google Shape;829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" name="Google Shape;830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" name="Google Shape;831;p31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832;p31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833;p31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834;p31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" name="Google Shape;835;p31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3" name="Google Shape;836;p31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837;p31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5" name="Google Shape;838;p31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6" name="Google Shape;839;p31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7" name="Google Shape;840;p31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841;p31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842;p31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843;p31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844;p31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845;p31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846;p31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847;p31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848;p31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849;p31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850;p31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851;p31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852;p31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853;p31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854;p31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855;p31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856;p31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857;p31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858;p31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859;p31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860;p31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861;p31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862;p31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863;p31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864;p31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865;p31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866;p31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867;p31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868;p31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869;p31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870;p31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871;p31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872;p31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873;p31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874;p31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875;p31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876;p31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877;p31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878;p31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879;p31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880;p31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881;p31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36" name="TextBox 235"/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236" name="Google Shape;631;p30"/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633;p3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634;p3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635;p3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636;p3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637;p3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638;p3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639;p3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640;p3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641;p3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642;p3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643;p3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644;p3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45;p3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646;p3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" name="Google Shape;647;p3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3" name="Google Shape;648;p3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" name="Google Shape;649;p3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" name="Google Shape;650;p3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" name="Google Shape;651;p3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" name="Google Shape;652;p3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8" name="Google Shape;653;p3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9" name="Google Shape;654;p3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0" name="Google Shape;655;p3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2" name="Google Shape;657;p3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3" name="Google Shape;658;p3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4" name="Google Shape;659;p3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5" name="Google Shape;660;p3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6" name="Google Shape;661;p3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7" name="Google Shape;662;p3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8" name="Google Shape;663;p3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9" name="Google Shape;664;p3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0" name="Google Shape;665;p3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1" name="Google Shape;666;p3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2" name="Google Shape;667;p3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3" name="Google Shape;668;p3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4" name="Google Shape;669;p3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5" name="Google Shape;670;p3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6" name="Google Shape;671;p3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7" name="Google Shape;672;p3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78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81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3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4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5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6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7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8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0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1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4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95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6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7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9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8" name="TextBox 137"/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38" name="Google Shape;939;p32"/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941;p32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942;p32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943;p32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944;p32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945;p32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946;p32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947;p32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948;p32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949;p32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950;p32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951;p32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952;p32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953;p32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954;p32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955;p32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956;p32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957;p32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958;p32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959;p32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960;p32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961;p32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962;p32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963;p32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964;p32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965;p32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966;p32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967;p32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968;p32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969;p32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970;p32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971;p32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972;p32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973;p32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974;p32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975;p32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976;p32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977;p32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978;p32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979;p32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980;p32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981;p32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982;p32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983;p32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984;p32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985;p32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986;p32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987;p32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988;p32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989;p32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990;p32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991;p32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992;p32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993;p32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994;p32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995;p32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996;p32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997;p32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998;p32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999;p32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1000;p32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1001;p32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1002;p32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2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5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2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6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9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0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1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24" name="TextBox 223"/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/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1018;p14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3" name="Google Shape;1019;p14"/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1021;p14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1022;p14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1023;p14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1024;p14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1025;p14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1026;p14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1027;p14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1028;p14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1029;p14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4" name="Google Shape;1030;p14"/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1032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7" name="Google Shape;1033;p14"/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" name="Google Shape;1034;p14"/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" name="Google Shape;1035;p14"/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1037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6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3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1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7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0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7" name="Google Shape;2356;p30"/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48" name="Google Shape;2357;p30"/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49" name="Google Shape;2358;p30"/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/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/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53" name="Google Shape;447;p27"/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449;p27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450;p27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451;p27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452;p27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453;p27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454;p27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455;p27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456;p27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457;p27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458;p27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459;p27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460;p27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461;p27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462;p27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463;p27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464;p27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465;p27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466;p27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467;p27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468;p27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469;p27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470;p27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471;p27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472;p27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473;p27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474;p27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475;p27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476;p27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477;p27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478;p27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479;p27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480;p27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481;p27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482;p27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484;p27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485;p27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486;p27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487;p27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488;p27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489;p27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490;p27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491;p27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492;p27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493;p27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494;p27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495;p27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496;p27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3" name="Google Shape;497;p27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498;p27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" name="Google Shape;499;p27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" name="Google Shape;500;p27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501;p27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502;p27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503;p27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roup 291"/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/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60" name="Google Shape;507;p27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2" name="Google Shape;509;p27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3" name="Google Shape;510;p27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4" name="Google Shape;511;p27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5" name="Google Shape;512;p27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6" name="Google Shape;513;p27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7" name="Google Shape;514;p27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8" name="Google Shape;515;p27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9" name="Google Shape;516;p27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0" name="Google Shape;517;p27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1" name="Google Shape;518;p27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2" name="Google Shape;519;p27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3" name="Google Shape;520;p27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4" name="Google Shape;521;p27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5" name="Google Shape;522;p27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6" name="Google Shape;523;p27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7" name="Google Shape;524;p27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8" name="Google Shape;525;p27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9" name="Google Shape;526;p27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0" name="Google Shape;527;p27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1" name="Google Shape;528;p27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2" name="Google Shape;529;p27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3" name="Google Shape;530;p27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4" name="Google Shape;531;p27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sp>
          <p:nvSpPr>
            <p:cNvPr id="212" name="Google Shape;532;p27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533;p27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534;p27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535;p27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536;p27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7" name="Google Shape;537;p27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538;p27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9" name="Google Shape;539;p27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0" name="Google Shape;540;p27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541;p27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2" name="Google Shape;542;p27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543;p27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544;p27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545;p27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546;p27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547;p27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548;p27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549;p27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550;p27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551;p27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552;p27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553;p27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554;p27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555;p27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556;p27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557;p27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558;p27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559;p27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560;p27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561;p27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562;p27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563;p27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564;p27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565;p27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566;p27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567;p27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568;p27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569;p27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570;p27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52" name="Google Shape;572;p27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7" name="Google Shape;574;p27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8" name="Google Shape;575;p27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53" name="Google Shape;576;p27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5" name="Google Shape;578;p27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85" name="Google Shape;579;p27"/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7" name="Google Shape;581;p27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8" name="Google Shape;582;p27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9" name="Google Shape;583;p27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0" name="Google Shape;584;p27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1" name="Google Shape;585;p27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00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03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6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7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9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0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2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3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14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6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17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9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22" name="Google Shape;769;p31"/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24" name="Google Shape;771;p31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0" name="Google Shape;773;p31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1" name="Google Shape;774;p31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2" name="Google Shape;775;p31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3" name="Google Shape;776;p31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4" name="Google Shape;777;p31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5" name="Google Shape;778;p31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6" name="Google Shape;779;p31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7" name="Google Shape;780;p31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8" name="Google Shape;781;p31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9" name="Google Shape;782;p31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0" name="Google Shape;783;p31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1" name="Google Shape;784;p31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2" name="Google Shape;785;p31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3" name="Google Shape;786;p31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4" name="Google Shape;787;p31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5" name="Google Shape;788;p31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6" name="Google Shape;789;p31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7" name="Google Shape;790;p31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8" name="Google Shape;791;p31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9" name="Google Shape;792;p31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0" name="Google Shape;793;p31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1" name="Google Shape;794;p31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2" name="Google Shape;795;p31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3" name="Google Shape;796;p31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4" name="Google Shape;797;p31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5" name="Google Shape;798;p31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6" name="Google Shape;799;p31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7" name="Google Shape;800;p31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8" name="Google Shape;801;p31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9" name="Google Shape;802;p31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0" name="Google Shape;803;p31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1" name="Google Shape;804;p31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2" name="Google Shape;805;p31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3" name="Google Shape;806;p31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4" name="Google Shape;807;p31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5" name="Google Shape;808;p31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6" name="Google Shape;809;p31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7" name="Google Shape;810;p31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8" name="Google Shape;811;p31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9" name="Google Shape;812;p31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0" name="Google Shape;813;p31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1" name="Google Shape;814;p31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2" name="Google Shape;815;p31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3" name="Google Shape;816;p31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4" name="Google Shape;817;p31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5" name="Google Shape;818;p31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6" name="Google Shape;819;p31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7" name="Google Shape;820;p31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8" name="Google Shape;821;p31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9" name="Google Shape;822;p31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0" name="Google Shape;823;p31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1" name="Google Shape;824;p31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2" name="Google Shape;825;p31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3" name="Google Shape;826;p31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4" name="Google Shape;827;p31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25" name="Google Shape;828;p31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" name="Google Shape;829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" name="Google Shape;830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" name="Google Shape;831;p31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832;p31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833;p31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834;p31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" name="Google Shape;835;p31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3" name="Google Shape;836;p31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837;p31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5" name="Google Shape;838;p31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6" name="Google Shape;839;p31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7" name="Google Shape;840;p31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841;p31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842;p31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843;p31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844;p31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845;p31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846;p31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847;p31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848;p31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849;p31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850;p31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851;p31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852;p31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853;p31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854;p31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855;p31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856;p31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857;p31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858;p31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859;p31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860;p31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861;p31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862;p31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863;p31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864;p31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865;p31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866;p31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867;p31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868;p31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869;p31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870;p31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871;p31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872;p31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873;p31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874;p31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875;p31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876;p31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877;p31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878;p31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879;p31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880;p31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881;p31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36" name="TextBox 235"/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236" name="Google Shape;631;p30"/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633;p3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634;p3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635;p3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636;p3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637;p3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638;p3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639;p3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640;p3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641;p3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642;p3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643;p3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644;p3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45;p3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646;p3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" name="Google Shape;647;p3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3" name="Google Shape;648;p3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" name="Google Shape;649;p3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" name="Google Shape;650;p3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" name="Google Shape;651;p3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" name="Google Shape;652;p3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8" name="Google Shape;653;p3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9" name="Google Shape;654;p3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0" name="Google Shape;655;p3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2" name="Google Shape;657;p3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3" name="Google Shape;658;p3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4" name="Google Shape;659;p3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5" name="Google Shape;660;p3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6" name="Google Shape;661;p3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7" name="Google Shape;662;p3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8" name="Google Shape;663;p3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9" name="Google Shape;664;p3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0" name="Google Shape;665;p3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1" name="Google Shape;666;p3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2" name="Google Shape;667;p3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3" name="Google Shape;668;p3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4" name="Google Shape;669;p3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5" name="Google Shape;670;p3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6" name="Google Shape;671;p3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7" name="Google Shape;672;p3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78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81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3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4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5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6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7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8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0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1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4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95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6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7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9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8" name="TextBox 137"/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38" name="Google Shape;939;p32"/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941;p32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942;p32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943;p32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944;p32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945;p32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946;p32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947;p32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948;p32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949;p32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950;p32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951;p32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952;p32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953;p32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954;p32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955;p32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956;p32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957;p32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958;p32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959;p32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960;p32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961;p32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962;p32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963;p32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964;p32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965;p32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966;p32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967;p32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968;p32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969;p32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970;p32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971;p32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972;p32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973;p32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974;p32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975;p32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976;p32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977;p32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978;p32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979;p32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980;p32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981;p32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982;p32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983;p32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984;p32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985;p32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986;p32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987;p32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988;p32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989;p32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990;p32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991;p32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992;p32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993;p32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994;p32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995;p32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996;p32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997;p32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998;p32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999;p32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1000;p32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1001;p32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1002;p32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2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5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2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6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9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0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1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24" name="TextBox 223"/>
          <p:cNvSpPr txBox="1"/>
          <p:nvPr userDrawn="1"/>
        </p:nvSpPr>
        <p:spPr>
          <a:xfrm>
            <a:off x="3705562" y="1647225"/>
            <a:ext cx="44848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00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03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6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7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9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0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2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3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14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6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17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9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22" name="Google Shape;769;p31"/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24" name="Google Shape;771;p31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0" name="Google Shape;773;p31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1" name="Google Shape;774;p31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2" name="Google Shape;775;p31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3" name="Google Shape;776;p31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4" name="Google Shape;777;p31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5" name="Google Shape;778;p31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6" name="Google Shape;779;p31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7" name="Google Shape;780;p31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8" name="Google Shape;781;p31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9" name="Google Shape;782;p31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0" name="Google Shape;783;p31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1" name="Google Shape;784;p31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2" name="Google Shape;785;p31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3" name="Google Shape;786;p31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4" name="Google Shape;787;p31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5" name="Google Shape;788;p31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6" name="Google Shape;789;p31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7" name="Google Shape;790;p31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8" name="Google Shape;791;p31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9" name="Google Shape;792;p31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0" name="Google Shape;793;p31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1" name="Google Shape;794;p31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2" name="Google Shape;795;p31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3" name="Google Shape;796;p31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4" name="Google Shape;797;p31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5" name="Google Shape;798;p31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6" name="Google Shape;799;p31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7" name="Google Shape;800;p31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8" name="Google Shape;801;p31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9" name="Google Shape;802;p31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0" name="Google Shape;803;p31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1" name="Google Shape;804;p31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2" name="Google Shape;805;p31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3" name="Google Shape;806;p31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4" name="Google Shape;807;p31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5" name="Google Shape;808;p31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6" name="Google Shape;809;p31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7" name="Google Shape;810;p31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8" name="Google Shape;811;p31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9" name="Google Shape;812;p31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0" name="Google Shape;813;p31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1" name="Google Shape;814;p31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2" name="Google Shape;815;p31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3" name="Google Shape;816;p31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4" name="Google Shape;817;p31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5" name="Google Shape;818;p31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6" name="Google Shape;819;p31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7" name="Google Shape;820;p31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8" name="Google Shape;821;p31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9" name="Google Shape;822;p31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0" name="Google Shape;823;p31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1" name="Google Shape;824;p31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2" name="Google Shape;825;p31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3" name="Google Shape;826;p31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4" name="Google Shape;827;p31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25" name="Google Shape;828;p31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" name="Google Shape;829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" name="Google Shape;830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" name="Google Shape;831;p31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832;p31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833;p31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834;p31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" name="Google Shape;835;p31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3" name="Google Shape;836;p31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837;p31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5" name="Google Shape;838;p31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6" name="Google Shape;839;p31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7" name="Google Shape;840;p31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841;p31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842;p31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843;p31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844;p31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845;p31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846;p31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847;p31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848;p31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849;p31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850;p31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851;p31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852;p31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853;p31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854;p31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855;p31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856;p31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857;p31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858;p31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859;p31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860;p31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861;p31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862;p31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863;p31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864;p31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865;p31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866;p31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867;p31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868;p31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869;p31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870;p31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871;p31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872;p31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873;p31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874;p31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875;p31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876;p31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877;p31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878;p31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879;p31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880;p31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881;p31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35" name="TextBox 234"/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5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/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1018;p14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3" name="Google Shape;1019;p14"/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1021;p14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1022;p14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1023;p14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1024;p14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1025;p14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1026;p14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1027;p14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1028;p14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1029;p14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4" name="Google Shape;1030;p14"/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1032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7" name="Google Shape;1033;p14"/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" name="Google Shape;1034;p14"/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" name="Google Shape;1035;p14"/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1037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6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3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1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7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0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7" name="Google Shape;2356;p30"/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rgbClr val="F35757"/>
          </a:solidFill>
        </p:grpSpPr>
        <p:sp>
          <p:nvSpPr>
            <p:cNvPr id="148" name="Google Shape;2357;p30"/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49" name="Google Shape;2358;p30"/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/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/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53" name="Google Shape;447;p27"/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449;p27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450;p27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451;p27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452;p27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453;p27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454;p27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455;p27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456;p27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457;p27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458;p27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459;p27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460;p27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461;p27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462;p27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463;p27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464;p27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465;p27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466;p27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467;p27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468;p27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469;p27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470;p27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471;p27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472;p27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473;p27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474;p27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475;p27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476;p27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477;p27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478;p27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479;p27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480;p27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481;p27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482;p27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484;p27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485;p27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486;p27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487;p27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488;p27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489;p27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490;p27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491;p27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492;p27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493;p27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494;p27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495;p27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496;p27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3" name="Google Shape;497;p27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498;p27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" name="Google Shape;499;p27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" name="Google Shape;500;p27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501;p27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502;p27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503;p27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roup 291"/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/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60" name="Google Shape;507;p27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2" name="Google Shape;509;p27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3" name="Google Shape;510;p27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4" name="Google Shape;511;p27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5" name="Google Shape;512;p27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6" name="Google Shape;513;p27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7" name="Google Shape;514;p27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8" name="Google Shape;515;p27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9" name="Google Shape;516;p27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0" name="Google Shape;517;p27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1" name="Google Shape;518;p27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2" name="Google Shape;519;p27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3" name="Google Shape;520;p27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4" name="Google Shape;521;p27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5" name="Google Shape;522;p27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6" name="Google Shape;523;p27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7" name="Google Shape;524;p27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8" name="Google Shape;525;p27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9" name="Google Shape;526;p27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0" name="Google Shape;527;p27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1" name="Google Shape;528;p27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2" name="Google Shape;529;p27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3" name="Google Shape;530;p27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4" name="Google Shape;531;p27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sp>
          <p:nvSpPr>
            <p:cNvPr id="212" name="Google Shape;532;p27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533;p27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534;p27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535;p27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536;p27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7" name="Google Shape;537;p27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538;p27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9" name="Google Shape;539;p27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0" name="Google Shape;540;p27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541;p27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2" name="Google Shape;542;p27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543;p27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544;p27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545;p27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546;p27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547;p27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548;p27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549;p27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550;p27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551;p27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552;p27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553;p27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554;p27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555;p27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556;p27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557;p27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558;p27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559;p27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560;p27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561;p27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562;p27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563;p27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564;p27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565;p27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566;p27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567;p27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568;p27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569;p27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570;p27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52" name="Google Shape;572;p27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7" name="Google Shape;574;p27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8" name="Google Shape;575;p27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53" name="Google Shape;576;p27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5" name="Google Shape;578;p27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85" name="Google Shape;579;p27"/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7" name="Google Shape;581;p27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8" name="Google Shape;582;p27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9" name="Google Shape;583;p27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0" name="Google Shape;584;p27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1" name="Google Shape;585;p27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00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03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6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7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9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0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2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3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14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6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17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9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22" name="Google Shape;769;p31"/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24" name="Google Shape;771;p31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0" name="Google Shape;773;p31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1" name="Google Shape;774;p31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2" name="Google Shape;775;p31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3" name="Google Shape;776;p31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4" name="Google Shape;777;p31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5" name="Google Shape;778;p31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6" name="Google Shape;779;p31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7" name="Google Shape;780;p31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8" name="Google Shape;781;p31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9" name="Google Shape;782;p31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0" name="Google Shape;783;p31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1" name="Google Shape;784;p31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2" name="Google Shape;785;p31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3" name="Google Shape;786;p31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4" name="Google Shape;787;p31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5" name="Google Shape;788;p31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6" name="Google Shape;789;p31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7" name="Google Shape;790;p31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8" name="Google Shape;791;p31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9" name="Google Shape;792;p31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0" name="Google Shape;793;p31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1" name="Google Shape;794;p31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2" name="Google Shape;795;p31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3" name="Google Shape;796;p31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4" name="Google Shape;797;p31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5" name="Google Shape;798;p31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6" name="Google Shape;799;p31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7" name="Google Shape;800;p31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8" name="Google Shape;801;p31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9" name="Google Shape;802;p31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0" name="Google Shape;803;p31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1" name="Google Shape;804;p31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2" name="Google Shape;805;p31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3" name="Google Shape;806;p31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4" name="Google Shape;807;p31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5" name="Google Shape;808;p31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6" name="Google Shape;809;p31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7" name="Google Shape;810;p31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8" name="Google Shape;811;p31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9" name="Google Shape;812;p31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0" name="Google Shape;813;p31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1" name="Google Shape;814;p31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2" name="Google Shape;815;p31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3" name="Google Shape;816;p31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4" name="Google Shape;817;p31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5" name="Google Shape;818;p31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6" name="Google Shape;819;p31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7" name="Google Shape;820;p31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8" name="Google Shape;821;p31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9" name="Google Shape;822;p31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0" name="Google Shape;823;p31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1" name="Google Shape;824;p31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2" name="Google Shape;825;p31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3" name="Google Shape;826;p31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4" name="Google Shape;827;p31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25" name="Google Shape;828;p31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" name="Google Shape;829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" name="Google Shape;830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" name="Google Shape;831;p31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832;p31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833;p31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834;p31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" name="Google Shape;835;p31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3" name="Google Shape;836;p31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837;p31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5" name="Google Shape;838;p31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6" name="Google Shape;839;p31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7" name="Google Shape;840;p31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841;p31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842;p31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843;p31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844;p31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845;p31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846;p31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847;p31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848;p31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849;p31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850;p31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851;p31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852;p31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853;p31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854;p31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855;p31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856;p31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857;p31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858;p31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859;p31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860;p31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861;p31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862;p31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863;p31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864;p31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865;p31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866;p31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867;p31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868;p31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869;p31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870;p31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871;p31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872;p31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873;p31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874;p31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875;p31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876;p31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877;p31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878;p31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879;p31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880;p31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881;p31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36" name="TextBox 235"/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236" name="Google Shape;631;p30"/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633;p3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634;p3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635;p3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636;p3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637;p3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638;p3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639;p3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640;p3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641;p3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642;p3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643;p3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644;p3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45;p3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646;p3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" name="Google Shape;647;p3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3" name="Google Shape;648;p3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" name="Google Shape;649;p3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" name="Google Shape;650;p3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" name="Google Shape;651;p3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" name="Google Shape;652;p3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8" name="Google Shape;653;p3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9" name="Google Shape;654;p3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0" name="Google Shape;655;p3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2" name="Google Shape;657;p3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3" name="Google Shape;658;p3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4" name="Google Shape;659;p3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5" name="Google Shape;660;p3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6" name="Google Shape;661;p3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7" name="Google Shape;662;p3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8" name="Google Shape;663;p3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9" name="Google Shape;664;p3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0" name="Google Shape;665;p3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1" name="Google Shape;666;p3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2" name="Google Shape;667;p3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3" name="Google Shape;668;p3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4" name="Google Shape;669;p3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5" name="Google Shape;670;p3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6" name="Google Shape;671;p3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7" name="Google Shape;672;p3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78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81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3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4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5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6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7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8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0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1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4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95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6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7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9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8" name="TextBox 137"/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38" name="Google Shape;939;p32"/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941;p32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942;p32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943;p32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944;p32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945;p32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946;p32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947;p32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948;p32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949;p32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950;p32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951;p32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952;p32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953;p32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954;p32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955;p32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956;p32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957;p32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958;p32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959;p32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960;p32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961;p32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962;p32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963;p32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964;p32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965;p32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966;p32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967;p32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968;p32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969;p32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970;p32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971;p32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972;p32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973;p32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974;p32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975;p32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976;p32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977;p32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978;p32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979;p32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980;p32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981;p32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982;p32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983;p32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984;p32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985;p32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986;p32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987;p32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988;p32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989;p32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990;p32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991;p32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992;p32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993;p32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994;p32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995;p32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996;p32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997;p32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998;p32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999;p32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1000;p32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1001;p32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1002;p32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2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5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2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6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9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0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1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24" name="TextBox 223"/>
          <p:cNvSpPr txBox="1"/>
          <p:nvPr userDrawn="1"/>
        </p:nvSpPr>
        <p:spPr>
          <a:xfrm>
            <a:off x="3781444" y="1468551"/>
            <a:ext cx="451483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E22860-62D3-459E-9726-EFA91D318716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FD699F7-AD07-4999-A78A-CD61D7ADB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3F6DC-874E-4B65-B494-2E8A43416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CB8D5-BA55-4FCB-B826-83ABD561B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96B12-FB7C-451E-A167-560F9A2A9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2860-62D3-459E-9726-EFA91D318716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32BAB-A6D2-47E5-95F6-F56CC1B67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BF33E-5632-464F-A2B5-3E8D953B0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699F7-AD07-4999-A78A-CD61D7ADB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235" name="TextBox 234"/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  <p:grpSp>
        <p:nvGrpSpPr>
          <p:cNvPr id="236" name="Google Shape;631;p30"/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633;p3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634;p3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635;p3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636;p3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637;p3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638;p3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639;p3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640;p3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641;p3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642;p3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643;p3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644;p3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45;p3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646;p3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" name="Google Shape;647;p3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3" name="Google Shape;648;p3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" name="Google Shape;649;p3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" name="Google Shape;650;p3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" name="Google Shape;651;p3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" name="Google Shape;652;p3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8" name="Google Shape;653;p3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9" name="Google Shape;654;p3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0" name="Google Shape;655;p3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2" name="Google Shape;657;p3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3" name="Google Shape;658;p3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4" name="Google Shape;659;p3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5" name="Google Shape;660;p3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6" name="Google Shape;661;p3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7" name="Google Shape;662;p3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8" name="Google Shape;663;p3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9" name="Google Shape;664;p3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0" name="Google Shape;665;p3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1" name="Google Shape;666;p3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2" name="Google Shape;667;p3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3" name="Google Shape;668;p3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4" name="Google Shape;669;p3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5" name="Google Shape;670;p3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6" name="Google Shape;671;p3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7" name="Google Shape;672;p3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78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81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3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4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5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6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7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8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0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1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4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95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6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7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9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5" grpId="0"/>
      <p:bldP spid="295" grpId="0" animBg="1"/>
      <p:bldP spid="296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235" name="TextBox 234"/>
          <p:cNvSpPr txBox="1"/>
          <p:nvPr userDrawn="1"/>
        </p:nvSpPr>
        <p:spPr>
          <a:xfrm>
            <a:off x="3615997" y="15575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138" name="Google Shape;939;p32"/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941;p32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942;p32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943;p32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944;p32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945;p32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946;p32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947;p32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948;p32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949;p32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950;p32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951;p32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952;p32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953;p32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954;p32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955;p32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956;p32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957;p32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958;p32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959;p32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960;p32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961;p32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962;p32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963;p32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964;p32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965;p32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966;p32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967;p32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968;p32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969;p32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970;p32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971;p32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972;p32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973;p32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974;p32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975;p32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976;p32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977;p32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978;p32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979;p32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980;p32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981;p32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982;p32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983;p32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984;p32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985;p32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986;p32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987;p32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988;p32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989;p32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990;p32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991;p32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992;p32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993;p32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994;p32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995;p32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996;p32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997;p32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998;p32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999;p32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1000;p32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1001;p32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1002;p32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2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5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2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6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9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0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1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5" grpId="0"/>
      <p:bldP spid="219" grpId="0" animBg="1"/>
      <p:bldP spid="220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/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1018;p14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3" name="Google Shape;1019;p14"/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1021;p14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1022;p14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1023;p14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1024;p14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1025;p14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1026;p14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1027;p14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1028;p14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1029;p14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4" name="Google Shape;1030;p14"/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1032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7" name="Google Shape;1033;p14"/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" name="Google Shape;1034;p14"/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" name="Google Shape;1035;p14"/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1037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6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3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1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7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0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7" name="Google Shape;2356;p30"/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/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49" name="Google Shape;2358;p30"/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/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/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53" name="Google Shape;447;p27"/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449;p27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450;p27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451;p27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452;p27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453;p27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454;p27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455;p27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456;p27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457;p27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458;p27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459;p27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460;p27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461;p27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462;p27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463;p27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464;p27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465;p27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466;p27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467;p27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468;p27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469;p27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470;p27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471;p27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472;p27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473;p27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474;p27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475;p27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476;p27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477;p27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478;p27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479;p27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480;p27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481;p27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482;p27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484;p27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485;p27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486;p27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487;p27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488;p27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489;p27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490;p27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491;p27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492;p27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493;p27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494;p27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495;p27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496;p27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3" name="Google Shape;497;p27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498;p27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" name="Google Shape;499;p27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" name="Google Shape;500;p27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501;p27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502;p27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503;p27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roup 291"/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/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60" name="Google Shape;507;p27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2" name="Google Shape;509;p27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3" name="Google Shape;510;p27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4" name="Google Shape;511;p27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5" name="Google Shape;512;p27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6" name="Google Shape;513;p27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7" name="Google Shape;514;p27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8" name="Google Shape;515;p27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9" name="Google Shape;516;p27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0" name="Google Shape;517;p27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1" name="Google Shape;518;p27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2" name="Google Shape;519;p27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3" name="Google Shape;520;p27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4" name="Google Shape;521;p27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5" name="Google Shape;522;p27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6" name="Google Shape;523;p27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7" name="Google Shape;524;p27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8" name="Google Shape;525;p27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9" name="Google Shape;526;p27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0" name="Google Shape;527;p27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1" name="Google Shape;528;p27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2" name="Google Shape;529;p27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3" name="Google Shape;530;p27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4" name="Google Shape;531;p27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sp>
          <p:nvSpPr>
            <p:cNvPr id="212" name="Google Shape;532;p27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533;p27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534;p27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535;p27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536;p27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7" name="Google Shape;537;p27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538;p27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9" name="Google Shape;539;p27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0" name="Google Shape;540;p27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541;p27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2" name="Google Shape;542;p27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543;p27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544;p27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545;p27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546;p27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547;p27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548;p27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549;p27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550;p27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551;p27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552;p27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553;p27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554;p27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555;p27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556;p27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557;p27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558;p27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559;p27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560;p27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561;p27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562;p27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563;p27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564;p27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565;p27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566;p27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567;p27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568;p27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569;p27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570;p27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52" name="Google Shape;572;p27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7" name="Google Shape;574;p27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8" name="Google Shape;575;p27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53" name="Google Shape;576;p27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5" name="Google Shape;578;p27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85" name="Google Shape;579;p27"/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7" name="Google Shape;581;p27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8" name="Google Shape;582;p27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9" name="Google Shape;583;p27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0" name="Google Shape;584;p27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1" name="Google Shape;585;p27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00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03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6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7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9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0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2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3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14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6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17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9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22" name="Google Shape;769;p31"/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24" name="Google Shape;771;p31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0" name="Google Shape;773;p31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1" name="Google Shape;774;p31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2" name="Google Shape;775;p31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3" name="Google Shape;776;p31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4" name="Google Shape;777;p31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5" name="Google Shape;778;p31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6" name="Google Shape;779;p31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7" name="Google Shape;780;p31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8" name="Google Shape;781;p31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9" name="Google Shape;782;p31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0" name="Google Shape;783;p31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1" name="Google Shape;784;p31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2" name="Google Shape;785;p31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3" name="Google Shape;786;p31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4" name="Google Shape;787;p31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5" name="Google Shape;788;p31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6" name="Google Shape;789;p31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7" name="Google Shape;790;p31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8" name="Google Shape;791;p31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9" name="Google Shape;792;p31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0" name="Google Shape;793;p31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1" name="Google Shape;794;p31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2" name="Google Shape;795;p31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3" name="Google Shape;796;p31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4" name="Google Shape;797;p31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5" name="Google Shape;798;p31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6" name="Google Shape;799;p31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7" name="Google Shape;800;p31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8" name="Google Shape;801;p31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9" name="Google Shape;802;p31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0" name="Google Shape;803;p31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1" name="Google Shape;804;p31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2" name="Google Shape;805;p31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3" name="Google Shape;806;p31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4" name="Google Shape;807;p31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5" name="Google Shape;808;p31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6" name="Google Shape;809;p31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7" name="Google Shape;810;p31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8" name="Google Shape;811;p31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9" name="Google Shape;812;p31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0" name="Google Shape;813;p31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1" name="Google Shape;814;p31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2" name="Google Shape;815;p31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3" name="Google Shape;816;p31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4" name="Google Shape;817;p31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5" name="Google Shape;818;p31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6" name="Google Shape;819;p31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7" name="Google Shape;820;p31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8" name="Google Shape;821;p31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9" name="Google Shape;822;p31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0" name="Google Shape;823;p31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1" name="Google Shape;824;p31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2" name="Google Shape;825;p31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3" name="Google Shape;826;p31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4" name="Google Shape;827;p31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25" name="Google Shape;828;p31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" name="Google Shape;829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" name="Google Shape;830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" name="Google Shape;831;p31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832;p31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833;p31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834;p31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" name="Google Shape;835;p31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3" name="Google Shape;836;p31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837;p31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5" name="Google Shape;838;p31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6" name="Google Shape;839;p31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7" name="Google Shape;840;p31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841;p31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842;p31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843;p31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844;p31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845;p31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846;p31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847;p31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848;p31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849;p31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850;p31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851;p31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852;p31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853;p31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854;p31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855;p31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856;p31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857;p31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858;p31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859;p31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860;p31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861;p31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862;p31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863;p31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864;p31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865;p31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866;p31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867;p31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868;p31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869;p31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870;p31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871;p31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872;p31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873;p31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874;p31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875;p31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876;p31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877;p31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878;p31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879;p31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880;p31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881;p31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36" name="TextBox 235"/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236" name="Google Shape;631;p30"/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633;p3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634;p3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635;p3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636;p3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637;p3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638;p3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639;p3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640;p3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641;p3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642;p3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643;p3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644;p3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45;p3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646;p3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" name="Google Shape;647;p3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3" name="Google Shape;648;p3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" name="Google Shape;649;p3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" name="Google Shape;650;p3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" name="Google Shape;651;p3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" name="Google Shape;652;p3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8" name="Google Shape;653;p3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9" name="Google Shape;654;p3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0" name="Google Shape;655;p3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2" name="Google Shape;657;p3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3" name="Google Shape;658;p3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4" name="Google Shape;659;p3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5" name="Google Shape;660;p3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6" name="Google Shape;661;p3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7" name="Google Shape;662;p3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8" name="Google Shape;663;p3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9" name="Google Shape;664;p3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0" name="Google Shape;665;p3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1" name="Google Shape;666;p3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2" name="Google Shape;667;p3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3" name="Google Shape;668;p3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4" name="Google Shape;669;p3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5" name="Google Shape;670;p3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6" name="Google Shape;671;p3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7" name="Google Shape;672;p3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78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81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3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4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5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6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7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8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0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1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4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95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6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7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9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8" name="TextBox 137"/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38" name="Google Shape;939;p32"/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941;p32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942;p32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943;p32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944;p32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945;p32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946;p32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947;p32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948;p32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949;p32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950;p32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951;p32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952;p32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953;p32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954;p32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955;p32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956;p32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957;p32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958;p32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959;p32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960;p32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961;p32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962;p32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963;p32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964;p32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965;p32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966;p32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967;p32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968;p32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969;p32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970;p32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971;p32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972;p32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973;p32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974;p32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975;p32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976;p32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977;p32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978;p32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979;p32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980;p32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981;p32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982;p32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983;p32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984;p32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985;p32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986;p32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987;p32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988;p32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989;p32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990;p32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991;p32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992;p32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993;p32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994;p32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995;p32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996;p32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997;p32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998;p32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999;p32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1000;p32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1001;p32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1002;p32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2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5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2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6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9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0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1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24" name="TextBox 223"/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/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13" Type="http://schemas.openxmlformats.org/officeDocument/2006/relationships/image" Target="../media/image6.GIF"/><Relationship Id="rId3" Type="http://schemas.microsoft.com/office/2007/relationships/media" Target="../media/media1.wav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5.GIF"/><Relationship Id="rId2" Type="http://schemas.openxmlformats.org/officeDocument/2006/relationships/audio" Target="file:///D:\Rung%20Chuong%20Vang\8.%20Ket%20thuc%20cau%20hoi.wav" TargetMode="External"/><Relationship Id="rId16" Type="http://schemas.openxmlformats.org/officeDocument/2006/relationships/image" Target="../media/image9.png"/><Relationship Id="rId1" Type="http://schemas.microsoft.com/office/2007/relationships/media" Target="file:///D:\Rung%20Chuong%20Vang\8.%20Ket%20thuc%20cau%20hoi.wav" TargetMode="External"/><Relationship Id="rId6" Type="http://schemas.openxmlformats.org/officeDocument/2006/relationships/audio" Target="file:///D:\Rung%20Chuong%20Vang\chaomung.wav" TargetMode="External"/><Relationship Id="rId11" Type="http://schemas.openxmlformats.org/officeDocument/2006/relationships/image" Target="../media/image4.GIF"/><Relationship Id="rId5" Type="http://schemas.microsoft.com/office/2007/relationships/media" Target="file:///D:\Rung%20Chuong%20Vang\chaomung.wav" TargetMode="External"/><Relationship Id="rId15" Type="http://schemas.openxmlformats.org/officeDocument/2006/relationships/image" Target="../media/image8.GIF"/><Relationship Id="rId10" Type="http://schemas.openxmlformats.org/officeDocument/2006/relationships/image" Target="../media/image3.GIF"/><Relationship Id="rId4" Type="http://schemas.openxmlformats.org/officeDocument/2006/relationships/audio" Target="../media/media1.wav"/><Relationship Id="rId9" Type="http://schemas.openxmlformats.org/officeDocument/2006/relationships/image" Target="../media/image2.GIF"/><Relationship Id="rId1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7.xml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025900" y="2590800"/>
            <a:ext cx="27432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4400" u="none">
              <a:solidFill>
                <a:srgbClr val="0000CC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2777484" y="1170937"/>
            <a:ext cx="1097280" cy="11988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7200" dirty="0">
                <a:latin typeface="Times New Roman" panose="02020603050405020304" charset="0"/>
                <a:cs typeface="Times New Roman" panose="02020603050405020304" charset="0"/>
              </a:rPr>
              <a:t>36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12697" y="1708286"/>
            <a:ext cx="698500" cy="11988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7200" dirty="0"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2287895" y="3542318"/>
            <a:ext cx="1524635" cy="2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3151946" y="3437544"/>
            <a:ext cx="527709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7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698699" y="3432234"/>
            <a:ext cx="640080" cy="11988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7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5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812030" y="1167765"/>
            <a:ext cx="711200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vi-VN" sz="5400" dirty="0">
                <a:latin typeface="Times New Roman" panose="02020603050405020304" charset="0"/>
                <a:cs typeface="Times New Roman" panose="02020603050405020304" charset="0"/>
              </a:rPr>
              <a:t>6 cộng 7 bằng 13, </a:t>
            </a:r>
          </a:p>
          <a:p>
            <a:pPr indent="0" algn="just">
              <a:buFont typeface="Arial" panose="020B0604020202020204" pitchFamily="34" charset="0"/>
              <a:buNone/>
            </a:pPr>
            <a:r>
              <a:rPr lang="vi-VN" sz="5400" dirty="0">
                <a:latin typeface="Times New Roman" panose="02020603050405020304" charset="0"/>
                <a:cs typeface="Times New Roman" panose="02020603050405020304" charset="0"/>
              </a:rPr>
              <a:t>viết 3 nhớ 1</a:t>
            </a:r>
            <a:r>
              <a:rPr lang="en-US" altLang="vi-VN" sz="54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vi-VN" sz="5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vi-VN" sz="5400" dirty="0">
                <a:latin typeface="Times New Roman" panose="02020603050405020304" charset="0"/>
                <a:cs typeface="Times New Roman" panose="02020603050405020304" charset="0"/>
              </a:rPr>
              <a:t>3 thêm 1 bằng 4, </a:t>
            </a:r>
          </a:p>
          <a:p>
            <a:pPr indent="0" algn="just">
              <a:buFont typeface="Arial" panose="020B0604020202020204" pitchFamily="34" charset="0"/>
              <a:buNone/>
            </a:pPr>
            <a:r>
              <a:rPr lang="vi-VN" sz="5400" dirty="0">
                <a:latin typeface="Times New Roman" panose="02020603050405020304" charset="0"/>
                <a:cs typeface="Times New Roman" panose="02020603050405020304" charset="0"/>
              </a:rPr>
              <a:t>4 cộng 1 bằng 5, viết 5</a:t>
            </a:r>
            <a:r>
              <a:rPr lang="en-US" altLang="vi-VN" sz="54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</p:txBody>
      </p:sp>
      <p:sp>
        <p:nvSpPr>
          <p:cNvPr id="63" name="Rectangle: Rounded Corners 62"/>
          <p:cNvSpPr/>
          <p:nvPr/>
        </p:nvSpPr>
        <p:spPr>
          <a:xfrm>
            <a:off x="5241290" y="4911725"/>
            <a:ext cx="5558790" cy="635000"/>
          </a:xfrm>
          <a:prstGeom prst="roundRect">
            <a:avLst>
              <a:gd name="adj" fmla="val 42000"/>
            </a:avLst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54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36 + 17 = </a:t>
            </a:r>
            <a:r>
              <a:rPr lang="vi-VN" sz="5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53</a:t>
            </a:r>
            <a:endParaRPr lang="vi-VN" sz="5400" dirty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Rectangle 55"/>
          <p:cNvSpPr/>
          <p:nvPr/>
        </p:nvSpPr>
        <p:spPr>
          <a:xfrm>
            <a:off x="2686050" y="2345055"/>
            <a:ext cx="157924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7200" dirty="0">
                <a:latin typeface="Times New Roman" panose="02020603050405020304" charset="0"/>
                <a:cs typeface="Times New Roman" panose="02020603050405020304" charset="0"/>
              </a:rPr>
              <a:t>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5" grpId="0"/>
      <p:bldP spid="59" grpId="0"/>
      <p:bldP spid="60" grpId="0"/>
      <p:bldP spid="63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827803" y="2686863"/>
            <a:ext cx="6379375" cy="14338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0" dirty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Times New Roman" panose="02020603050405020304" charset="0"/>
                <a:cs typeface="Times New Roman" panose="02020603050405020304" charset="0"/>
              </a:rPr>
              <a:t>HOẠT ĐỘNG</a:t>
            </a:r>
            <a:endParaRPr lang="vi-VN" sz="8000" dirty="0">
              <a:ln>
                <a:solidFill>
                  <a:schemeClr val="accent6">
                    <a:lumMod val="50000"/>
                  </a:schemeClr>
                </a:solidFill>
              </a:ln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695959" y="1264919"/>
            <a:ext cx="9111961" cy="3167830"/>
            <a:chOff x="2366741" y="1212251"/>
            <a:chExt cx="8022102" cy="3167830"/>
          </a:xfrm>
        </p:grpSpPr>
        <p:grpSp>
          <p:nvGrpSpPr>
            <p:cNvPr id="16" name="Group 15"/>
            <p:cNvGrpSpPr/>
            <p:nvPr/>
          </p:nvGrpSpPr>
          <p:grpSpPr>
            <a:xfrm>
              <a:off x="2366741" y="1212252"/>
              <a:ext cx="1378793" cy="3167829"/>
              <a:chOff x="2300480" y="1393776"/>
              <a:chExt cx="1378793" cy="3167829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2810593" y="1393776"/>
                <a:ext cx="868680" cy="3167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vi-VN" sz="6000" dirty="0">
                    <a:latin typeface="Times New Roman" panose="02020603050405020304" charset="0"/>
                    <a:cs typeface="Times New Roman" panose="02020603050405020304" charset="0"/>
                  </a:rPr>
                  <a:t>17</a:t>
                </a:r>
              </a:p>
              <a:p>
                <a:pPr>
                  <a:lnSpc>
                    <a:spcPct val="150000"/>
                  </a:lnSpc>
                </a:pPr>
                <a:r>
                  <a:rPr lang="vi-VN" sz="6000" dirty="0">
                    <a:latin typeface="Times New Roman" panose="02020603050405020304" charset="0"/>
                    <a:cs typeface="Times New Roman" panose="02020603050405020304" charset="0"/>
                  </a:rPr>
                  <a:t>24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300480" y="2340932"/>
                <a:ext cx="569595" cy="1014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6000" dirty="0">
                    <a:latin typeface="Times New Roman" panose="02020603050405020304" charset="0"/>
                    <a:cs typeface="Times New Roman" panose="02020603050405020304" charset="0"/>
                  </a:rPr>
                  <a:t>+</a:t>
                </a:r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2767425" y="4038856"/>
                <a:ext cx="74598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4601575" y="1212252"/>
              <a:ext cx="1400212" cy="3167829"/>
              <a:chOff x="2315575" y="1393776"/>
              <a:chExt cx="1400212" cy="3167829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2855876" y="1393776"/>
                <a:ext cx="859911" cy="3167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vi-VN" sz="6000" dirty="0">
                    <a:latin typeface="Times New Roman" panose="02020603050405020304" charset="0"/>
                    <a:cs typeface="Times New Roman" panose="02020603050405020304" charset="0"/>
                  </a:rPr>
                  <a:t>37</a:t>
                </a:r>
              </a:p>
              <a:p>
                <a:pPr>
                  <a:lnSpc>
                    <a:spcPct val="150000"/>
                  </a:lnSpc>
                </a:pPr>
                <a:r>
                  <a:rPr lang="vi-VN" sz="6000" dirty="0">
                    <a:latin typeface="Times New Roman" panose="02020603050405020304" charset="0"/>
                    <a:cs typeface="Times New Roman" panose="02020603050405020304" charset="0"/>
                  </a:rPr>
                  <a:t>36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315575" y="2341034"/>
                <a:ext cx="569595" cy="1014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6000" dirty="0">
                    <a:latin typeface="Times New Roman" panose="02020603050405020304" charset="0"/>
                    <a:cs typeface="Times New Roman" panose="02020603050405020304" charset="0"/>
                  </a:rPr>
                  <a:t>+</a:t>
                </a: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859109" y="4038856"/>
                <a:ext cx="74598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>
              <a:off x="6836408" y="1212251"/>
              <a:ext cx="1302538" cy="3167829"/>
              <a:chOff x="2330669" y="1393775"/>
              <a:chExt cx="1302538" cy="3167829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2773296" y="1393775"/>
                <a:ext cx="859911" cy="3167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vi-VN" sz="6000" dirty="0">
                    <a:latin typeface="Times New Roman" panose="02020603050405020304" charset="0"/>
                    <a:cs typeface="Times New Roman" panose="02020603050405020304" charset="0"/>
                  </a:rPr>
                  <a:t>42</a:t>
                </a:r>
              </a:p>
              <a:p>
                <a:pPr>
                  <a:lnSpc>
                    <a:spcPct val="150000"/>
                  </a:lnSpc>
                </a:pPr>
                <a:r>
                  <a:rPr lang="vi-VN" sz="6000" dirty="0">
                    <a:latin typeface="Times New Roman" panose="02020603050405020304" charset="0"/>
                    <a:cs typeface="Times New Roman" panose="02020603050405020304" charset="0"/>
                  </a:rPr>
                  <a:t>48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330669" y="2224194"/>
                <a:ext cx="569595" cy="1014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6000" dirty="0">
                    <a:latin typeface="Times New Roman" panose="02020603050405020304" charset="0"/>
                    <a:cs typeface="Times New Roman" panose="02020603050405020304" charset="0"/>
                  </a:rPr>
                  <a:t>+</a:t>
                </a: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2731771" y="3945371"/>
                <a:ext cx="74598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/>
          </p:nvGrpSpPr>
          <p:grpSpPr>
            <a:xfrm>
              <a:off x="9071241" y="1212251"/>
              <a:ext cx="1317602" cy="2861310"/>
              <a:chOff x="2345763" y="1393775"/>
              <a:chExt cx="1317602" cy="2861310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2794685" y="1393775"/>
                <a:ext cx="868680" cy="2861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vi-VN" sz="6000" dirty="0">
                    <a:latin typeface="Times New Roman" panose="02020603050405020304" charset="0"/>
                    <a:cs typeface="Times New Roman" panose="02020603050405020304" charset="0"/>
                  </a:rPr>
                  <a:t>59</a:t>
                </a:r>
              </a:p>
              <a:p>
                <a:pPr>
                  <a:lnSpc>
                    <a:spcPct val="150000"/>
                  </a:lnSpc>
                </a:pPr>
                <a:r>
                  <a:rPr lang="vi-VN" sz="6000" dirty="0">
                    <a:latin typeface="Times New Roman" panose="02020603050405020304" charset="0"/>
                    <a:cs typeface="Times New Roman" panose="02020603050405020304" charset="0"/>
                  </a:rPr>
                  <a:t>25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345763" y="2224092"/>
                <a:ext cx="569595" cy="1014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6000" dirty="0">
                    <a:latin typeface="Times New Roman" panose="02020603050405020304" charset="0"/>
                    <a:cs typeface="Times New Roman" panose="02020603050405020304" charset="0"/>
                  </a:rPr>
                  <a:t>+</a:t>
                </a:r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>
                <a:off x="2639235" y="3944736"/>
                <a:ext cx="876030" cy="63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TextBox 4"/>
          <p:cNvSpPr txBox="1"/>
          <p:nvPr/>
        </p:nvSpPr>
        <p:spPr>
          <a:xfrm>
            <a:off x="1347603" y="342952"/>
            <a:ext cx="164973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5400" dirty="0">
                <a:latin typeface="Times New Roman" panose="02020603050405020304" charset="0"/>
                <a:cs typeface="Times New Roman" panose="02020603050405020304" charset="0"/>
              </a:rPr>
              <a:t>Tính.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58401" y="3991778"/>
            <a:ext cx="94488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6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35645" y="3991777"/>
            <a:ext cx="94488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6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75623" y="3909861"/>
            <a:ext cx="94488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6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90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21223" y="3909861"/>
            <a:ext cx="94488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6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84</a:t>
            </a:r>
          </a:p>
        </p:txBody>
      </p:sp>
      <p:sp>
        <p:nvSpPr>
          <p:cNvPr id="2" name="Oval 1"/>
          <p:cNvSpPr/>
          <p:nvPr/>
        </p:nvSpPr>
        <p:spPr>
          <a:xfrm>
            <a:off x="664210" y="447040"/>
            <a:ext cx="610870" cy="664210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32"/>
          <p:cNvSpPr/>
          <p:nvPr/>
        </p:nvSpPr>
        <p:spPr>
          <a:xfrm>
            <a:off x="791210" y="718185"/>
            <a:ext cx="610870" cy="664210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49216" y="543173"/>
            <a:ext cx="5261610" cy="10147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vi-VN" sz="6000" dirty="0">
                <a:latin typeface="Times New Roman" panose="02020603050405020304" charset="0"/>
                <a:cs typeface="Times New Roman" panose="02020603050405020304" charset="0"/>
              </a:rPr>
              <a:t>Đặt tính rồi tính.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873631" y="1790938"/>
            <a:ext cx="10041368" cy="1337948"/>
            <a:chOff x="873631" y="1790938"/>
            <a:chExt cx="10041368" cy="1337948"/>
          </a:xfrm>
          <a:solidFill>
            <a:schemeClr val="bg1"/>
          </a:solidFill>
        </p:grpSpPr>
        <p:sp>
          <p:nvSpPr>
            <p:cNvPr id="32" name="Rectangle 31"/>
            <p:cNvSpPr/>
            <p:nvPr/>
          </p:nvSpPr>
          <p:spPr>
            <a:xfrm>
              <a:off x="873631" y="1790941"/>
              <a:ext cx="2284095" cy="1337945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5400" dirty="0">
                  <a:latin typeface="Times New Roman" panose="02020603050405020304" charset="0"/>
                  <a:cs typeface="Times New Roman" panose="02020603050405020304" charset="0"/>
                </a:rPr>
                <a:t>23 + 67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459812" y="1790940"/>
              <a:ext cx="2284095" cy="1337945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5400" dirty="0">
                  <a:latin typeface="Times New Roman" panose="02020603050405020304" charset="0"/>
                  <a:cs typeface="Times New Roman" panose="02020603050405020304" charset="0"/>
                </a:rPr>
                <a:t>46 + 18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046628" y="1790939"/>
              <a:ext cx="2284095" cy="1337945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5400" dirty="0">
                  <a:latin typeface="Times New Roman" panose="02020603050405020304" charset="0"/>
                  <a:cs typeface="Times New Roman" panose="02020603050405020304" charset="0"/>
                </a:rPr>
                <a:t>59 + 21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630904" y="1790938"/>
              <a:ext cx="2284095" cy="1337945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5400" dirty="0">
                  <a:latin typeface="Times New Roman" panose="02020603050405020304" charset="0"/>
                  <a:cs typeface="Times New Roman" panose="02020603050405020304" charset="0"/>
                </a:rPr>
                <a:t>64 + 19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ldLvl="0" animBg="1"/>
      <p:bldP spid="34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83963" y="259767"/>
            <a:ext cx="437322" cy="43732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3920" y="255270"/>
            <a:ext cx="105181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dirty="0">
                <a:latin typeface="Times New Roman" panose="02020603050405020304" charset="0"/>
                <a:cs typeface="Times New Roman" panose="02020603050405020304" charset="0"/>
              </a:rPr>
              <a:t>Mỗi hình có 1 que tính đặt sai vị trí. Em hãy đặt lại cho đúng. Biết rằng: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4331" y="1285798"/>
            <a:ext cx="4909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dirty="0">
                <a:latin typeface="Times New Roman" panose="02020603050405020304" charset="0"/>
                <a:cs typeface="Times New Roman" panose="02020603050405020304" charset="0"/>
              </a:rPr>
              <a:t>a) Que tính ở kết quả đặt sai.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921323" y="2660374"/>
            <a:ext cx="4551941" cy="857526"/>
            <a:chOff x="921323" y="2660374"/>
            <a:chExt cx="4929420" cy="866696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921323" y="2663687"/>
              <a:ext cx="49018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921323" y="3093722"/>
              <a:ext cx="49018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921323" y="3519172"/>
              <a:ext cx="49018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411505" y="2668272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411505" y="3093722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602360" y="3093722"/>
              <a:ext cx="49018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602360" y="3519172"/>
              <a:ext cx="49018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092542" y="3093722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612447" y="3099756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616853" y="2668272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612447" y="2660374"/>
              <a:ext cx="49018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336347" y="3091858"/>
              <a:ext cx="2747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2473719" y="2971802"/>
              <a:ext cx="0" cy="24438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2772061" y="3089955"/>
              <a:ext cx="49018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262243" y="2664505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262243" y="3089955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774458" y="2660374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3450210" y="3093722"/>
              <a:ext cx="49018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450210" y="3519172"/>
              <a:ext cx="49018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940392" y="3093722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3456452" y="2668272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3460297" y="2660374"/>
              <a:ext cx="49018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179434" y="3025183"/>
              <a:ext cx="42714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179434" y="3216182"/>
              <a:ext cx="42714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4774212" y="3101620"/>
              <a:ext cx="49018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4774212" y="3527070"/>
              <a:ext cx="49018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5264394" y="3101620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780454" y="2676170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784299" y="2668272"/>
              <a:ext cx="49018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5265266" y="2668272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848405" y="3101620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5360561" y="2668272"/>
              <a:ext cx="49018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5848405" y="2668272"/>
              <a:ext cx="0" cy="4254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Rectangle: Rounded Corners 69"/>
          <p:cNvSpPr/>
          <p:nvPr/>
        </p:nvSpPr>
        <p:spPr>
          <a:xfrm>
            <a:off x="1892231" y="3713580"/>
            <a:ext cx="2414592" cy="54551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0070C0"/>
                </a:solidFill>
              </a:rPr>
              <a:t>36 + 45 = 81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83750" y="4588905"/>
            <a:ext cx="3403052" cy="855682"/>
            <a:chOff x="883750" y="4588905"/>
            <a:chExt cx="3403052" cy="855682"/>
          </a:xfrm>
        </p:grpSpPr>
        <p:cxnSp>
          <p:nvCxnSpPr>
            <p:cNvPr id="72" name="Straight Connector 71"/>
            <p:cNvCxnSpPr/>
            <p:nvPr/>
          </p:nvCxnSpPr>
          <p:spPr>
            <a:xfrm>
              <a:off x="883750" y="4592183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883750" y="5017668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883750" y="5438617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1336395" y="4596719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1336395" y="5017668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1512635" y="5017668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1512635" y="5438617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1965281" y="5017668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521950" y="5023638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526019" y="4596719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1521950" y="4588905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2190416" y="5015824"/>
              <a:ext cx="25370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2317269" y="4897038"/>
              <a:ext cx="0" cy="241794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2592764" y="5013941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3045410" y="4592992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3045410" y="5013941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2594978" y="4588905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3218983" y="5017668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3218983" y="5438617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3671628" y="5017668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3224747" y="4596719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3228298" y="4588905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3892365" y="4949854"/>
              <a:ext cx="394437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3892365" y="5138832"/>
              <a:ext cx="394437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6" name="Straight Connector 95"/>
          <p:cNvCxnSpPr/>
          <p:nvPr/>
        </p:nvCxnSpPr>
        <p:spPr>
          <a:xfrm>
            <a:off x="4441597" y="5025482"/>
            <a:ext cx="45264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4441597" y="5446431"/>
            <a:ext cx="45264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4894243" y="5025482"/>
            <a:ext cx="0" cy="42094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4447361" y="4604534"/>
            <a:ext cx="0" cy="42094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4450912" y="4596719"/>
            <a:ext cx="45264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4895048" y="4596719"/>
            <a:ext cx="0" cy="42094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5433532" y="5025482"/>
            <a:ext cx="0" cy="42094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4983046" y="4596719"/>
            <a:ext cx="45264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433532" y="4596719"/>
            <a:ext cx="0" cy="42094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5764457" y="1331964"/>
            <a:ext cx="55351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dirty="0">
                <a:latin typeface="Times New Roman" panose="02020603050405020304" charset="0"/>
                <a:cs typeface="Times New Roman" panose="02020603050405020304" charset="0"/>
              </a:rPr>
              <a:t>b) Que tính ở số hạng thứ hai đặt sai.</a:t>
            </a:r>
          </a:p>
        </p:txBody>
      </p:sp>
      <p:sp>
        <p:nvSpPr>
          <p:cNvPr id="166" name="Rectangle: Rounded Corners 165"/>
          <p:cNvSpPr/>
          <p:nvPr/>
        </p:nvSpPr>
        <p:spPr>
          <a:xfrm>
            <a:off x="7377653" y="3711736"/>
            <a:ext cx="2414592" cy="54551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0070C0"/>
                </a:solidFill>
              </a:rPr>
              <a:t>74 + 10 = 84</a:t>
            </a:r>
          </a:p>
        </p:txBody>
      </p:sp>
      <p:cxnSp>
        <p:nvCxnSpPr>
          <p:cNvPr id="167" name="Straight Connector 166"/>
          <p:cNvCxnSpPr/>
          <p:nvPr/>
        </p:nvCxnSpPr>
        <p:spPr>
          <a:xfrm>
            <a:off x="5772930" y="2004252"/>
            <a:ext cx="0" cy="414038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6378119" y="2642523"/>
            <a:ext cx="4548011" cy="883729"/>
            <a:chOff x="6421721" y="2641791"/>
            <a:chExt cx="4548011" cy="883729"/>
          </a:xfrm>
        </p:grpSpPr>
        <p:cxnSp>
          <p:nvCxnSpPr>
            <p:cNvPr id="138" name="Straight Connector 137"/>
            <p:cNvCxnSpPr/>
            <p:nvPr/>
          </p:nvCxnSpPr>
          <p:spPr>
            <a:xfrm>
              <a:off x="7035630" y="3087293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7488276" y="3087293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7489970" y="2666539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7049014" y="2666344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7713411" y="3085449"/>
              <a:ext cx="25370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V="1">
              <a:off x="7840264" y="2966663"/>
              <a:ext cx="0" cy="241794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8402061" y="2645878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8402061" y="3066827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8584949" y="3064584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8575634" y="3070554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8575634" y="3491503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9028279" y="3070554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8584255" y="2649605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8584949" y="2641791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9301060" y="3021323"/>
              <a:ext cx="394437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9301060" y="3210301"/>
              <a:ext cx="394437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9964592" y="3095107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>
              <a:off x="9964592" y="3516056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10417238" y="3095107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9975119" y="2674159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9973907" y="2666344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10413280" y="2666344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6872207" y="3095107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>
              <a:off x="6421721" y="2666344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6872207" y="2666344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9972212" y="3104571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10515392" y="3075284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10968038" y="3075284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>
              <a:off x="10969732" y="2654530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10528776" y="2654335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Connector 182"/>
          <p:cNvCxnSpPr/>
          <p:nvPr/>
        </p:nvCxnSpPr>
        <p:spPr>
          <a:xfrm>
            <a:off x="8474003" y="4614961"/>
            <a:ext cx="0" cy="42094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8474003" y="5035910"/>
            <a:ext cx="0" cy="42094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8664511" y="5033667"/>
            <a:ext cx="0" cy="42094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8647576" y="5039637"/>
            <a:ext cx="45264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8647576" y="5460586"/>
            <a:ext cx="45264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9100221" y="5039637"/>
            <a:ext cx="0" cy="42094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8660960" y="4618688"/>
            <a:ext cx="0" cy="42094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8656891" y="4610874"/>
            <a:ext cx="45264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6493663" y="4623418"/>
            <a:ext cx="4548011" cy="871185"/>
            <a:chOff x="6493663" y="4623418"/>
            <a:chExt cx="4548011" cy="871185"/>
          </a:xfrm>
        </p:grpSpPr>
        <p:cxnSp>
          <p:nvCxnSpPr>
            <p:cNvPr id="177" name="Straight Connector 176"/>
            <p:cNvCxnSpPr/>
            <p:nvPr/>
          </p:nvCxnSpPr>
          <p:spPr>
            <a:xfrm>
              <a:off x="7107572" y="5056376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>
              <a:off x="7560218" y="5056376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7561912" y="4635622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>
              <a:off x="7120956" y="4635427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7785353" y="5054532"/>
              <a:ext cx="25370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flipV="1">
              <a:off x="7912206" y="4935746"/>
              <a:ext cx="0" cy="241794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9373002" y="4990406"/>
              <a:ext cx="394437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9373002" y="5179384"/>
              <a:ext cx="394437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10036534" y="5064190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10036534" y="5485139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10489180" y="5064190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10047061" y="4643242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10045849" y="4635427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>
              <a:off x="10489985" y="4635427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>
              <a:off x="6944149" y="5064190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>
              <a:off x="6493663" y="4635427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>
              <a:off x="6944149" y="4635427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>
              <a:off x="10044154" y="5073654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>
              <a:off x="10587334" y="5044367"/>
              <a:ext cx="45264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>
              <a:off x="11039980" y="5044367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>
              <a:off x="11041674" y="4623613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>
              <a:off x="10600718" y="4623418"/>
              <a:ext cx="0" cy="4209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3.7037E-7 L -0.06315 0.091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4" y="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21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3.7037E-6 L 0.01836 -0.0287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1" y="-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/>
      <p:bldP spid="19" grpId="0"/>
      <p:bldP spid="70" grpId="0" bldLvl="0" animBg="1"/>
      <p:bldP spid="131" grpId="0"/>
      <p:bldP spid="166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04800" y="228600"/>
            <a:ext cx="11379200" cy="63881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 cmpd="thinThick">
            <a:solidFill>
              <a:srgbClr val="CC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altLang="en-US"/>
          </a:p>
        </p:txBody>
      </p:sp>
      <p:grpSp>
        <p:nvGrpSpPr>
          <p:cNvPr id="3075" name="Group 4"/>
          <p:cNvGrpSpPr/>
          <p:nvPr/>
        </p:nvGrpSpPr>
        <p:grpSpPr bwMode="auto">
          <a:xfrm>
            <a:off x="1185333" y="5372100"/>
            <a:ext cx="9787467" cy="1028700"/>
            <a:chOff x="560" y="3384"/>
            <a:chExt cx="4624" cy="648"/>
          </a:xfrm>
        </p:grpSpPr>
        <p:pic>
          <p:nvPicPr>
            <p:cNvPr id="3086" name="Picture 5" descr="4408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648" y="3646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6" descr="4635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4800" y="3568"/>
              <a:ext cx="38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8" name="Picture 7" descr="boo7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560" y="3384"/>
              <a:ext cx="768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9" name="Picture 8" descr="email001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384" y="3591"/>
              <a:ext cx="640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0" name="Picture 9" descr="et5"/>
            <p:cNvPicPr>
              <a:picLocks noChangeAspect="1" noChangeArrowheads="1" noCrop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1376" y="3384"/>
              <a:ext cx="365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1" name="Picture 10" descr="glob_anm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080" y="3520"/>
              <a:ext cx="512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2" name="Picture 11" descr="ani53"/>
            <p:cNvPicPr>
              <a:picLocks noChangeAspect="1" noChangeArrowheads="1" noCrop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416" y="3472"/>
              <a:ext cx="256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3" name="Picture 12" descr="mu37"/>
            <p:cNvPicPr>
              <a:picLocks noChangeAspect="1" noChangeArrowheads="1" noCrop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1789" y="3386"/>
              <a:ext cx="691" cy="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66" name="WordArt 18"/>
          <p:cNvSpPr>
            <a:spLocks noChangeArrowheads="1" noChangeShapeType="1" noTextEdit="1"/>
          </p:cNvSpPr>
          <p:nvPr/>
        </p:nvSpPr>
        <p:spPr bwMode="auto">
          <a:xfrm>
            <a:off x="1657985" y="2621915"/>
            <a:ext cx="9448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7200" b="1" kern="10" dirty="0">
                <a:ln w="12700">
                  <a:solidFill>
                    <a:srgbClr val="EAEAEA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AI NHANH AI ĐÚNG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422400" y="1331595"/>
            <a:ext cx="9245600" cy="1014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</a:p>
        </p:txBody>
      </p:sp>
      <p:pic>
        <p:nvPicPr>
          <p:cNvPr id="2068" name="8. Ket thuc cau hoi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0"/>
            <a:ext cx="1016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chim538.wav">
            <a:hlinkClick r:id="" action="ppaction://media"/>
          </p:cNvPr>
          <p:cNvPicPr>
            <a:picLocks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chaomung.wav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98" y="5641975"/>
            <a:ext cx="94403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8"/>
                </p:tgtEl>
              </p:cMediaNode>
            </p:audio>
            <p:audio>
              <p:cMediaNode>
                <p:cTn id="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9"/>
                </p:tgtEl>
              </p:cMediaNode>
            </p:audio>
            <p:audio>
              <p:cMediaNode>
                <p:cTn id="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71"/>
                </p:tgtEl>
              </p:cMediaNode>
            </p:audio>
          </p:childTnLst>
        </p:cTn>
      </p:par>
    </p:tnLst>
    <p:bldLst>
      <p:bldP spid="2066" grpId="0" animBg="1"/>
      <p:bldP spid="20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0" name="AutoShape 38"/>
          <p:cNvSpPr>
            <a:spLocks noChangeArrowheads="1"/>
          </p:cNvSpPr>
          <p:nvPr/>
        </p:nvSpPr>
        <p:spPr bwMode="auto">
          <a:xfrm>
            <a:off x="10140951" y="427038"/>
            <a:ext cx="1524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4400" b="1">
                <a:solidFill>
                  <a:srgbClr val="FF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111" name="AutoShape 39"/>
          <p:cNvSpPr>
            <a:spLocks noChangeArrowheads="1"/>
          </p:cNvSpPr>
          <p:nvPr/>
        </p:nvSpPr>
        <p:spPr bwMode="auto">
          <a:xfrm>
            <a:off x="10140951" y="427038"/>
            <a:ext cx="1524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4400" b="1">
                <a:solidFill>
                  <a:srgbClr val="8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112" name="AutoShape 40"/>
          <p:cNvSpPr>
            <a:spLocks noChangeArrowheads="1"/>
          </p:cNvSpPr>
          <p:nvPr/>
        </p:nvSpPr>
        <p:spPr bwMode="auto">
          <a:xfrm>
            <a:off x="10140951" y="427038"/>
            <a:ext cx="1524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4400" b="1">
                <a:solidFill>
                  <a:srgbClr val="0033CC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113" name="AutoShape 41"/>
          <p:cNvSpPr>
            <a:spLocks noChangeArrowheads="1"/>
          </p:cNvSpPr>
          <p:nvPr/>
        </p:nvSpPr>
        <p:spPr bwMode="auto">
          <a:xfrm>
            <a:off x="10140951" y="427038"/>
            <a:ext cx="1524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4400" b="1">
                <a:solidFill>
                  <a:srgbClr val="0033CC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147" name="AutoShape 75"/>
          <p:cNvSpPr>
            <a:spLocks noChangeArrowheads="1"/>
          </p:cNvSpPr>
          <p:nvPr/>
        </p:nvSpPr>
        <p:spPr bwMode="auto">
          <a:xfrm>
            <a:off x="10140951" y="427038"/>
            <a:ext cx="1524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4400" b="1">
                <a:solidFill>
                  <a:srgbClr val="0033CC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148" name="AutoShape 76"/>
          <p:cNvSpPr>
            <a:spLocks noChangeArrowheads="1"/>
          </p:cNvSpPr>
          <p:nvPr/>
        </p:nvSpPr>
        <p:spPr bwMode="auto">
          <a:xfrm>
            <a:off x="10140951" y="427038"/>
            <a:ext cx="1524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4400" b="1">
                <a:solidFill>
                  <a:srgbClr val="0033CC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149" name="AutoShape 77"/>
          <p:cNvSpPr>
            <a:spLocks noChangeArrowheads="1"/>
          </p:cNvSpPr>
          <p:nvPr/>
        </p:nvSpPr>
        <p:spPr bwMode="auto">
          <a:xfrm>
            <a:off x="10140951" y="427038"/>
            <a:ext cx="1524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4400" b="1">
                <a:solidFill>
                  <a:srgbClr val="0033CC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150" name="AutoShape 78"/>
          <p:cNvSpPr>
            <a:spLocks noChangeArrowheads="1"/>
          </p:cNvSpPr>
          <p:nvPr/>
        </p:nvSpPr>
        <p:spPr bwMode="auto">
          <a:xfrm>
            <a:off x="10140951" y="427038"/>
            <a:ext cx="1524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4400" b="1">
                <a:solidFill>
                  <a:srgbClr val="0033CC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151" name="AutoShape 79"/>
          <p:cNvSpPr>
            <a:spLocks noChangeArrowheads="1"/>
          </p:cNvSpPr>
          <p:nvPr/>
        </p:nvSpPr>
        <p:spPr bwMode="auto">
          <a:xfrm>
            <a:off x="10140951" y="427038"/>
            <a:ext cx="1524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4400" b="1">
                <a:solidFill>
                  <a:srgbClr val="0033CC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152" name="AutoShape 80"/>
          <p:cNvSpPr>
            <a:spLocks noChangeArrowheads="1"/>
          </p:cNvSpPr>
          <p:nvPr/>
        </p:nvSpPr>
        <p:spPr bwMode="auto">
          <a:xfrm>
            <a:off x="10140951" y="427038"/>
            <a:ext cx="1524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4400" b="1">
                <a:solidFill>
                  <a:srgbClr val="0033CC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153" name="AutoShape 81"/>
          <p:cNvSpPr>
            <a:spLocks noChangeArrowheads="1"/>
          </p:cNvSpPr>
          <p:nvPr/>
        </p:nvSpPr>
        <p:spPr bwMode="auto">
          <a:xfrm>
            <a:off x="10140951" y="427038"/>
            <a:ext cx="1524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4400" b="1" dirty="0">
                <a:solidFill>
                  <a:srgbClr val="0033CC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2300368" y="213954"/>
            <a:ext cx="9531351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alt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9" name="Oval 38"/>
          <p:cNvSpPr/>
          <p:nvPr/>
        </p:nvSpPr>
        <p:spPr>
          <a:xfrm>
            <a:off x="7816037" y="5097061"/>
            <a:ext cx="955805" cy="93162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0" name="TextBox 23">
            <a:extLst>
              <a:ext uri="{FF2B5EF4-FFF2-40B4-BE49-F238E27FC236}">
                <a16:creationId xmlns:a16="http://schemas.microsoft.com/office/drawing/2014/main" id="{5B3B2E3F-146B-4D21-B3E1-4BEFDE187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444" y="1457241"/>
            <a:ext cx="229298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en-US" sz="7200" b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26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FB4E4ECA-8FD5-4896-A83E-A81AC368E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099" y="2849161"/>
            <a:ext cx="189166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en-US" sz="7200" b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7</a:t>
            </a:r>
          </a:p>
        </p:txBody>
      </p:sp>
      <p:sp>
        <p:nvSpPr>
          <p:cNvPr id="22" name="TextBox 23">
            <a:extLst>
              <a:ext uri="{FF2B5EF4-FFF2-40B4-BE49-F238E27FC236}">
                <a16:creationId xmlns:a16="http://schemas.microsoft.com/office/drawing/2014/main" id="{6157CE1F-9647-46EC-8C5D-4E6445EB9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24" y="2167171"/>
            <a:ext cx="189166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en-US" sz="7200" b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7FD3E6A-8117-4CB6-A33C-21AF559D8E2F}"/>
              </a:ext>
            </a:extLst>
          </p:cNvPr>
          <p:cNvCxnSpPr/>
          <p:nvPr/>
        </p:nvCxnSpPr>
        <p:spPr>
          <a:xfrm flipV="1">
            <a:off x="1653159" y="3881671"/>
            <a:ext cx="1632585" cy="6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5" name="TextBox 23">
            <a:extLst>
              <a:ext uri="{FF2B5EF4-FFF2-40B4-BE49-F238E27FC236}">
                <a16:creationId xmlns:a16="http://schemas.microsoft.com/office/drawing/2014/main" id="{32D06D0A-E06E-46DA-B335-BFE686DB1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094" y="3914691"/>
            <a:ext cx="216789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en-US" sz="7200" b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96</a:t>
            </a:r>
          </a:p>
        </p:txBody>
      </p:sp>
      <p:sp>
        <p:nvSpPr>
          <p:cNvPr id="26" name="TextBox 23">
            <a:extLst>
              <a:ext uri="{FF2B5EF4-FFF2-40B4-BE49-F238E27FC236}">
                <a16:creationId xmlns:a16="http://schemas.microsoft.com/office/drawing/2014/main" id="{C887924D-D6B2-42F7-A6D8-DF95D0F51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149" y="1450891"/>
            <a:ext cx="229298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en-US" sz="7200" b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26</a:t>
            </a:r>
          </a:p>
        </p:txBody>
      </p:sp>
      <p:sp>
        <p:nvSpPr>
          <p:cNvPr id="27" name="TextBox 23">
            <a:extLst>
              <a:ext uri="{FF2B5EF4-FFF2-40B4-BE49-F238E27FC236}">
                <a16:creationId xmlns:a16="http://schemas.microsoft.com/office/drawing/2014/main" id="{9146A9BE-FAF8-44E9-BAC7-EFADEF387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194" y="2842811"/>
            <a:ext cx="189166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en-US" sz="7200" b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7</a:t>
            </a:r>
          </a:p>
        </p:txBody>
      </p:sp>
      <p:sp>
        <p:nvSpPr>
          <p:cNvPr id="28" name="TextBox 23">
            <a:extLst>
              <a:ext uri="{FF2B5EF4-FFF2-40B4-BE49-F238E27FC236}">
                <a16:creationId xmlns:a16="http://schemas.microsoft.com/office/drawing/2014/main" id="{1FD0AD2E-DC36-4239-9B9C-7F1C1AE4C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529" y="2160821"/>
            <a:ext cx="189166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en-US" sz="7200" b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  <p:sp>
        <p:nvSpPr>
          <p:cNvPr id="29" name="TextBox 23">
            <a:extLst>
              <a:ext uri="{FF2B5EF4-FFF2-40B4-BE49-F238E27FC236}">
                <a16:creationId xmlns:a16="http://schemas.microsoft.com/office/drawing/2014/main" id="{36CC15A8-2653-4D8E-909B-F14E3D74B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799" y="3908341"/>
            <a:ext cx="216789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en-US" sz="7200" b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23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A86E272-2D6D-4E54-83B2-96D5C95929F7}"/>
              </a:ext>
            </a:extLst>
          </p:cNvPr>
          <p:cNvCxnSpPr/>
          <p:nvPr/>
        </p:nvCxnSpPr>
        <p:spPr>
          <a:xfrm flipV="1">
            <a:off x="4568444" y="3879131"/>
            <a:ext cx="1632585" cy="6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1" name="TextBox 23">
            <a:extLst>
              <a:ext uri="{FF2B5EF4-FFF2-40B4-BE49-F238E27FC236}">
                <a16:creationId xmlns:a16="http://schemas.microsoft.com/office/drawing/2014/main" id="{DEED2D6E-3962-4FBA-8620-E5EDA18B6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7834" y="1417871"/>
            <a:ext cx="229298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en-US" sz="7200" b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26</a:t>
            </a:r>
          </a:p>
        </p:txBody>
      </p:sp>
      <p:sp>
        <p:nvSpPr>
          <p:cNvPr id="32" name="TextBox 23">
            <a:extLst>
              <a:ext uri="{FF2B5EF4-FFF2-40B4-BE49-F238E27FC236}">
                <a16:creationId xmlns:a16="http://schemas.microsoft.com/office/drawing/2014/main" id="{163B3917-E39B-4FD4-942B-78CD5D144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879" y="2809791"/>
            <a:ext cx="189166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en-US" sz="7200" b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7</a:t>
            </a:r>
          </a:p>
        </p:txBody>
      </p:sp>
      <p:sp>
        <p:nvSpPr>
          <p:cNvPr id="33" name="TextBox 23">
            <a:extLst>
              <a:ext uri="{FF2B5EF4-FFF2-40B4-BE49-F238E27FC236}">
                <a16:creationId xmlns:a16="http://schemas.microsoft.com/office/drawing/2014/main" id="{75732FB7-87DC-42A3-9506-2FBD5B49C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8214" y="2127801"/>
            <a:ext cx="189166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en-US" sz="7200" b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  <p:sp>
        <p:nvSpPr>
          <p:cNvPr id="34" name="TextBox 23">
            <a:extLst>
              <a:ext uri="{FF2B5EF4-FFF2-40B4-BE49-F238E27FC236}">
                <a16:creationId xmlns:a16="http://schemas.microsoft.com/office/drawing/2014/main" id="{FE08E302-F6C9-4C30-B2A2-336ED198B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4484" y="3875321"/>
            <a:ext cx="216789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en-US" sz="7200" b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33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EB12C60-8305-4A02-AC06-3E420EF5D48D}"/>
              </a:ext>
            </a:extLst>
          </p:cNvPr>
          <p:cNvCxnSpPr/>
          <p:nvPr/>
        </p:nvCxnSpPr>
        <p:spPr>
          <a:xfrm flipV="1">
            <a:off x="7509129" y="3846111"/>
            <a:ext cx="1632585" cy="6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462868A-A38C-4877-A444-D77068013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7950" y="5051425"/>
            <a:ext cx="1891665" cy="101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6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AF8CF2-1AD0-458C-8527-3A7ABE09A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1970" y="5036820"/>
            <a:ext cx="1583055" cy="101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6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B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631302-2D37-4E67-8AAB-A2993A0F9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975" y="5052060"/>
            <a:ext cx="1845310" cy="101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6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C</a:t>
            </a:r>
          </a:p>
        </p:txBody>
      </p:sp>
    </p:spTree>
    <p:extLst>
      <p:ext uri="{BB962C8B-B14F-4D97-AF65-F5344CB8AC3E}">
        <p14:creationId xmlns:p14="http://schemas.microsoft.com/office/powerpoint/2010/main" val="2050548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3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3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3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4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2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0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3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3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3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3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6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4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2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2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1" dur="1000" fill="hold"/>
                                        <p:tgtEl>
                                          <p:spTgt spid="3110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8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0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1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2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0" grpId="0" animBg="1"/>
      <p:bldP spid="3111" grpId="0" animBg="1"/>
      <p:bldP spid="3112" grpId="0" animBg="1"/>
      <p:bldP spid="3113" grpId="0" animBg="1"/>
      <p:bldP spid="3147" grpId="0" animBg="1"/>
      <p:bldP spid="3148" grpId="0" animBg="1"/>
      <p:bldP spid="3149" grpId="0" animBg="1"/>
      <p:bldP spid="3150" grpId="0" animBg="1"/>
      <p:bldP spid="3151" grpId="0" animBg="1"/>
      <p:bldP spid="3152" grpId="0" animBg="1"/>
      <p:bldP spid="3153" grpId="0" animBg="1"/>
      <p:bldP spid="39" grpId="0" animBg="1"/>
      <p:bldP spid="39" grpId="1" animBg="1"/>
      <p:bldP spid="39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583701" y="146656"/>
            <a:ext cx="2190751" cy="980661"/>
            <a:chOff x="1523998" y="0"/>
            <a:chExt cx="2190751" cy="980661"/>
          </a:xfrm>
        </p:grpSpPr>
        <p:grpSp>
          <p:nvGrpSpPr>
            <p:cNvPr id="5" name="Group 4"/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2" name="Rectangle: Top Corners Rounded 1"/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sz="3600">
                  <a:latin typeface="Times New Roman" panose="02020603050405020304" charset="0"/>
                  <a:cs typeface="Times New Roman" panose="02020603050405020304" charset="0"/>
                </a:endParaRPr>
              </a:p>
            </p:txBody>
          </p:sp>
          <p:sp>
            <p:nvSpPr>
              <p:cNvPr id="3" name="Rectangle: Top Corners Rounded 2"/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sz="3600">
                  <a:latin typeface="Times New Roman" panose="02020603050405020304" charset="0"/>
                  <a:cs typeface="Times New Roman" panose="02020603050405020304" charset="0"/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1523998" y="207010"/>
              <a:ext cx="2125980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charset="0"/>
                  <a:cs typeface="Times New Roman" panose="02020603050405020304" charset="0"/>
                </a:rPr>
                <a:t>CHỦ ĐỀ 4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398395" y="317500"/>
            <a:ext cx="822579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PHÉP CỘNG, PHÉP TRỪ (CÓ NHỚ) TRONG PHẠM VI 100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88933" y="1670922"/>
            <a:ext cx="6414135" cy="334073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BÀI 20</a:t>
            </a:r>
          </a:p>
          <a:p>
            <a:pPr algn="ctr">
              <a:lnSpc>
                <a:spcPct val="120000"/>
              </a:lnSpc>
            </a:pPr>
            <a:r>
              <a:rPr lang="vi-VN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PHÉP CỘNG (CÓ NHỚ)</a:t>
            </a:r>
          </a:p>
          <a:p>
            <a:pPr algn="ctr">
              <a:lnSpc>
                <a:spcPct val="120000"/>
              </a:lnSpc>
            </a:pPr>
            <a:r>
              <a:rPr lang="vi-VN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SỐ CÓ HAI CHỮ SỐ VỚI </a:t>
            </a:r>
          </a:p>
          <a:p>
            <a:pPr algn="ctr">
              <a:lnSpc>
                <a:spcPct val="120000"/>
              </a:lnSpc>
            </a:pPr>
            <a:r>
              <a:rPr lang="vi-VN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SỐ CÓ HAI CHỮ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021177" y="2660737"/>
            <a:ext cx="5626861" cy="14407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0" dirty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Times New Roman" panose="02020603050405020304" charset="0"/>
                <a:cs typeface="Times New Roman" panose="02020603050405020304" charset="0"/>
              </a:rPr>
              <a:t>KHÁM PHÁ</a:t>
            </a:r>
            <a:endParaRPr lang="vi-VN" sz="8000" dirty="0">
              <a:ln>
                <a:solidFill>
                  <a:schemeClr val="accent6">
                    <a:lumMod val="50000"/>
                  </a:schemeClr>
                </a:solidFill>
              </a:ln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025900" y="2590800"/>
            <a:ext cx="27432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4400" u="none">
              <a:solidFill>
                <a:srgbClr val="0000CC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07010" y="914400"/>
            <a:ext cx="12398375" cy="5943600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3595690" y="323369"/>
            <a:ext cx="3071495" cy="2444750"/>
            <a:chOff x="2793877" y="-349566"/>
            <a:chExt cx="3071495" cy="2444750"/>
          </a:xfrm>
        </p:grpSpPr>
        <p:sp>
          <p:nvSpPr>
            <p:cNvPr id="4" name="Speech Bubble: Oval 3"/>
            <p:cNvSpPr/>
            <p:nvPr/>
          </p:nvSpPr>
          <p:spPr>
            <a:xfrm>
              <a:off x="2793877" y="-225106"/>
              <a:ext cx="3071495" cy="2320290"/>
            </a:xfrm>
            <a:prstGeom prst="wedgeEllipseCallout">
              <a:avLst>
                <a:gd name="adj1" fmla="val -8021"/>
                <a:gd name="adj2" fmla="val 8581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4000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25322" y="-349566"/>
              <a:ext cx="2940050" cy="1938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vi-VN" sz="4000" b="1" i="1" dirty="0">
                <a:latin typeface="Times New Roman" panose="02020603050405020304" charset="0"/>
                <a:cs typeface="Times New Roman" panose="02020603050405020304" charset="0"/>
              </a:endParaRPr>
            </a:p>
            <a:p>
              <a:pPr algn="ctr"/>
              <a:r>
                <a:rPr lang="vi-VN" sz="4000" b="1" i="1" dirty="0">
                  <a:latin typeface="Times New Roman" panose="02020603050405020304" charset="0"/>
                  <a:cs typeface="Times New Roman" panose="02020603050405020304" charset="0"/>
                </a:rPr>
                <a:t>Cháu có </a:t>
              </a:r>
            </a:p>
            <a:p>
              <a:pPr algn="ctr"/>
              <a:r>
                <a:rPr lang="vi-VN" sz="4000" b="1" i="1" dirty="0">
                  <a:latin typeface="Times New Roman" panose="02020603050405020304" charset="0"/>
                  <a:cs typeface="Times New Roman" panose="02020603050405020304" charset="0"/>
                </a:rPr>
                <a:t>36 cục pin.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6067" y="447385"/>
            <a:ext cx="2851785" cy="2723515"/>
            <a:chOff x="2902180" y="1436619"/>
            <a:chExt cx="2851785" cy="2723515"/>
          </a:xfrm>
        </p:grpSpPr>
        <p:sp>
          <p:nvSpPr>
            <p:cNvPr id="9" name="Speech Bubble: Oval 8"/>
            <p:cNvSpPr/>
            <p:nvPr/>
          </p:nvSpPr>
          <p:spPr>
            <a:xfrm>
              <a:off x="2902180" y="1436619"/>
              <a:ext cx="2851785" cy="2723515"/>
            </a:xfrm>
            <a:prstGeom prst="wedgeEllipseCallout">
              <a:avLst>
                <a:gd name="adj1" fmla="val 30838"/>
                <a:gd name="adj2" fmla="val 60316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4000" b="1" dirty="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04415" y="2082414"/>
              <a:ext cx="2749550" cy="13220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4000" b="1" i="1" dirty="0">
                  <a:latin typeface="Times New Roman" panose="02020603050405020304" charset="0"/>
                  <a:cs typeface="Times New Roman" panose="02020603050405020304" charset="0"/>
                </a:rPr>
                <a:t>Cháu có </a:t>
              </a:r>
            </a:p>
            <a:p>
              <a:pPr algn="ctr"/>
              <a:r>
                <a:rPr lang="vi-VN" sz="4000" b="1" i="1" dirty="0">
                  <a:latin typeface="Times New Roman" panose="02020603050405020304" charset="0"/>
                  <a:cs typeface="Times New Roman" panose="02020603050405020304" charset="0"/>
                </a:rPr>
                <a:t>17 cục pin.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325437" y="154624"/>
            <a:ext cx="4467860" cy="2260600"/>
            <a:chOff x="3480566" y="-313245"/>
            <a:chExt cx="4467860" cy="2106212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3" name="Speech Bubble: Oval 12"/>
            <p:cNvSpPr/>
            <p:nvPr/>
          </p:nvSpPr>
          <p:spPr>
            <a:xfrm>
              <a:off x="3480566" y="-313245"/>
              <a:ext cx="4467860" cy="2106212"/>
            </a:xfrm>
            <a:prstGeom prst="wedgeEllipseCallout">
              <a:avLst>
                <a:gd name="adj1" fmla="val -29865"/>
                <a:gd name="adj2" fmla="val 6975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400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063496" y="-40502"/>
              <a:ext cx="3583940" cy="180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4000" b="1" i="1" dirty="0">
                  <a:latin typeface="Times New Roman" panose="02020603050405020304" charset="0"/>
                  <a:cs typeface="Times New Roman" panose="02020603050405020304" charset="0"/>
                </a:rPr>
                <a:t>Cả hai cháu </a:t>
              </a:r>
            </a:p>
            <a:p>
              <a:pPr algn="ctr"/>
              <a:r>
                <a:rPr lang="vi-VN" sz="4000" b="1" i="1" dirty="0">
                  <a:latin typeface="Times New Roman" panose="02020603050405020304" charset="0"/>
                  <a:cs typeface="Times New Roman" panose="02020603050405020304" charset="0"/>
                </a:rPr>
                <a:t>có bao nhiêu </a:t>
              </a:r>
            </a:p>
            <a:p>
              <a:pPr algn="ctr"/>
              <a:r>
                <a:rPr lang="vi-VN" sz="4000" b="1" i="1" dirty="0">
                  <a:latin typeface="Times New Roman" panose="02020603050405020304" charset="0"/>
                  <a:cs typeface="Times New Roman" panose="02020603050405020304" charset="0"/>
                </a:rPr>
                <a:t>cục pin?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025900" y="2590800"/>
            <a:ext cx="27432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4400" u="none">
              <a:solidFill>
                <a:srgbClr val="0000CC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3680" y="0"/>
            <a:ext cx="11725275" cy="6131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endParaRPr lang="vi-VN" sz="2000" i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THẢO LUẬN NHÓM 2</a:t>
            </a:r>
          </a:p>
          <a:p>
            <a:pPr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vi-VN" sz="48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- Việc 1</a:t>
            </a:r>
            <a:r>
              <a:rPr lang="en-US" altLang="vi-VN" sz="4800" dirty="0">
                <a:latin typeface="Times New Roman" panose="02020603050405020304" charset="0"/>
                <a:cs typeface="Times New Roman" panose="02020603050405020304" charset="0"/>
              </a:rPr>
              <a:t>: Ghi phép </a:t>
            </a:r>
            <a:r>
              <a:rPr lang="en-US" altLang="vi-VN" sz="4800" dirty="0" err="1">
                <a:latin typeface="Times New Roman" panose="02020603050405020304" charset="0"/>
                <a:cs typeface="Times New Roman" panose="02020603050405020304" charset="0"/>
              </a:rPr>
              <a:t>tính</a:t>
            </a:r>
            <a:r>
              <a:rPr lang="en-US" altLang="vi-VN" sz="4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vi-VN" sz="4800" dirty="0" err="1">
                <a:latin typeface="Times New Roman" panose="02020603050405020304" charset="0"/>
                <a:cs typeface="Times New Roman" panose="02020603050405020304" charset="0"/>
              </a:rPr>
              <a:t>để</a:t>
            </a:r>
            <a:r>
              <a:rPr lang="en-US" altLang="vi-VN" sz="4800" dirty="0">
                <a:latin typeface="Times New Roman" panose="02020603050405020304" charset="0"/>
                <a:cs typeface="Times New Roman" panose="02020603050405020304" charset="0"/>
              </a:rPr>
              <a:t> tìm có bao </a:t>
            </a:r>
            <a:r>
              <a:rPr lang="en-US" altLang="vi-VN" sz="4800" dirty="0" err="1">
                <a:latin typeface="Times New Roman" panose="02020603050405020304" charset="0"/>
                <a:cs typeface="Times New Roman" panose="02020603050405020304" charset="0"/>
              </a:rPr>
              <a:t>nhiêu</a:t>
            </a:r>
            <a:r>
              <a:rPr lang="en-US" altLang="vi-VN" sz="4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vi-VN" sz="4800" dirty="0" err="1">
                <a:latin typeface="Times New Roman" panose="02020603050405020304" charset="0"/>
                <a:cs typeface="Times New Roman" panose="02020603050405020304" charset="0"/>
              </a:rPr>
              <a:t>cục</a:t>
            </a:r>
            <a:r>
              <a:rPr lang="en-US" altLang="vi-VN" sz="4800" dirty="0">
                <a:latin typeface="Times New Roman" panose="02020603050405020304" charset="0"/>
                <a:cs typeface="Times New Roman" panose="02020603050405020304" charset="0"/>
              </a:rPr>
              <a:t> pin? </a:t>
            </a:r>
            <a:r>
              <a:rPr lang="en-US" altLang="vi-VN" sz="48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Vận dụng kiến thức đã học, suy nghĩ tìm kết quả.</a:t>
            </a:r>
            <a:endParaRPr lang="en-US" altLang="vi-VN" sz="48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vi-VN" sz="48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- Việc 2</a:t>
            </a:r>
            <a:r>
              <a:rPr lang="en-US" altLang="vi-VN" sz="48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: Trao đổi cách làm trong nhóm 2.</a:t>
            </a:r>
          </a:p>
          <a:p>
            <a:pPr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vi-VN" sz="48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vi-VN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Thời </a:t>
            </a:r>
            <a:r>
              <a:rPr lang="en-US" altLang="vi-VN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gian</a:t>
            </a:r>
            <a:r>
              <a:rPr lang="en-US" altLang="vi-VN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2 phút.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025900" y="2590800"/>
            <a:ext cx="27432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4400" u="none">
              <a:solidFill>
                <a:srgbClr val="0000CC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07010" y="914400"/>
            <a:ext cx="12398375" cy="5943600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3595690" y="323369"/>
            <a:ext cx="3071495" cy="2444750"/>
            <a:chOff x="2793877" y="-349566"/>
            <a:chExt cx="3071495" cy="2444750"/>
          </a:xfrm>
        </p:grpSpPr>
        <p:sp>
          <p:nvSpPr>
            <p:cNvPr id="4" name="Speech Bubble: Oval 3"/>
            <p:cNvSpPr/>
            <p:nvPr/>
          </p:nvSpPr>
          <p:spPr>
            <a:xfrm>
              <a:off x="2793877" y="-225106"/>
              <a:ext cx="3071495" cy="2320290"/>
            </a:xfrm>
            <a:prstGeom prst="wedgeEllipseCallout">
              <a:avLst>
                <a:gd name="adj1" fmla="val -8021"/>
                <a:gd name="adj2" fmla="val 8581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4000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25322" y="-349566"/>
              <a:ext cx="2940050" cy="1938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vi-VN" sz="4000" b="1" i="1" dirty="0">
                <a:latin typeface="Times New Roman" panose="02020603050405020304" charset="0"/>
                <a:cs typeface="Times New Roman" panose="02020603050405020304" charset="0"/>
              </a:endParaRPr>
            </a:p>
            <a:p>
              <a:pPr algn="ctr"/>
              <a:r>
                <a:rPr lang="vi-VN" sz="4000" b="1" i="1" dirty="0">
                  <a:latin typeface="Times New Roman" panose="02020603050405020304" charset="0"/>
                  <a:cs typeface="Times New Roman" panose="02020603050405020304" charset="0"/>
                </a:rPr>
                <a:t>Cháu có </a:t>
              </a:r>
            </a:p>
            <a:p>
              <a:pPr algn="ctr"/>
              <a:r>
                <a:rPr lang="vi-VN" sz="4000" b="1" i="1" dirty="0">
                  <a:latin typeface="Times New Roman" panose="02020603050405020304" charset="0"/>
                  <a:cs typeface="Times New Roman" panose="02020603050405020304" charset="0"/>
                </a:rPr>
                <a:t>36 cục pin.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6067" y="447385"/>
            <a:ext cx="2851785" cy="2723515"/>
            <a:chOff x="2902180" y="1436619"/>
            <a:chExt cx="2851785" cy="2723515"/>
          </a:xfrm>
        </p:grpSpPr>
        <p:sp>
          <p:nvSpPr>
            <p:cNvPr id="9" name="Speech Bubble: Oval 8"/>
            <p:cNvSpPr/>
            <p:nvPr/>
          </p:nvSpPr>
          <p:spPr>
            <a:xfrm>
              <a:off x="2902180" y="1436619"/>
              <a:ext cx="2851785" cy="2723515"/>
            </a:xfrm>
            <a:prstGeom prst="wedgeEllipseCallout">
              <a:avLst>
                <a:gd name="adj1" fmla="val 30838"/>
                <a:gd name="adj2" fmla="val 60316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4000" b="1" dirty="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04415" y="2082414"/>
              <a:ext cx="2749550" cy="13220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4000" b="1" i="1" dirty="0">
                  <a:latin typeface="Times New Roman" panose="02020603050405020304" charset="0"/>
                  <a:cs typeface="Times New Roman" panose="02020603050405020304" charset="0"/>
                </a:rPr>
                <a:t>Cháu có </a:t>
              </a:r>
            </a:p>
            <a:p>
              <a:pPr algn="ctr"/>
              <a:r>
                <a:rPr lang="vi-VN" sz="4000" b="1" i="1" dirty="0">
                  <a:latin typeface="Times New Roman" panose="02020603050405020304" charset="0"/>
                  <a:cs typeface="Times New Roman" panose="02020603050405020304" charset="0"/>
                </a:rPr>
                <a:t>17 cục pin.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325437" y="154624"/>
            <a:ext cx="4467860" cy="2260600"/>
            <a:chOff x="3480566" y="-313245"/>
            <a:chExt cx="4467860" cy="2106212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3" name="Speech Bubble: Oval 12"/>
            <p:cNvSpPr/>
            <p:nvPr/>
          </p:nvSpPr>
          <p:spPr>
            <a:xfrm>
              <a:off x="3480566" y="-313245"/>
              <a:ext cx="4467860" cy="2106212"/>
            </a:xfrm>
            <a:prstGeom prst="wedgeEllipseCallout">
              <a:avLst>
                <a:gd name="adj1" fmla="val -29865"/>
                <a:gd name="adj2" fmla="val 6975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400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063496" y="-40502"/>
              <a:ext cx="3583940" cy="180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4000" b="1" i="1" dirty="0">
                  <a:latin typeface="Times New Roman" panose="02020603050405020304" charset="0"/>
                  <a:cs typeface="Times New Roman" panose="02020603050405020304" charset="0"/>
                </a:rPr>
                <a:t>Cả hai cháu </a:t>
              </a:r>
            </a:p>
            <a:p>
              <a:pPr algn="ctr"/>
              <a:r>
                <a:rPr lang="vi-VN" sz="4000" b="1" i="1" dirty="0">
                  <a:latin typeface="Times New Roman" panose="02020603050405020304" charset="0"/>
                  <a:cs typeface="Times New Roman" panose="02020603050405020304" charset="0"/>
                </a:rPr>
                <a:t>có bao nhiêu </a:t>
              </a:r>
            </a:p>
            <a:p>
              <a:pPr algn="ctr"/>
              <a:r>
                <a:rPr lang="vi-VN" sz="4000" b="1" i="1" dirty="0">
                  <a:latin typeface="Times New Roman" panose="02020603050405020304" charset="0"/>
                  <a:cs typeface="Times New Roman" panose="02020603050405020304" charset="0"/>
                </a:rPr>
                <a:t>cục pin?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5712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: Rounded Corners 18"/>
          <p:cNvSpPr/>
          <p:nvPr/>
        </p:nvSpPr>
        <p:spPr>
          <a:xfrm>
            <a:off x="3456305" y="515620"/>
            <a:ext cx="3884930" cy="635000"/>
          </a:xfrm>
          <a:prstGeom prst="roundRect">
            <a:avLst>
              <a:gd name="adj" fmla="val 42000"/>
            </a:avLst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54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36 + 17 = ?</a:t>
            </a:r>
          </a:p>
        </p:txBody>
      </p:sp>
      <p:graphicFrame>
        <p:nvGraphicFramePr>
          <p:cNvPr id="20" name="Table 20"/>
          <p:cNvGraphicFramePr>
            <a:graphicFrameLocks noGrp="1"/>
          </p:cNvGraphicFramePr>
          <p:nvPr/>
        </p:nvGraphicFramePr>
        <p:xfrm>
          <a:off x="2068195" y="1435735"/>
          <a:ext cx="7213600" cy="4870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9490">
                <a:tc>
                  <a:txBody>
                    <a:bodyPr/>
                    <a:lstStyle/>
                    <a:p>
                      <a:pPr algn="ctr"/>
                      <a:r>
                        <a:rPr lang="vi-VN" sz="540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Chục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540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Đơn vị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0960">
                <a:tc>
                  <a:txBody>
                    <a:bodyPr/>
                    <a:lstStyle/>
                    <a:p>
                      <a:endParaRPr lang="vi-VN" sz="5400" dirty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 sz="5400" dirty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3" name="Straight Connector 22"/>
          <p:cNvCxnSpPr/>
          <p:nvPr/>
        </p:nvCxnSpPr>
        <p:spPr>
          <a:xfrm>
            <a:off x="2070367" y="4421063"/>
            <a:ext cx="7211695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531110"/>
            <a:ext cx="650240" cy="1793240"/>
          </a:xfrm>
          <a:prstGeom prst="rect">
            <a:avLst/>
          </a:prstGeom>
        </p:spPr>
      </p:pic>
      <p:sp>
        <p:nvSpPr>
          <p:cNvPr id="27" name="Can 33"/>
          <p:cNvSpPr/>
          <p:nvPr/>
        </p:nvSpPr>
        <p:spPr>
          <a:xfrm>
            <a:off x="6847205" y="2537460"/>
            <a:ext cx="76200" cy="178689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9595" y="2533650"/>
            <a:ext cx="650240" cy="179006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3485" y="2533650"/>
            <a:ext cx="650240" cy="1790065"/>
          </a:xfrm>
          <a:prstGeom prst="rect">
            <a:avLst/>
          </a:prstGeom>
        </p:spPr>
      </p:pic>
      <p:sp>
        <p:nvSpPr>
          <p:cNvPr id="31" name="Can 33"/>
          <p:cNvSpPr/>
          <p:nvPr/>
        </p:nvSpPr>
        <p:spPr>
          <a:xfrm>
            <a:off x="6626860" y="2546350"/>
            <a:ext cx="83185" cy="1777365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2" name="Can 33"/>
          <p:cNvSpPr/>
          <p:nvPr/>
        </p:nvSpPr>
        <p:spPr>
          <a:xfrm>
            <a:off x="6427470" y="2542540"/>
            <a:ext cx="95250" cy="1781175"/>
          </a:xfrm>
          <a:prstGeom prst="can">
            <a:avLst>
              <a:gd name="adj" fmla="val 25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3" name="Can 33"/>
          <p:cNvSpPr/>
          <p:nvPr/>
        </p:nvSpPr>
        <p:spPr>
          <a:xfrm>
            <a:off x="7061835" y="2532380"/>
            <a:ext cx="76200" cy="1791335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4" name="Can 33"/>
          <p:cNvSpPr/>
          <p:nvPr/>
        </p:nvSpPr>
        <p:spPr>
          <a:xfrm>
            <a:off x="7277100" y="2537460"/>
            <a:ext cx="88900" cy="178689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4" name="Rectangle: Rounded Corners 23"/>
          <p:cNvSpPr/>
          <p:nvPr/>
        </p:nvSpPr>
        <p:spPr>
          <a:xfrm>
            <a:off x="6373404" y="2497819"/>
            <a:ext cx="1322161" cy="3849972"/>
          </a:xfrm>
          <a:custGeom>
            <a:avLst/>
            <a:gdLst>
              <a:gd name="connsiteX0" fmla="*/ 0 w 1053340"/>
              <a:gd name="connsiteY0" fmla="*/ 175560 h 3352793"/>
              <a:gd name="connsiteX1" fmla="*/ 175560 w 1053340"/>
              <a:gd name="connsiteY1" fmla="*/ 0 h 3352793"/>
              <a:gd name="connsiteX2" fmla="*/ 877780 w 1053340"/>
              <a:gd name="connsiteY2" fmla="*/ 0 h 3352793"/>
              <a:gd name="connsiteX3" fmla="*/ 1053340 w 1053340"/>
              <a:gd name="connsiteY3" fmla="*/ 175560 h 3352793"/>
              <a:gd name="connsiteX4" fmla="*/ 1053340 w 1053340"/>
              <a:gd name="connsiteY4" fmla="*/ 3177233 h 3352793"/>
              <a:gd name="connsiteX5" fmla="*/ 877780 w 1053340"/>
              <a:gd name="connsiteY5" fmla="*/ 3352793 h 3352793"/>
              <a:gd name="connsiteX6" fmla="*/ 175560 w 1053340"/>
              <a:gd name="connsiteY6" fmla="*/ 3352793 h 3352793"/>
              <a:gd name="connsiteX7" fmla="*/ 0 w 1053340"/>
              <a:gd name="connsiteY7" fmla="*/ 3177233 h 3352793"/>
              <a:gd name="connsiteX8" fmla="*/ 0 w 1053340"/>
              <a:gd name="connsiteY8" fmla="*/ 175560 h 3352793"/>
              <a:gd name="connsiteX0-1" fmla="*/ 0 w 1320040"/>
              <a:gd name="connsiteY0-2" fmla="*/ 190960 h 3368193"/>
              <a:gd name="connsiteX1-3" fmla="*/ 175560 w 1320040"/>
              <a:gd name="connsiteY1-4" fmla="*/ 15400 h 3368193"/>
              <a:gd name="connsiteX2-5" fmla="*/ 877780 w 1320040"/>
              <a:gd name="connsiteY2-6" fmla="*/ 15400 h 3368193"/>
              <a:gd name="connsiteX3-7" fmla="*/ 1320040 w 1320040"/>
              <a:gd name="connsiteY3-8" fmla="*/ 57610 h 3368193"/>
              <a:gd name="connsiteX4-9" fmla="*/ 1053340 w 1320040"/>
              <a:gd name="connsiteY4-10" fmla="*/ 3192633 h 3368193"/>
              <a:gd name="connsiteX5-11" fmla="*/ 877780 w 1320040"/>
              <a:gd name="connsiteY5-12" fmla="*/ 3368193 h 3368193"/>
              <a:gd name="connsiteX6-13" fmla="*/ 175560 w 1320040"/>
              <a:gd name="connsiteY6-14" fmla="*/ 3368193 h 3368193"/>
              <a:gd name="connsiteX7-15" fmla="*/ 0 w 1320040"/>
              <a:gd name="connsiteY7-16" fmla="*/ 3192633 h 3368193"/>
              <a:gd name="connsiteX8-17" fmla="*/ 0 w 1320040"/>
              <a:gd name="connsiteY8-18" fmla="*/ 190960 h 3368193"/>
              <a:gd name="connsiteX0-19" fmla="*/ 0 w 1350052"/>
              <a:gd name="connsiteY0-20" fmla="*/ 190960 h 3368193"/>
              <a:gd name="connsiteX1-21" fmla="*/ 175560 w 1350052"/>
              <a:gd name="connsiteY1-22" fmla="*/ 15400 h 3368193"/>
              <a:gd name="connsiteX2-23" fmla="*/ 877780 w 1350052"/>
              <a:gd name="connsiteY2-24" fmla="*/ 15400 h 3368193"/>
              <a:gd name="connsiteX3-25" fmla="*/ 1320040 w 1350052"/>
              <a:gd name="connsiteY3-26" fmla="*/ 57610 h 3368193"/>
              <a:gd name="connsiteX4-27" fmla="*/ 1303321 w 1350052"/>
              <a:gd name="connsiteY4-28" fmla="*/ 1477878 h 3368193"/>
              <a:gd name="connsiteX5-29" fmla="*/ 1053340 w 1350052"/>
              <a:gd name="connsiteY5-30" fmla="*/ 3192633 h 3368193"/>
              <a:gd name="connsiteX6-31" fmla="*/ 877780 w 1350052"/>
              <a:gd name="connsiteY6-32" fmla="*/ 3368193 h 3368193"/>
              <a:gd name="connsiteX7-33" fmla="*/ 175560 w 1350052"/>
              <a:gd name="connsiteY7-34" fmla="*/ 3368193 h 3368193"/>
              <a:gd name="connsiteX8-35" fmla="*/ 0 w 1350052"/>
              <a:gd name="connsiteY8-36" fmla="*/ 3192633 h 3368193"/>
              <a:gd name="connsiteX9" fmla="*/ 0 w 1350052"/>
              <a:gd name="connsiteY9" fmla="*/ 190960 h 3368193"/>
              <a:gd name="connsiteX0-37" fmla="*/ 0 w 1350052"/>
              <a:gd name="connsiteY0-38" fmla="*/ 190960 h 3368193"/>
              <a:gd name="connsiteX1-39" fmla="*/ 175560 w 1350052"/>
              <a:gd name="connsiteY1-40" fmla="*/ 15400 h 3368193"/>
              <a:gd name="connsiteX2-41" fmla="*/ 877780 w 1350052"/>
              <a:gd name="connsiteY2-42" fmla="*/ 15400 h 3368193"/>
              <a:gd name="connsiteX3-43" fmla="*/ 1320040 w 1350052"/>
              <a:gd name="connsiteY3-44" fmla="*/ 57610 h 3368193"/>
              <a:gd name="connsiteX4-45" fmla="*/ 1303321 w 1350052"/>
              <a:gd name="connsiteY4-46" fmla="*/ 1477878 h 3368193"/>
              <a:gd name="connsiteX5-47" fmla="*/ 1053340 w 1350052"/>
              <a:gd name="connsiteY5-48" fmla="*/ 3192633 h 3368193"/>
              <a:gd name="connsiteX6-49" fmla="*/ 877780 w 1350052"/>
              <a:gd name="connsiteY6-50" fmla="*/ 3368193 h 3368193"/>
              <a:gd name="connsiteX7-51" fmla="*/ 175560 w 1350052"/>
              <a:gd name="connsiteY7-52" fmla="*/ 3368193 h 3368193"/>
              <a:gd name="connsiteX8-53" fmla="*/ 0 w 1350052"/>
              <a:gd name="connsiteY8-54" fmla="*/ 3192633 h 3368193"/>
              <a:gd name="connsiteX9-55" fmla="*/ 0 w 1350052"/>
              <a:gd name="connsiteY9-56" fmla="*/ 190960 h 3368193"/>
              <a:gd name="connsiteX0-57" fmla="*/ 0 w 1350052"/>
              <a:gd name="connsiteY0-58" fmla="*/ 190960 h 3368193"/>
              <a:gd name="connsiteX1-59" fmla="*/ 175560 w 1350052"/>
              <a:gd name="connsiteY1-60" fmla="*/ 15400 h 3368193"/>
              <a:gd name="connsiteX2-61" fmla="*/ 877780 w 1350052"/>
              <a:gd name="connsiteY2-62" fmla="*/ 15400 h 3368193"/>
              <a:gd name="connsiteX3-63" fmla="*/ 1320040 w 1350052"/>
              <a:gd name="connsiteY3-64" fmla="*/ 57610 h 3368193"/>
              <a:gd name="connsiteX4-65" fmla="*/ 1303321 w 1350052"/>
              <a:gd name="connsiteY4-66" fmla="*/ 1477878 h 3368193"/>
              <a:gd name="connsiteX5-67" fmla="*/ 884221 w 1350052"/>
              <a:gd name="connsiteY5-68" fmla="*/ 2020803 h 3368193"/>
              <a:gd name="connsiteX6-69" fmla="*/ 1053340 w 1350052"/>
              <a:gd name="connsiteY6-70" fmla="*/ 3192633 h 3368193"/>
              <a:gd name="connsiteX7-71" fmla="*/ 877780 w 1350052"/>
              <a:gd name="connsiteY7-72" fmla="*/ 3368193 h 3368193"/>
              <a:gd name="connsiteX8-73" fmla="*/ 175560 w 1350052"/>
              <a:gd name="connsiteY8-74" fmla="*/ 3368193 h 3368193"/>
              <a:gd name="connsiteX9-75" fmla="*/ 0 w 1350052"/>
              <a:gd name="connsiteY9-76" fmla="*/ 3192633 h 3368193"/>
              <a:gd name="connsiteX10" fmla="*/ 0 w 1350052"/>
              <a:gd name="connsiteY10" fmla="*/ 190960 h 3368193"/>
              <a:gd name="connsiteX0-77" fmla="*/ 0 w 1350052"/>
              <a:gd name="connsiteY0-78" fmla="*/ 190960 h 3368193"/>
              <a:gd name="connsiteX1-79" fmla="*/ 175560 w 1350052"/>
              <a:gd name="connsiteY1-80" fmla="*/ 15400 h 3368193"/>
              <a:gd name="connsiteX2-81" fmla="*/ 877780 w 1350052"/>
              <a:gd name="connsiteY2-82" fmla="*/ 15400 h 3368193"/>
              <a:gd name="connsiteX3-83" fmla="*/ 1320040 w 1350052"/>
              <a:gd name="connsiteY3-84" fmla="*/ 57610 h 3368193"/>
              <a:gd name="connsiteX4-85" fmla="*/ 1303321 w 1350052"/>
              <a:gd name="connsiteY4-86" fmla="*/ 1477878 h 3368193"/>
              <a:gd name="connsiteX5-87" fmla="*/ 884221 w 1350052"/>
              <a:gd name="connsiteY5-88" fmla="*/ 2020803 h 3368193"/>
              <a:gd name="connsiteX6-89" fmla="*/ 872365 w 1350052"/>
              <a:gd name="connsiteY6-90" fmla="*/ 3202158 h 3368193"/>
              <a:gd name="connsiteX7-91" fmla="*/ 877780 w 1350052"/>
              <a:gd name="connsiteY7-92" fmla="*/ 3368193 h 3368193"/>
              <a:gd name="connsiteX8-93" fmla="*/ 175560 w 1350052"/>
              <a:gd name="connsiteY8-94" fmla="*/ 3368193 h 3368193"/>
              <a:gd name="connsiteX9-95" fmla="*/ 0 w 1350052"/>
              <a:gd name="connsiteY9-96" fmla="*/ 3192633 h 3368193"/>
              <a:gd name="connsiteX10-97" fmla="*/ 0 w 1350052"/>
              <a:gd name="connsiteY10-98" fmla="*/ 190960 h 3368193"/>
              <a:gd name="connsiteX0-99" fmla="*/ 0 w 1350052"/>
              <a:gd name="connsiteY0-100" fmla="*/ 190960 h 3368193"/>
              <a:gd name="connsiteX1-101" fmla="*/ 175560 w 1350052"/>
              <a:gd name="connsiteY1-102" fmla="*/ 15400 h 3368193"/>
              <a:gd name="connsiteX2-103" fmla="*/ 877780 w 1350052"/>
              <a:gd name="connsiteY2-104" fmla="*/ 15400 h 3368193"/>
              <a:gd name="connsiteX3-105" fmla="*/ 1320040 w 1350052"/>
              <a:gd name="connsiteY3-106" fmla="*/ 57610 h 3368193"/>
              <a:gd name="connsiteX4-107" fmla="*/ 1303321 w 1350052"/>
              <a:gd name="connsiteY4-108" fmla="*/ 1477878 h 3368193"/>
              <a:gd name="connsiteX5-109" fmla="*/ 884221 w 1350052"/>
              <a:gd name="connsiteY5-110" fmla="*/ 2020803 h 3368193"/>
              <a:gd name="connsiteX6-111" fmla="*/ 872365 w 1350052"/>
              <a:gd name="connsiteY6-112" fmla="*/ 3202158 h 3368193"/>
              <a:gd name="connsiteX7-113" fmla="*/ 877780 w 1350052"/>
              <a:gd name="connsiteY7-114" fmla="*/ 3368193 h 3368193"/>
              <a:gd name="connsiteX8-115" fmla="*/ 175560 w 1350052"/>
              <a:gd name="connsiteY8-116" fmla="*/ 3368193 h 3368193"/>
              <a:gd name="connsiteX9-117" fmla="*/ 0 w 1350052"/>
              <a:gd name="connsiteY9-118" fmla="*/ 3192633 h 3368193"/>
              <a:gd name="connsiteX10-119" fmla="*/ 0 w 1350052"/>
              <a:gd name="connsiteY10-120" fmla="*/ 190960 h 3368193"/>
              <a:gd name="connsiteX0-121" fmla="*/ 0 w 1350052"/>
              <a:gd name="connsiteY0-122" fmla="*/ 201030 h 3378263"/>
              <a:gd name="connsiteX1-123" fmla="*/ 175560 w 1350052"/>
              <a:gd name="connsiteY1-124" fmla="*/ 25470 h 3378263"/>
              <a:gd name="connsiteX2-125" fmla="*/ 877780 w 1350052"/>
              <a:gd name="connsiteY2-126" fmla="*/ 6420 h 3378263"/>
              <a:gd name="connsiteX3-127" fmla="*/ 1320040 w 1350052"/>
              <a:gd name="connsiteY3-128" fmla="*/ 67680 h 3378263"/>
              <a:gd name="connsiteX4-129" fmla="*/ 1303321 w 1350052"/>
              <a:gd name="connsiteY4-130" fmla="*/ 1487948 h 3378263"/>
              <a:gd name="connsiteX5-131" fmla="*/ 884221 w 1350052"/>
              <a:gd name="connsiteY5-132" fmla="*/ 2030873 h 3378263"/>
              <a:gd name="connsiteX6-133" fmla="*/ 872365 w 1350052"/>
              <a:gd name="connsiteY6-134" fmla="*/ 3212228 h 3378263"/>
              <a:gd name="connsiteX7-135" fmla="*/ 877780 w 1350052"/>
              <a:gd name="connsiteY7-136" fmla="*/ 3378263 h 3378263"/>
              <a:gd name="connsiteX8-137" fmla="*/ 175560 w 1350052"/>
              <a:gd name="connsiteY8-138" fmla="*/ 3378263 h 3378263"/>
              <a:gd name="connsiteX9-139" fmla="*/ 0 w 1350052"/>
              <a:gd name="connsiteY9-140" fmla="*/ 3202703 h 3378263"/>
              <a:gd name="connsiteX10-141" fmla="*/ 0 w 1350052"/>
              <a:gd name="connsiteY10-142" fmla="*/ 201030 h 3378263"/>
              <a:gd name="connsiteX0-143" fmla="*/ 0 w 1350052"/>
              <a:gd name="connsiteY0-144" fmla="*/ 201030 h 3378263"/>
              <a:gd name="connsiteX1-145" fmla="*/ 175560 w 1350052"/>
              <a:gd name="connsiteY1-146" fmla="*/ 25470 h 3378263"/>
              <a:gd name="connsiteX2-147" fmla="*/ 877780 w 1350052"/>
              <a:gd name="connsiteY2-148" fmla="*/ 6420 h 3378263"/>
              <a:gd name="connsiteX3-149" fmla="*/ 1320040 w 1350052"/>
              <a:gd name="connsiteY3-150" fmla="*/ 67680 h 3378263"/>
              <a:gd name="connsiteX4-151" fmla="*/ 1303321 w 1350052"/>
              <a:gd name="connsiteY4-152" fmla="*/ 1487948 h 3378263"/>
              <a:gd name="connsiteX5-153" fmla="*/ 884221 w 1350052"/>
              <a:gd name="connsiteY5-154" fmla="*/ 2030873 h 3378263"/>
              <a:gd name="connsiteX6-155" fmla="*/ 872365 w 1350052"/>
              <a:gd name="connsiteY6-156" fmla="*/ 3212228 h 3378263"/>
              <a:gd name="connsiteX7-157" fmla="*/ 753955 w 1350052"/>
              <a:gd name="connsiteY7-158" fmla="*/ 3378263 h 3378263"/>
              <a:gd name="connsiteX8-159" fmla="*/ 175560 w 1350052"/>
              <a:gd name="connsiteY8-160" fmla="*/ 3378263 h 3378263"/>
              <a:gd name="connsiteX9-161" fmla="*/ 0 w 1350052"/>
              <a:gd name="connsiteY9-162" fmla="*/ 3202703 h 3378263"/>
              <a:gd name="connsiteX10-163" fmla="*/ 0 w 1350052"/>
              <a:gd name="connsiteY10-164" fmla="*/ 201030 h 3378263"/>
              <a:gd name="connsiteX0-165" fmla="*/ 0 w 1350052"/>
              <a:gd name="connsiteY0-166" fmla="*/ 195698 h 3372931"/>
              <a:gd name="connsiteX1-167" fmla="*/ 175560 w 1350052"/>
              <a:gd name="connsiteY1-168" fmla="*/ 20138 h 3372931"/>
              <a:gd name="connsiteX2-169" fmla="*/ 877780 w 1350052"/>
              <a:gd name="connsiteY2-170" fmla="*/ 1088 h 3372931"/>
              <a:gd name="connsiteX3-171" fmla="*/ 1320040 w 1350052"/>
              <a:gd name="connsiteY3-172" fmla="*/ 81398 h 3372931"/>
              <a:gd name="connsiteX4-173" fmla="*/ 1303321 w 1350052"/>
              <a:gd name="connsiteY4-174" fmla="*/ 1482616 h 3372931"/>
              <a:gd name="connsiteX5-175" fmla="*/ 884221 w 1350052"/>
              <a:gd name="connsiteY5-176" fmla="*/ 2025541 h 3372931"/>
              <a:gd name="connsiteX6-177" fmla="*/ 872365 w 1350052"/>
              <a:gd name="connsiteY6-178" fmla="*/ 3206896 h 3372931"/>
              <a:gd name="connsiteX7-179" fmla="*/ 753955 w 1350052"/>
              <a:gd name="connsiteY7-180" fmla="*/ 3372931 h 3372931"/>
              <a:gd name="connsiteX8-181" fmla="*/ 175560 w 1350052"/>
              <a:gd name="connsiteY8-182" fmla="*/ 3372931 h 3372931"/>
              <a:gd name="connsiteX9-183" fmla="*/ 0 w 1350052"/>
              <a:gd name="connsiteY9-184" fmla="*/ 3197371 h 3372931"/>
              <a:gd name="connsiteX10-185" fmla="*/ 0 w 1350052"/>
              <a:gd name="connsiteY10-186" fmla="*/ 195698 h 3372931"/>
              <a:gd name="connsiteX0-187" fmla="*/ 0 w 1362891"/>
              <a:gd name="connsiteY0-188" fmla="*/ 195698 h 3372931"/>
              <a:gd name="connsiteX1-189" fmla="*/ 175560 w 1362891"/>
              <a:gd name="connsiteY1-190" fmla="*/ 20138 h 3372931"/>
              <a:gd name="connsiteX2-191" fmla="*/ 877780 w 1362891"/>
              <a:gd name="connsiteY2-192" fmla="*/ 1088 h 3372931"/>
              <a:gd name="connsiteX3-193" fmla="*/ 1320040 w 1362891"/>
              <a:gd name="connsiteY3-194" fmla="*/ 81398 h 3372931"/>
              <a:gd name="connsiteX4-195" fmla="*/ 1331896 w 1362891"/>
              <a:gd name="connsiteY4-196" fmla="*/ 1482616 h 3372931"/>
              <a:gd name="connsiteX5-197" fmla="*/ 884221 w 1362891"/>
              <a:gd name="connsiteY5-198" fmla="*/ 2025541 h 3372931"/>
              <a:gd name="connsiteX6-199" fmla="*/ 872365 w 1362891"/>
              <a:gd name="connsiteY6-200" fmla="*/ 3206896 h 3372931"/>
              <a:gd name="connsiteX7-201" fmla="*/ 753955 w 1362891"/>
              <a:gd name="connsiteY7-202" fmla="*/ 3372931 h 3372931"/>
              <a:gd name="connsiteX8-203" fmla="*/ 175560 w 1362891"/>
              <a:gd name="connsiteY8-204" fmla="*/ 3372931 h 3372931"/>
              <a:gd name="connsiteX9-205" fmla="*/ 0 w 1362891"/>
              <a:gd name="connsiteY9-206" fmla="*/ 3197371 h 3372931"/>
              <a:gd name="connsiteX10-207" fmla="*/ 0 w 1362891"/>
              <a:gd name="connsiteY10-208" fmla="*/ 195698 h 337293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55" y="connsiteY9-56"/>
              </a:cxn>
              <a:cxn ang="0">
                <a:pos x="connsiteX10-97" y="connsiteY10-98"/>
              </a:cxn>
            </a:cxnLst>
            <a:rect l="l" t="t" r="r" b="b"/>
            <a:pathLst>
              <a:path w="1362891" h="3372931">
                <a:moveTo>
                  <a:pt x="0" y="195698"/>
                </a:moveTo>
                <a:cubicBezTo>
                  <a:pt x="0" y="98739"/>
                  <a:pt x="78601" y="20138"/>
                  <a:pt x="175560" y="20138"/>
                </a:cubicBezTo>
                <a:lnTo>
                  <a:pt x="877780" y="1088"/>
                </a:lnTo>
                <a:cubicBezTo>
                  <a:pt x="974739" y="1088"/>
                  <a:pt x="1320040" y="-15561"/>
                  <a:pt x="1320040" y="81398"/>
                </a:cubicBezTo>
                <a:cubicBezTo>
                  <a:pt x="1373501" y="321969"/>
                  <a:pt x="1376346" y="960112"/>
                  <a:pt x="1331896" y="1482616"/>
                </a:cubicBezTo>
                <a:cubicBezTo>
                  <a:pt x="1295772" y="1808227"/>
                  <a:pt x="925885" y="1739749"/>
                  <a:pt x="884221" y="2025541"/>
                </a:cubicBezTo>
                <a:cubicBezTo>
                  <a:pt x="842558" y="2311334"/>
                  <a:pt x="890901" y="2980744"/>
                  <a:pt x="872365" y="3206896"/>
                </a:cubicBezTo>
                <a:cubicBezTo>
                  <a:pt x="872365" y="3303855"/>
                  <a:pt x="850914" y="3372931"/>
                  <a:pt x="753955" y="3372931"/>
                </a:cubicBezTo>
                <a:lnTo>
                  <a:pt x="175560" y="3372931"/>
                </a:lnTo>
                <a:cubicBezTo>
                  <a:pt x="78601" y="3372931"/>
                  <a:pt x="0" y="3294330"/>
                  <a:pt x="0" y="3197371"/>
                </a:cubicBezTo>
                <a:lnTo>
                  <a:pt x="0" y="195698"/>
                </a:lnTo>
                <a:close/>
              </a:path>
            </a:pathLst>
          </a:custGeom>
          <a:noFill/>
          <a:ln w="28575">
            <a:solidFill>
              <a:srgbClr val="B40C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Can 33"/>
          <p:cNvSpPr/>
          <p:nvPr/>
        </p:nvSpPr>
        <p:spPr>
          <a:xfrm>
            <a:off x="6839585" y="4481195"/>
            <a:ext cx="90805" cy="17564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4" name="Can 33"/>
          <p:cNvSpPr/>
          <p:nvPr/>
        </p:nvSpPr>
        <p:spPr>
          <a:xfrm>
            <a:off x="6626860" y="4481193"/>
            <a:ext cx="90805" cy="1745605"/>
          </a:xfrm>
          <a:prstGeom prst="can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5" name="Can 33"/>
          <p:cNvSpPr/>
          <p:nvPr/>
        </p:nvSpPr>
        <p:spPr>
          <a:xfrm>
            <a:off x="6419850" y="4480560"/>
            <a:ext cx="76200" cy="1757045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6" name="Can 33"/>
          <p:cNvSpPr/>
          <p:nvPr/>
        </p:nvSpPr>
        <p:spPr>
          <a:xfrm>
            <a:off x="7054850" y="4481195"/>
            <a:ext cx="76200" cy="17691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7" name="Can 33"/>
          <p:cNvSpPr/>
          <p:nvPr/>
        </p:nvSpPr>
        <p:spPr>
          <a:xfrm>
            <a:off x="7269797" y="4421063"/>
            <a:ext cx="76200" cy="1757045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endParaRPr lang="en-US" sz="5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8" name="Can 33"/>
          <p:cNvSpPr/>
          <p:nvPr/>
        </p:nvSpPr>
        <p:spPr>
          <a:xfrm>
            <a:off x="7484745" y="4481195"/>
            <a:ext cx="76200" cy="17564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9" name="Can 33"/>
          <p:cNvSpPr/>
          <p:nvPr/>
        </p:nvSpPr>
        <p:spPr>
          <a:xfrm>
            <a:off x="7699375" y="4480560"/>
            <a:ext cx="76200" cy="1771015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2931309" y="4026300"/>
            <a:ext cx="381000" cy="64585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4474845" y="2411730"/>
            <a:ext cx="814070" cy="2069465"/>
            <a:chOff x="2394689" y="3072917"/>
            <a:chExt cx="503059" cy="1328054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39815" y="3151158"/>
              <a:ext cx="401819" cy="1172388"/>
            </a:xfrm>
            <a:prstGeom prst="rect">
              <a:avLst/>
            </a:prstGeom>
          </p:spPr>
        </p:pic>
        <p:sp>
          <p:nvSpPr>
            <p:cNvPr id="52" name="Rectangle: Rounded Corners 51"/>
            <p:cNvSpPr/>
            <p:nvPr/>
          </p:nvSpPr>
          <p:spPr>
            <a:xfrm>
              <a:off x="2394689" y="3072917"/>
              <a:ext cx="503059" cy="1328054"/>
            </a:xfrm>
            <a:prstGeom prst="roundRect">
              <a:avLst/>
            </a:prstGeom>
            <a:noFill/>
            <a:ln w="28575">
              <a:solidFill>
                <a:srgbClr val="B40C6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540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</p:grpSp>
      <p:pic>
        <p:nvPicPr>
          <p:cNvPr id="58" name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9115" y="4481195"/>
            <a:ext cx="650240" cy="1745615"/>
          </a:xfrm>
          <a:prstGeom prst="rect">
            <a:avLst/>
          </a:prstGeom>
        </p:spPr>
      </p:pic>
      <p:sp>
        <p:nvSpPr>
          <p:cNvPr id="61" name="Can 33"/>
          <p:cNvSpPr/>
          <p:nvPr/>
        </p:nvSpPr>
        <p:spPr>
          <a:xfrm>
            <a:off x="7498080" y="2546985"/>
            <a:ext cx="76200" cy="177673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00"/>
                            </p:stCondLst>
                            <p:childTnLst>
                              <p:par>
                                <p:cTn id="9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27" grpId="0" bldLvl="0" animBg="1"/>
      <p:bldP spid="31" grpId="0" bldLvl="0" animBg="1"/>
      <p:bldP spid="32" grpId="0" bldLvl="0" animBg="1"/>
      <p:bldP spid="33" grpId="0" bldLvl="0" animBg="1"/>
      <p:bldP spid="34" grpId="0" bldLvl="0" animBg="1"/>
      <p:bldP spid="24" grpId="0" bldLvl="0" animBg="1"/>
      <p:bldP spid="43" grpId="0" bldLvl="0" animBg="1"/>
      <p:bldP spid="44" grpId="0" bldLvl="0" animBg="1"/>
      <p:bldP spid="45" grpId="0" bldLvl="0" animBg="1"/>
      <p:bldP spid="46" grpId="0" bldLvl="0" animBg="1"/>
      <p:bldP spid="47" grpId="0" bldLvl="0" animBg="1"/>
      <p:bldP spid="48" grpId="0" bldLvl="0" animBg="1"/>
      <p:bldP spid="49" grpId="0" bldLvl="0" animBg="1"/>
      <p:bldP spid="61" grpId="0" bldLvl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319</Words>
  <Application>Microsoft Office PowerPoint</Application>
  <PresentationFormat>Widescreen</PresentationFormat>
  <Paragraphs>102</Paragraphs>
  <Slides>14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UTM Cookies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MY PC</cp:lastModifiedBy>
  <cp:revision>94</cp:revision>
  <dcterms:created xsi:type="dcterms:W3CDTF">2021-06-02T01:34:00Z</dcterms:created>
  <dcterms:modified xsi:type="dcterms:W3CDTF">2024-11-22T02:27:43Z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6F29354863DB43C38F1B632E2215900E_12</vt:lpwstr>
  </property>
  <property fmtid="{D5CDD505-2E9C-101B-9397-08002B2CF9AE}" pid="3" name="KSOProductBuildVer">
    <vt:lpwstr>1033-12.2.0.13266</vt:lpwstr>
  </property>
</Properties>
</file>