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  <p:sldMasterId id="2147483703" r:id="rId3"/>
  </p:sldMasterIdLst>
  <p:notesMasterIdLst>
    <p:notesMasterId r:id="rId11"/>
  </p:notesMasterIdLst>
  <p:sldIdLst>
    <p:sldId id="280" r:id="rId4"/>
    <p:sldId id="277" r:id="rId5"/>
    <p:sldId id="267" r:id="rId6"/>
    <p:sldId id="268" r:id="rId7"/>
    <p:sldId id="269" r:id="rId8"/>
    <p:sldId id="270" r:id="rId9"/>
    <p:sldId id="281" r:id="rId10"/>
  </p:sldIdLst>
  <p:sldSz cx="12192000" cy="6858000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757"/>
    <a:srgbClr val="FFBA75"/>
    <a:srgbClr val="FFD974"/>
    <a:srgbClr val="FFECAF"/>
    <a:srgbClr val="FFE285"/>
    <a:srgbClr val="B40C60"/>
    <a:srgbClr val="E36785"/>
    <a:srgbClr val="5B3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>
        <p:scale>
          <a:sx n="81" d="100"/>
          <a:sy n="81" d="100"/>
        </p:scale>
        <p:origin x="-105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D668B-27C0-4E7A-A252-85255ECF23B4}" type="datetimeFigureOut">
              <a:rPr lang="en-ID" smtClean="0"/>
              <a:t>24/04/2025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5898B-9A84-42F1-A59F-F16B106FFA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487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5" name="Google Shape;1016;p14"/>
          <p:cNvGrpSpPr>
            <a:grpSpLocks/>
          </p:cNvGrpSpPr>
          <p:nvPr userDrawn="1"/>
        </p:nvGrpSpPr>
        <p:grpSpPr bwMode="auto">
          <a:xfrm>
            <a:off x="989013" y="5645150"/>
            <a:ext cx="615950" cy="536575"/>
            <a:chOff x="2495125" y="2142250"/>
            <a:chExt cx="444275" cy="398525"/>
          </a:xfrm>
        </p:grpSpPr>
        <p:sp>
          <p:nvSpPr>
            <p:cNvPr id="26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7" name="Google Shape;1018;p14"/>
            <p:cNvSpPr/>
            <p:nvPr/>
          </p:nvSpPr>
          <p:spPr>
            <a:xfrm>
              <a:off x="2655430" y="2307320"/>
              <a:ext cx="95038" cy="7310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8" name="Google Shape;1019;p14"/>
          <p:cNvGrpSpPr>
            <a:grpSpLocks/>
          </p:cNvGrpSpPr>
          <p:nvPr userDrawn="1"/>
        </p:nvGrpSpPr>
        <p:grpSpPr bwMode="auto">
          <a:xfrm>
            <a:off x="10177463" y="427038"/>
            <a:ext cx="403225" cy="379412"/>
            <a:chOff x="3243875" y="2372825"/>
            <a:chExt cx="291375" cy="281375"/>
          </a:xfrm>
        </p:grpSpPr>
        <p:sp>
          <p:nvSpPr>
            <p:cNvPr id="29" name="Google Shape;1020;p14"/>
            <p:cNvSpPr/>
            <p:nvPr/>
          </p:nvSpPr>
          <p:spPr>
            <a:xfrm>
              <a:off x="3287467" y="2403435"/>
              <a:ext cx="205339" cy="2001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0" name="Google Shape;1021;p14"/>
            <p:cNvSpPr/>
            <p:nvPr/>
          </p:nvSpPr>
          <p:spPr>
            <a:xfrm>
              <a:off x="3303527" y="2403435"/>
              <a:ext cx="191573" cy="210737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1" name="Google Shape;1022;p14"/>
            <p:cNvSpPr/>
            <p:nvPr/>
          </p:nvSpPr>
          <p:spPr>
            <a:xfrm>
              <a:off x="3396445" y="2372825"/>
              <a:ext cx="11471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2" name="Google Shape;1023;p14"/>
            <p:cNvSpPr/>
            <p:nvPr/>
          </p:nvSpPr>
          <p:spPr>
            <a:xfrm>
              <a:off x="3243875" y="2495264"/>
              <a:ext cx="285639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3" name="Google Shape;1024;p14"/>
            <p:cNvSpPr/>
            <p:nvPr/>
          </p:nvSpPr>
          <p:spPr>
            <a:xfrm>
              <a:off x="3340235" y="2378711"/>
              <a:ext cx="104390" cy="26842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4" name="Google Shape;1025;p14"/>
            <p:cNvSpPr/>
            <p:nvPr/>
          </p:nvSpPr>
          <p:spPr>
            <a:xfrm>
              <a:off x="3266818" y="2458768"/>
              <a:ext cx="268432" cy="94184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5" name="Google Shape;1026;p14"/>
            <p:cNvSpPr/>
            <p:nvPr/>
          </p:nvSpPr>
          <p:spPr>
            <a:xfrm>
              <a:off x="3275995" y="2451704"/>
              <a:ext cx="258107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6" name="Google Shape;1027;p14"/>
            <p:cNvSpPr/>
            <p:nvPr/>
          </p:nvSpPr>
          <p:spPr>
            <a:xfrm>
              <a:off x="3328764" y="2385775"/>
              <a:ext cx="120450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7" name="Google Shape;1028;p14"/>
            <p:cNvSpPr/>
            <p:nvPr/>
          </p:nvSpPr>
          <p:spPr>
            <a:xfrm>
              <a:off x="3327616" y="2438754"/>
              <a:ext cx="134216" cy="133035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8" name="Google Shape;1029;p14"/>
            <p:cNvSpPr/>
            <p:nvPr/>
          </p:nvSpPr>
          <p:spPr>
            <a:xfrm>
              <a:off x="3358590" y="2469364"/>
              <a:ext cx="72270" cy="7181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39" name="Google Shape;1030;p14"/>
          <p:cNvGrpSpPr>
            <a:grpSpLocks/>
          </p:cNvGrpSpPr>
          <p:nvPr userDrawn="1"/>
        </p:nvGrpSpPr>
        <p:grpSpPr bwMode="auto">
          <a:xfrm>
            <a:off x="11004550" y="1042988"/>
            <a:ext cx="230188" cy="227012"/>
            <a:chOff x="4954425" y="2036375"/>
            <a:chExt cx="166675" cy="168575"/>
          </a:xfrm>
        </p:grpSpPr>
        <p:sp>
          <p:nvSpPr>
            <p:cNvPr id="40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1" name="Google Shape;1032;p14"/>
            <p:cNvSpPr/>
            <p:nvPr/>
          </p:nvSpPr>
          <p:spPr>
            <a:xfrm>
              <a:off x="5008451" y="2104748"/>
              <a:ext cx="52876" cy="4125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2" name="Google Shape;1033;p14"/>
          <p:cNvSpPr/>
          <p:nvPr userDrawn="1"/>
        </p:nvSpPr>
        <p:spPr>
          <a:xfrm>
            <a:off x="2054225" y="6264275"/>
            <a:ext cx="165100" cy="1095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34;p14"/>
          <p:cNvSpPr/>
          <p:nvPr userDrawn="1"/>
        </p:nvSpPr>
        <p:spPr>
          <a:xfrm>
            <a:off x="10995025" y="6181725"/>
            <a:ext cx="120650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44" name="Google Shape;1035;p14"/>
          <p:cNvGrpSpPr>
            <a:grpSpLocks/>
          </p:cNvGrpSpPr>
          <p:nvPr userDrawn="1"/>
        </p:nvGrpSpPr>
        <p:grpSpPr bwMode="auto">
          <a:xfrm>
            <a:off x="817563" y="5192713"/>
            <a:ext cx="230187" cy="225425"/>
            <a:chOff x="4954425" y="2036375"/>
            <a:chExt cx="166675" cy="168575"/>
          </a:xfrm>
        </p:grpSpPr>
        <p:sp>
          <p:nvSpPr>
            <p:cNvPr id="45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6" name="Google Shape;1037;p14"/>
            <p:cNvSpPr/>
            <p:nvPr/>
          </p:nvSpPr>
          <p:spPr>
            <a:xfrm>
              <a:off x="5008450" y="2105230"/>
              <a:ext cx="52876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7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3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4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6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7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98" name="Google Shape;447;p27"/>
          <p:cNvGrpSpPr>
            <a:grpSpLocks/>
          </p:cNvGrpSpPr>
          <p:nvPr userDrawn="1"/>
        </p:nvGrpSpPr>
        <p:grpSpPr bwMode="auto">
          <a:xfrm>
            <a:off x="8391525" y="4048125"/>
            <a:ext cx="2301875" cy="1593850"/>
            <a:chOff x="4799733" y="3457797"/>
            <a:chExt cx="2301388" cy="1593766"/>
          </a:xfrm>
        </p:grpSpPr>
        <p:sp>
          <p:nvSpPr>
            <p:cNvPr id="99" name="Google Shape;448;p27"/>
            <p:cNvSpPr/>
            <p:nvPr/>
          </p:nvSpPr>
          <p:spPr>
            <a:xfrm>
              <a:off x="5512370" y="4441995"/>
              <a:ext cx="134908" cy="12223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449;p27"/>
            <p:cNvSpPr/>
            <p:nvPr/>
          </p:nvSpPr>
          <p:spPr>
            <a:xfrm>
              <a:off x="5671087" y="4451520"/>
              <a:ext cx="92056" cy="77784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450;p27"/>
            <p:cNvSpPr/>
            <p:nvPr/>
          </p:nvSpPr>
          <p:spPr>
            <a:xfrm>
              <a:off x="5669499" y="4448345"/>
              <a:ext cx="93643" cy="80959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451;p27"/>
            <p:cNvSpPr/>
            <p:nvPr/>
          </p:nvSpPr>
          <p:spPr>
            <a:xfrm>
              <a:off x="5669499" y="4448345"/>
              <a:ext cx="99992" cy="84134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452;p27"/>
            <p:cNvSpPr/>
            <p:nvPr/>
          </p:nvSpPr>
          <p:spPr>
            <a:xfrm>
              <a:off x="4799733" y="3864176"/>
              <a:ext cx="1237988" cy="1187387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453;p27"/>
            <p:cNvSpPr/>
            <p:nvPr/>
          </p:nvSpPr>
          <p:spPr>
            <a:xfrm>
              <a:off x="4845761" y="3875288"/>
              <a:ext cx="1026895" cy="1046107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454;p27"/>
            <p:cNvSpPr/>
            <p:nvPr/>
          </p:nvSpPr>
          <p:spPr>
            <a:xfrm>
              <a:off x="5818692" y="3941959"/>
              <a:ext cx="76184" cy="66671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455;p27"/>
            <p:cNvSpPr/>
            <p:nvPr/>
          </p:nvSpPr>
          <p:spPr>
            <a:xfrm>
              <a:off x="5647279" y="4113400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456;p27"/>
            <p:cNvSpPr/>
            <p:nvPr/>
          </p:nvSpPr>
          <p:spPr>
            <a:xfrm>
              <a:off x="5775839" y="3984819"/>
              <a:ext cx="53964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457;p27"/>
            <p:cNvSpPr/>
            <p:nvPr/>
          </p:nvSpPr>
          <p:spPr>
            <a:xfrm>
              <a:off x="5736160" y="4024505"/>
              <a:ext cx="55551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458;p27"/>
            <p:cNvSpPr/>
            <p:nvPr/>
          </p:nvSpPr>
          <p:spPr>
            <a:xfrm>
              <a:off x="5696481" y="4067365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459;p27"/>
            <p:cNvSpPr/>
            <p:nvPr/>
          </p:nvSpPr>
          <p:spPr>
            <a:xfrm>
              <a:off x="5604426" y="4157848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460;p27"/>
            <p:cNvSpPr/>
            <p:nvPr/>
          </p:nvSpPr>
          <p:spPr>
            <a:xfrm>
              <a:off x="5564746" y="4199121"/>
              <a:ext cx="55551" cy="49209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461;p27"/>
            <p:cNvSpPr/>
            <p:nvPr/>
          </p:nvSpPr>
          <p:spPr>
            <a:xfrm>
              <a:off x="5525068" y="4240394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462;p27"/>
            <p:cNvSpPr/>
            <p:nvPr/>
          </p:nvSpPr>
          <p:spPr>
            <a:xfrm>
              <a:off x="5434599" y="4332464"/>
              <a:ext cx="57138" cy="47622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463;p27"/>
            <p:cNvSpPr/>
            <p:nvPr/>
          </p:nvSpPr>
          <p:spPr>
            <a:xfrm>
              <a:off x="5394920" y="4372149"/>
              <a:ext cx="53964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464;p27"/>
            <p:cNvSpPr/>
            <p:nvPr/>
          </p:nvSpPr>
          <p:spPr>
            <a:xfrm>
              <a:off x="5355240" y="4415010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465;p27"/>
            <p:cNvSpPr/>
            <p:nvPr/>
          </p:nvSpPr>
          <p:spPr>
            <a:xfrm>
              <a:off x="5266359" y="4505492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466;p27"/>
            <p:cNvSpPr/>
            <p:nvPr/>
          </p:nvSpPr>
          <p:spPr>
            <a:xfrm>
              <a:off x="5223506" y="4546765"/>
              <a:ext cx="58725" cy="49210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467;p27"/>
            <p:cNvSpPr/>
            <p:nvPr/>
          </p:nvSpPr>
          <p:spPr>
            <a:xfrm>
              <a:off x="5183827" y="4588037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468;p27"/>
            <p:cNvSpPr/>
            <p:nvPr/>
          </p:nvSpPr>
          <p:spPr>
            <a:xfrm>
              <a:off x="5096533" y="4678521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469;p27"/>
            <p:cNvSpPr/>
            <p:nvPr/>
          </p:nvSpPr>
          <p:spPr>
            <a:xfrm>
              <a:off x="5055267" y="4719793"/>
              <a:ext cx="55550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470;p27"/>
            <p:cNvSpPr/>
            <p:nvPr/>
          </p:nvSpPr>
          <p:spPr>
            <a:xfrm>
              <a:off x="5014001" y="476106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471;p27"/>
            <p:cNvSpPr/>
            <p:nvPr/>
          </p:nvSpPr>
          <p:spPr>
            <a:xfrm>
              <a:off x="4925119" y="485313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472;p27"/>
            <p:cNvSpPr/>
            <p:nvPr/>
          </p:nvSpPr>
          <p:spPr>
            <a:xfrm>
              <a:off x="4885440" y="4892821"/>
              <a:ext cx="55551" cy="52385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473;p27"/>
            <p:cNvSpPr/>
            <p:nvPr/>
          </p:nvSpPr>
          <p:spPr>
            <a:xfrm>
              <a:off x="5480627" y="4286428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474;p27"/>
            <p:cNvSpPr/>
            <p:nvPr/>
          </p:nvSpPr>
          <p:spPr>
            <a:xfrm>
              <a:off x="5309213" y="4459457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475;p27"/>
            <p:cNvSpPr/>
            <p:nvPr/>
          </p:nvSpPr>
          <p:spPr>
            <a:xfrm>
              <a:off x="5137799" y="4630898"/>
              <a:ext cx="79358" cy="69846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476;p27"/>
            <p:cNvSpPr/>
            <p:nvPr/>
          </p:nvSpPr>
          <p:spPr>
            <a:xfrm>
              <a:off x="4971147" y="4805514"/>
              <a:ext cx="76184" cy="68258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477;p27"/>
            <p:cNvSpPr/>
            <p:nvPr/>
          </p:nvSpPr>
          <p:spPr>
            <a:xfrm>
              <a:off x="5818692" y="4746779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478;p27"/>
            <p:cNvSpPr/>
            <p:nvPr/>
          </p:nvSpPr>
          <p:spPr>
            <a:xfrm>
              <a:off x="5978996" y="4746779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479;p27"/>
            <p:cNvSpPr/>
            <p:nvPr/>
          </p:nvSpPr>
          <p:spPr>
            <a:xfrm>
              <a:off x="6053593" y="4807101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480;p27"/>
            <p:cNvSpPr/>
            <p:nvPr/>
          </p:nvSpPr>
          <p:spPr>
            <a:xfrm>
              <a:off x="6053593" y="4899171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481;p27"/>
            <p:cNvSpPr/>
            <p:nvPr/>
          </p:nvSpPr>
          <p:spPr>
            <a:xfrm>
              <a:off x="5818692" y="4137211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482;p27"/>
            <p:cNvSpPr/>
            <p:nvPr/>
          </p:nvSpPr>
          <p:spPr>
            <a:xfrm>
              <a:off x="5978996" y="4137211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483;p27"/>
            <p:cNvSpPr/>
            <p:nvPr/>
          </p:nvSpPr>
          <p:spPr>
            <a:xfrm>
              <a:off x="6053593" y="4197533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484;p27"/>
            <p:cNvSpPr/>
            <p:nvPr/>
          </p:nvSpPr>
          <p:spPr>
            <a:xfrm>
              <a:off x="6053593" y="4289603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485;p27"/>
            <p:cNvSpPr/>
            <p:nvPr/>
          </p:nvSpPr>
          <p:spPr>
            <a:xfrm>
              <a:off x="5879005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486;p27"/>
            <p:cNvSpPr/>
            <p:nvPr/>
          </p:nvSpPr>
          <p:spPr>
            <a:xfrm>
              <a:off x="5723463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487;p27"/>
            <p:cNvSpPr/>
            <p:nvPr/>
          </p:nvSpPr>
          <p:spPr>
            <a:xfrm>
              <a:off x="5759968" y="4502317"/>
              <a:ext cx="1012611" cy="184140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488;p27"/>
            <p:cNvSpPr/>
            <p:nvPr/>
          </p:nvSpPr>
          <p:spPr>
            <a:xfrm>
              <a:off x="5759968" y="4594387"/>
              <a:ext cx="1012611" cy="92070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489;p27"/>
            <p:cNvSpPr/>
            <p:nvPr/>
          </p:nvSpPr>
          <p:spPr>
            <a:xfrm>
              <a:off x="5485388" y="4848374"/>
              <a:ext cx="199983" cy="203189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490;p27"/>
            <p:cNvSpPr/>
            <p:nvPr/>
          </p:nvSpPr>
          <p:spPr>
            <a:xfrm>
              <a:off x="5528242" y="4988066"/>
              <a:ext cx="65073" cy="63497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491;p27"/>
            <p:cNvSpPr/>
            <p:nvPr/>
          </p:nvSpPr>
          <p:spPr>
            <a:xfrm>
              <a:off x="5644104" y="4084827"/>
              <a:ext cx="228552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492;p27"/>
            <p:cNvSpPr/>
            <p:nvPr/>
          </p:nvSpPr>
          <p:spPr>
            <a:xfrm>
              <a:off x="5645692" y="4137211"/>
              <a:ext cx="215854" cy="100008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493;p27"/>
            <p:cNvSpPr/>
            <p:nvPr/>
          </p:nvSpPr>
          <p:spPr>
            <a:xfrm>
              <a:off x="5629820" y="4230869"/>
              <a:ext cx="209506" cy="688939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494;p27"/>
            <p:cNvSpPr/>
            <p:nvPr/>
          </p:nvSpPr>
          <p:spPr>
            <a:xfrm>
              <a:off x="5558397" y="4216582"/>
              <a:ext cx="223791" cy="685764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495;p27"/>
            <p:cNvSpPr/>
            <p:nvPr/>
          </p:nvSpPr>
          <p:spPr>
            <a:xfrm>
              <a:off x="5485388" y="4200708"/>
              <a:ext cx="225377" cy="673065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496;p27"/>
            <p:cNvSpPr/>
            <p:nvPr/>
          </p:nvSpPr>
          <p:spPr>
            <a:xfrm>
              <a:off x="5617123" y="4167373"/>
              <a:ext cx="239661" cy="161916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497;p27"/>
            <p:cNvSpPr/>
            <p:nvPr/>
          </p:nvSpPr>
          <p:spPr>
            <a:xfrm>
              <a:off x="5629820" y="4167373"/>
              <a:ext cx="226964" cy="106356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498;p27"/>
            <p:cNvSpPr/>
            <p:nvPr/>
          </p:nvSpPr>
          <p:spPr>
            <a:xfrm>
              <a:off x="5626646" y="4161023"/>
              <a:ext cx="242836" cy="79371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499;p27"/>
            <p:cNvSpPr/>
            <p:nvPr/>
          </p:nvSpPr>
          <p:spPr>
            <a:xfrm>
              <a:off x="5604426" y="4254680"/>
              <a:ext cx="244423" cy="79371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500;p27"/>
            <p:cNvSpPr/>
            <p:nvPr/>
          </p:nvSpPr>
          <p:spPr>
            <a:xfrm>
              <a:off x="6375787" y="3457797"/>
              <a:ext cx="158716" cy="233351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2" name="Google Shape;501;p27"/>
            <p:cNvSpPr/>
            <p:nvPr/>
          </p:nvSpPr>
          <p:spPr>
            <a:xfrm>
              <a:off x="6180566" y="3610189"/>
              <a:ext cx="528526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502;p27"/>
            <p:cNvSpPr/>
            <p:nvPr/>
          </p:nvSpPr>
          <p:spPr>
            <a:xfrm>
              <a:off x="6240878" y="3659399"/>
              <a:ext cx="207919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4" name="Google Shape;503;p27"/>
            <p:cNvSpPr/>
            <p:nvPr/>
          </p:nvSpPr>
          <p:spPr>
            <a:xfrm>
              <a:off x="6190089" y="3719721"/>
              <a:ext cx="519003" cy="417490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5" name="Group 291"/>
          <p:cNvGrpSpPr>
            <a:grpSpLocks/>
          </p:cNvGrpSpPr>
          <p:nvPr userDrawn="1"/>
        </p:nvGrpSpPr>
        <p:grpSpPr bwMode="auto">
          <a:xfrm>
            <a:off x="1598613" y="3608388"/>
            <a:ext cx="2203450" cy="2017712"/>
            <a:chOff x="1598355" y="3608289"/>
            <a:chExt cx="2204156" cy="2018295"/>
          </a:xfrm>
        </p:grpSpPr>
        <p:grpSp>
          <p:nvGrpSpPr>
            <p:cNvPr id="156" name="Google Shape;505;p27"/>
            <p:cNvGrpSpPr>
              <a:grpSpLocks/>
            </p:cNvGrpSpPr>
            <p:nvPr/>
          </p:nvGrpSpPr>
          <p:grpSpPr bwMode="auto">
            <a:xfrm>
              <a:off x="1598355" y="4368921"/>
              <a:ext cx="868640" cy="1257663"/>
              <a:chOff x="3235834" y="3793900"/>
              <a:chExt cx="868640" cy="1257663"/>
            </a:xfrm>
          </p:grpSpPr>
          <p:sp>
            <p:nvSpPr>
              <p:cNvPr id="202" name="Google Shape;506;p27"/>
              <p:cNvSpPr/>
              <p:nvPr/>
            </p:nvSpPr>
            <p:spPr>
              <a:xfrm>
                <a:off x="3235834" y="3795488"/>
                <a:ext cx="868640" cy="1256075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grpSp>
            <p:nvGrpSpPr>
              <p:cNvPr id="203" name="Google Shape;507;p27"/>
              <p:cNvGrpSpPr>
                <a:grpSpLocks/>
              </p:cNvGrpSpPr>
              <p:nvPr/>
            </p:nvGrpSpPr>
            <p:grpSpPr bwMode="auto">
              <a:xfrm>
                <a:off x="3235834" y="3793900"/>
                <a:ext cx="865464" cy="1257663"/>
                <a:chOff x="3235834" y="3793900"/>
                <a:chExt cx="865464" cy="1257663"/>
              </a:xfrm>
            </p:grpSpPr>
            <p:sp>
              <p:nvSpPr>
                <p:cNvPr id="204" name="Google Shape;508;p27"/>
                <p:cNvSpPr/>
                <p:nvPr/>
              </p:nvSpPr>
              <p:spPr>
                <a:xfrm>
                  <a:off x="3235834" y="3793900"/>
                  <a:ext cx="865464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Google Shape;509;p27"/>
                <p:cNvSpPr/>
                <p:nvPr/>
              </p:nvSpPr>
              <p:spPr>
                <a:xfrm>
                  <a:off x="3307294" y="3906646"/>
                  <a:ext cx="719368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Google Shape;510;p27"/>
                <p:cNvSpPr/>
                <p:nvPr/>
              </p:nvSpPr>
              <p:spPr>
                <a:xfrm>
                  <a:off x="3308882" y="4262348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Google Shape;511;p27"/>
                <p:cNvSpPr/>
                <p:nvPr/>
              </p:nvSpPr>
              <p:spPr>
                <a:xfrm>
                  <a:off x="3501031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Google Shape;512;p27"/>
                <p:cNvSpPr/>
                <p:nvPr/>
              </p:nvSpPr>
              <p:spPr>
                <a:xfrm>
                  <a:off x="3693180" y="4262348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Google Shape;513;p27"/>
                <p:cNvSpPr/>
                <p:nvPr/>
              </p:nvSpPr>
              <p:spPr>
                <a:xfrm>
                  <a:off x="3308882" y="4454491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Google Shape;514;p27"/>
                <p:cNvSpPr/>
                <p:nvPr/>
              </p:nvSpPr>
              <p:spPr>
                <a:xfrm>
                  <a:off x="3501031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Google Shape;515;p27"/>
                <p:cNvSpPr/>
                <p:nvPr/>
              </p:nvSpPr>
              <p:spPr>
                <a:xfrm>
                  <a:off x="3693180" y="4454491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Google Shape;516;p27"/>
                <p:cNvSpPr/>
                <p:nvPr/>
              </p:nvSpPr>
              <p:spPr>
                <a:xfrm>
                  <a:off x="3308882" y="4645046"/>
                  <a:ext cx="147684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Google Shape;517;p27"/>
                <p:cNvSpPr/>
                <p:nvPr/>
              </p:nvSpPr>
              <p:spPr>
                <a:xfrm>
                  <a:off x="3501031" y="4645046"/>
                  <a:ext cx="142921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Google Shape;518;p27"/>
                <p:cNvSpPr/>
                <p:nvPr/>
              </p:nvSpPr>
              <p:spPr>
                <a:xfrm>
                  <a:off x="3693180" y="4645046"/>
                  <a:ext cx="144508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Google Shape;519;p27"/>
                <p:cNvSpPr/>
                <p:nvPr/>
              </p:nvSpPr>
              <p:spPr>
                <a:xfrm>
                  <a:off x="3308882" y="4840365"/>
                  <a:ext cx="147684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Google Shape;520;p27"/>
                <p:cNvSpPr/>
                <p:nvPr/>
              </p:nvSpPr>
              <p:spPr>
                <a:xfrm>
                  <a:off x="3501031" y="4840365"/>
                  <a:ext cx="142921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Google Shape;521;p27"/>
                <p:cNvSpPr/>
                <p:nvPr/>
              </p:nvSpPr>
              <p:spPr>
                <a:xfrm>
                  <a:off x="3693180" y="4840365"/>
                  <a:ext cx="144508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Google Shape;522;p27"/>
                <p:cNvSpPr/>
                <p:nvPr/>
              </p:nvSpPr>
              <p:spPr>
                <a:xfrm>
                  <a:off x="3855157" y="4186126"/>
                  <a:ext cx="244553" cy="86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Google Shape;523;p27"/>
                <p:cNvSpPr/>
                <p:nvPr/>
              </p:nvSpPr>
              <p:spPr>
                <a:xfrm>
                  <a:off x="3855157" y="3793900"/>
                  <a:ext cx="244553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Google Shape;524;p27"/>
                <p:cNvSpPr/>
                <p:nvPr/>
              </p:nvSpPr>
              <p:spPr>
                <a:xfrm>
                  <a:off x="3855157" y="3906646"/>
                  <a:ext cx="171505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Google Shape;525;p27"/>
                <p:cNvSpPr/>
                <p:nvPr/>
              </p:nvSpPr>
              <p:spPr>
                <a:xfrm>
                  <a:off x="3723352" y="3946344"/>
                  <a:ext cx="36525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Google Shape;526;p27"/>
                <p:cNvSpPr/>
                <p:nvPr/>
              </p:nvSpPr>
              <p:spPr>
                <a:xfrm>
                  <a:off x="3764640" y="3944757"/>
                  <a:ext cx="63520" cy="10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Google Shape;527;p27"/>
                <p:cNvSpPr/>
                <p:nvPr/>
              </p:nvSpPr>
              <p:spPr>
                <a:xfrm>
                  <a:off x="3829749" y="3992395"/>
                  <a:ext cx="66696" cy="5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Google Shape;528;p27"/>
                <p:cNvSpPr/>
                <p:nvPr/>
              </p:nvSpPr>
              <p:spPr>
                <a:xfrm>
                  <a:off x="3901209" y="3946344"/>
                  <a:ext cx="60344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Google Shape;529;p27"/>
                <p:cNvSpPr/>
                <p:nvPr/>
              </p:nvSpPr>
              <p:spPr>
                <a:xfrm>
                  <a:off x="3885329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Google Shape;530;p27"/>
                <p:cNvSpPr/>
                <p:nvPr/>
              </p:nvSpPr>
              <p:spPr>
                <a:xfrm>
                  <a:off x="3885329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Google Shape;531;p27"/>
                <p:cNvSpPr/>
                <p:nvPr/>
              </p:nvSpPr>
              <p:spPr>
                <a:xfrm>
                  <a:off x="3885329" y="4645046"/>
                  <a:ext cx="142921" cy="339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157" name="Google Shape;532;p27"/>
            <p:cNvSpPr/>
            <p:nvPr/>
          </p:nvSpPr>
          <p:spPr>
            <a:xfrm>
              <a:off x="2416179" y="3608289"/>
              <a:ext cx="277902" cy="1899199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533;p27"/>
            <p:cNvSpPr/>
            <p:nvPr/>
          </p:nvSpPr>
          <p:spPr>
            <a:xfrm>
              <a:off x="2652793" y="3608289"/>
              <a:ext cx="41288" cy="1899199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9" name="Google Shape;534;p27"/>
            <p:cNvSpPr/>
            <p:nvPr/>
          </p:nvSpPr>
          <p:spPr>
            <a:xfrm>
              <a:off x="2509872" y="3670219"/>
              <a:ext cx="184209" cy="7940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0" name="Google Shape;535;p27"/>
            <p:cNvSpPr/>
            <p:nvPr/>
          </p:nvSpPr>
          <p:spPr>
            <a:xfrm>
              <a:off x="2571804" y="3746441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1" name="Google Shape;536;p27"/>
            <p:cNvSpPr/>
            <p:nvPr/>
          </p:nvSpPr>
          <p:spPr>
            <a:xfrm>
              <a:off x="2571804" y="3849659"/>
              <a:ext cx="122277" cy="11115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2" name="Google Shape;537;p27"/>
            <p:cNvSpPr/>
            <p:nvPr/>
          </p:nvSpPr>
          <p:spPr>
            <a:xfrm>
              <a:off x="2571804" y="3956051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3" name="Google Shape;538;p27"/>
            <p:cNvSpPr/>
            <p:nvPr/>
          </p:nvSpPr>
          <p:spPr>
            <a:xfrm>
              <a:off x="2571804" y="411961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4" name="Google Shape;539;p27"/>
            <p:cNvSpPr/>
            <p:nvPr/>
          </p:nvSpPr>
          <p:spPr>
            <a:xfrm>
              <a:off x="2571804" y="422759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5" name="Google Shape;540;p27"/>
            <p:cNvSpPr/>
            <p:nvPr/>
          </p:nvSpPr>
          <p:spPr>
            <a:xfrm>
              <a:off x="2571804" y="433398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6" name="Google Shape;541;p27"/>
            <p:cNvSpPr/>
            <p:nvPr/>
          </p:nvSpPr>
          <p:spPr>
            <a:xfrm>
              <a:off x="2571804" y="4495957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7" name="Google Shape;542;p27"/>
            <p:cNvSpPr/>
            <p:nvPr/>
          </p:nvSpPr>
          <p:spPr>
            <a:xfrm>
              <a:off x="2571804" y="4599175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8" name="Google Shape;543;p27"/>
            <p:cNvSpPr/>
            <p:nvPr/>
          </p:nvSpPr>
          <p:spPr>
            <a:xfrm>
              <a:off x="2571804" y="470556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9" name="Google Shape;544;p27"/>
            <p:cNvSpPr/>
            <p:nvPr/>
          </p:nvSpPr>
          <p:spPr>
            <a:xfrm>
              <a:off x="2571804" y="4867540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0" name="Google Shape;545;p27"/>
            <p:cNvSpPr/>
            <p:nvPr/>
          </p:nvSpPr>
          <p:spPr>
            <a:xfrm>
              <a:off x="2571804" y="497393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1" name="Google Shape;546;p27"/>
            <p:cNvSpPr/>
            <p:nvPr/>
          </p:nvSpPr>
          <p:spPr>
            <a:xfrm>
              <a:off x="2571804" y="508032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2" name="Google Shape;547;p27"/>
            <p:cNvSpPr/>
            <p:nvPr/>
          </p:nvSpPr>
          <p:spPr>
            <a:xfrm>
              <a:off x="2571804" y="524229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3" name="Google Shape;548;p27"/>
            <p:cNvSpPr/>
            <p:nvPr/>
          </p:nvSpPr>
          <p:spPr>
            <a:xfrm>
              <a:off x="2571804" y="534869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4" name="Google Shape;549;p27"/>
            <p:cNvSpPr/>
            <p:nvPr/>
          </p:nvSpPr>
          <p:spPr>
            <a:xfrm>
              <a:off x="2571804" y="5451909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5" name="Google Shape;550;p27"/>
            <p:cNvSpPr/>
            <p:nvPr/>
          </p:nvSpPr>
          <p:spPr>
            <a:xfrm>
              <a:off x="2509872" y="4041801"/>
              <a:ext cx="184209" cy="12704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6" name="Google Shape;551;p27"/>
            <p:cNvSpPr/>
            <p:nvPr/>
          </p:nvSpPr>
          <p:spPr>
            <a:xfrm>
              <a:off x="2509872" y="4416559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7" name="Google Shape;552;p27"/>
            <p:cNvSpPr/>
            <p:nvPr/>
          </p:nvSpPr>
          <p:spPr>
            <a:xfrm>
              <a:off x="2509872" y="4788142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8" name="Google Shape;553;p27"/>
            <p:cNvSpPr/>
            <p:nvPr/>
          </p:nvSpPr>
          <p:spPr>
            <a:xfrm>
              <a:off x="2509872" y="5162900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9" name="Google Shape;554;p27"/>
            <p:cNvSpPr/>
            <p:nvPr/>
          </p:nvSpPr>
          <p:spPr>
            <a:xfrm>
              <a:off x="2598800" y="4303815"/>
              <a:ext cx="317602" cy="1057580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0" name="Google Shape;555;p27"/>
            <p:cNvSpPr/>
            <p:nvPr/>
          </p:nvSpPr>
          <p:spPr>
            <a:xfrm>
              <a:off x="2608328" y="4616642"/>
              <a:ext cx="285842" cy="744753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1" name="Google Shape;556;p27"/>
            <p:cNvSpPr/>
            <p:nvPr/>
          </p:nvSpPr>
          <p:spPr>
            <a:xfrm>
              <a:off x="2724253" y="4414972"/>
              <a:ext cx="100045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2" name="Google Shape;557;p27"/>
            <p:cNvSpPr/>
            <p:nvPr/>
          </p:nvSpPr>
          <p:spPr>
            <a:xfrm>
              <a:off x="2525752" y="3916353"/>
              <a:ext cx="395414" cy="371582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3" name="Google Shape;558;p27"/>
            <p:cNvSpPr/>
            <p:nvPr/>
          </p:nvSpPr>
          <p:spPr>
            <a:xfrm>
              <a:off x="2568628" y="4064033"/>
              <a:ext cx="246142" cy="223903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4" name="Google Shape;559;p27"/>
            <p:cNvSpPr/>
            <p:nvPr/>
          </p:nvSpPr>
          <p:spPr>
            <a:xfrm>
              <a:off x="2586096" y="4259352"/>
              <a:ext cx="217557" cy="130213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5" name="Google Shape;560;p27"/>
            <p:cNvSpPr/>
            <p:nvPr/>
          </p:nvSpPr>
          <p:spPr>
            <a:xfrm rot="41933">
              <a:off x="2590860" y="4314930"/>
              <a:ext cx="214382" cy="76222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6" name="Google Shape;561;p27"/>
            <p:cNvSpPr/>
            <p:nvPr/>
          </p:nvSpPr>
          <p:spPr>
            <a:xfrm>
              <a:off x="2724253" y="5007280"/>
              <a:ext cx="239790" cy="24295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7" name="Google Shape;562;p27"/>
            <p:cNvSpPr/>
            <p:nvPr/>
          </p:nvSpPr>
          <p:spPr>
            <a:xfrm>
              <a:off x="2730605" y="4357806"/>
              <a:ext cx="355714" cy="854322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8" name="Google Shape;563;p27"/>
            <p:cNvSpPr/>
            <p:nvPr/>
          </p:nvSpPr>
          <p:spPr>
            <a:xfrm>
              <a:off x="2843354" y="4373685"/>
              <a:ext cx="242965" cy="838442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9" name="Google Shape;564;p27"/>
            <p:cNvSpPr/>
            <p:nvPr/>
          </p:nvSpPr>
          <p:spPr>
            <a:xfrm>
              <a:off x="2846530" y="4187893"/>
              <a:ext cx="239789" cy="241370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0" name="Google Shape;565;p27"/>
            <p:cNvSpPr/>
            <p:nvPr/>
          </p:nvSpPr>
          <p:spPr>
            <a:xfrm>
              <a:off x="2943398" y="4186306"/>
              <a:ext cx="79400" cy="77809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1" name="Google Shape;566;p27"/>
            <p:cNvSpPr/>
            <p:nvPr/>
          </p:nvSpPr>
          <p:spPr>
            <a:xfrm>
              <a:off x="2339955" y="4662694"/>
              <a:ext cx="776537" cy="963890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2" name="Google Shape;567;p27"/>
            <p:cNvSpPr/>
            <p:nvPr/>
          </p:nvSpPr>
          <p:spPr>
            <a:xfrm>
              <a:off x="2376479" y="4821489"/>
              <a:ext cx="740012" cy="805095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3" name="Google Shape;568;p27"/>
            <p:cNvSpPr/>
            <p:nvPr/>
          </p:nvSpPr>
          <p:spPr>
            <a:xfrm>
              <a:off x="2433648" y="4872304"/>
              <a:ext cx="460523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4" name="Google Shape;569;p27"/>
            <p:cNvSpPr/>
            <p:nvPr/>
          </p:nvSpPr>
          <p:spPr>
            <a:xfrm>
              <a:off x="3375336" y="4937410"/>
              <a:ext cx="427175" cy="428749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5" name="Google Shape;570;p27"/>
            <p:cNvSpPr/>
            <p:nvPr/>
          </p:nvSpPr>
          <p:spPr>
            <a:xfrm>
              <a:off x="2894170" y="4821489"/>
              <a:ext cx="659023" cy="76857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6" name="Google Shape;571;p27"/>
            <p:cNvSpPr/>
            <p:nvPr/>
          </p:nvSpPr>
          <p:spPr>
            <a:xfrm>
              <a:off x="2927518" y="4821489"/>
              <a:ext cx="625675" cy="76857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197" name="Google Shape;572;p27"/>
            <p:cNvGrpSpPr>
              <a:grpSpLocks/>
            </p:cNvGrpSpPr>
            <p:nvPr/>
          </p:nvGrpSpPr>
          <p:grpSpPr bwMode="auto">
            <a:xfrm>
              <a:off x="3041854" y="5112085"/>
              <a:ext cx="320778" cy="155620"/>
              <a:chOff x="2774333" y="4537064"/>
              <a:chExt cx="320778" cy="155620"/>
            </a:xfrm>
          </p:grpSpPr>
          <p:sp>
            <p:nvSpPr>
              <p:cNvPr id="199" name="Google Shape;573;p27"/>
              <p:cNvSpPr/>
              <p:nvPr/>
            </p:nvSpPr>
            <p:spPr>
              <a:xfrm>
                <a:off x="2774333" y="4562471"/>
                <a:ext cx="112749" cy="98453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574;p27"/>
              <p:cNvSpPr/>
              <p:nvPr/>
            </p:nvSpPr>
            <p:spPr>
              <a:xfrm>
                <a:off x="2898198" y="4537064"/>
                <a:ext cx="65109" cy="66694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575;p27"/>
              <p:cNvSpPr/>
              <p:nvPr/>
            </p:nvSpPr>
            <p:spPr>
              <a:xfrm>
                <a:off x="2968070" y="4565647"/>
                <a:ext cx="127041" cy="127037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98" name="Google Shape;576;p27"/>
            <p:cNvSpPr/>
            <p:nvPr/>
          </p:nvSpPr>
          <p:spPr>
            <a:xfrm>
              <a:off x="3029150" y="5577358"/>
              <a:ext cx="389063" cy="49226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28" name="Google Shape;578;p27"/>
          <p:cNvSpPr/>
          <p:nvPr/>
        </p:nvSpPr>
        <p:spPr>
          <a:xfrm>
            <a:off x="3308350" y="6418263"/>
            <a:ext cx="265113" cy="16510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229" name="Group 1"/>
          <p:cNvGrpSpPr>
            <a:grpSpLocks/>
          </p:cNvGrpSpPr>
          <p:nvPr userDrawn="1"/>
        </p:nvGrpSpPr>
        <p:grpSpPr bwMode="auto">
          <a:xfrm>
            <a:off x="1524000" y="5626100"/>
            <a:ext cx="9320213" cy="1231900"/>
            <a:chOff x="1524301" y="5626805"/>
            <a:chExt cx="9320239" cy="1231195"/>
          </a:xfrm>
        </p:grpSpPr>
        <p:sp>
          <p:nvSpPr>
            <p:cNvPr id="230" name="Google Shape;577;p27"/>
            <p:cNvSpPr/>
            <p:nvPr/>
          </p:nvSpPr>
          <p:spPr>
            <a:xfrm>
              <a:off x="3308656" y="6404235"/>
              <a:ext cx="265114" cy="450592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231" name="Google Shape;579;p27"/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/>
              <p:cNvSpPr/>
              <p:nvPr/>
            </p:nvSpPr>
            <p:spPr>
              <a:xfrm>
                <a:off x="929285" y="5051507"/>
                <a:ext cx="7315206" cy="420447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3" name="Google Shape;581;p27"/>
              <p:cNvSpPr/>
              <p:nvPr/>
            </p:nvSpPr>
            <p:spPr>
              <a:xfrm>
                <a:off x="929285" y="5051507"/>
                <a:ext cx="7315206" cy="133274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4" name="Google Shape;582;p27"/>
              <p:cNvSpPr/>
              <p:nvPr/>
            </p:nvSpPr>
            <p:spPr>
              <a:xfrm>
                <a:off x="6668314" y="5830524"/>
                <a:ext cx="265396" cy="45217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5" name="Google Shape;583;p27"/>
              <p:cNvSpPr/>
              <p:nvPr/>
            </p:nvSpPr>
            <p:spPr>
              <a:xfrm>
                <a:off x="6668314" y="5830524"/>
                <a:ext cx="265396" cy="165006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6" name="Google Shape;584;p27"/>
              <p:cNvSpPr/>
              <p:nvPr/>
            </p:nvSpPr>
            <p:spPr>
              <a:xfrm>
                <a:off x="1654451" y="5471954"/>
                <a:ext cx="5864874" cy="360156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7" name="Google Shape;585;p27"/>
              <p:cNvSpPr/>
              <p:nvPr/>
            </p:nvSpPr>
            <p:spPr>
              <a:xfrm>
                <a:off x="1654451" y="5471954"/>
                <a:ext cx="5864874" cy="1761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5" name="Google Shape;1016;p14"/>
          <p:cNvGrpSpPr>
            <a:grpSpLocks/>
          </p:cNvGrpSpPr>
          <p:nvPr userDrawn="1"/>
        </p:nvGrpSpPr>
        <p:grpSpPr bwMode="auto">
          <a:xfrm>
            <a:off x="989013" y="5645150"/>
            <a:ext cx="615950" cy="536575"/>
            <a:chOff x="2495125" y="2142250"/>
            <a:chExt cx="444275" cy="398525"/>
          </a:xfrm>
        </p:grpSpPr>
        <p:sp>
          <p:nvSpPr>
            <p:cNvPr id="26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7" name="Google Shape;1018;p14"/>
            <p:cNvSpPr/>
            <p:nvPr/>
          </p:nvSpPr>
          <p:spPr>
            <a:xfrm>
              <a:off x="2655430" y="2307320"/>
              <a:ext cx="95038" cy="7310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8" name="Google Shape;1019;p14"/>
          <p:cNvGrpSpPr>
            <a:grpSpLocks/>
          </p:cNvGrpSpPr>
          <p:nvPr userDrawn="1"/>
        </p:nvGrpSpPr>
        <p:grpSpPr bwMode="auto">
          <a:xfrm>
            <a:off x="10177463" y="427038"/>
            <a:ext cx="403225" cy="379412"/>
            <a:chOff x="3243875" y="2372825"/>
            <a:chExt cx="291375" cy="281375"/>
          </a:xfrm>
        </p:grpSpPr>
        <p:sp>
          <p:nvSpPr>
            <p:cNvPr id="29" name="Google Shape;1020;p14"/>
            <p:cNvSpPr/>
            <p:nvPr/>
          </p:nvSpPr>
          <p:spPr>
            <a:xfrm>
              <a:off x="3287467" y="2403435"/>
              <a:ext cx="205339" cy="2001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0" name="Google Shape;1021;p14"/>
            <p:cNvSpPr/>
            <p:nvPr/>
          </p:nvSpPr>
          <p:spPr>
            <a:xfrm>
              <a:off x="3303527" y="2403435"/>
              <a:ext cx="191573" cy="210737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1" name="Google Shape;1022;p14"/>
            <p:cNvSpPr/>
            <p:nvPr/>
          </p:nvSpPr>
          <p:spPr>
            <a:xfrm>
              <a:off x="3396445" y="2372825"/>
              <a:ext cx="11471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2" name="Google Shape;1023;p14"/>
            <p:cNvSpPr/>
            <p:nvPr/>
          </p:nvSpPr>
          <p:spPr>
            <a:xfrm>
              <a:off x="3243875" y="2495264"/>
              <a:ext cx="285639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3" name="Google Shape;1024;p14"/>
            <p:cNvSpPr/>
            <p:nvPr/>
          </p:nvSpPr>
          <p:spPr>
            <a:xfrm>
              <a:off x="3340235" y="2378711"/>
              <a:ext cx="104390" cy="26842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4" name="Google Shape;1025;p14"/>
            <p:cNvSpPr/>
            <p:nvPr/>
          </p:nvSpPr>
          <p:spPr>
            <a:xfrm>
              <a:off x="3266818" y="2458768"/>
              <a:ext cx="268432" cy="94184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5" name="Google Shape;1026;p14"/>
            <p:cNvSpPr/>
            <p:nvPr/>
          </p:nvSpPr>
          <p:spPr>
            <a:xfrm>
              <a:off x="3275995" y="2451704"/>
              <a:ext cx="258107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6" name="Google Shape;1027;p14"/>
            <p:cNvSpPr/>
            <p:nvPr/>
          </p:nvSpPr>
          <p:spPr>
            <a:xfrm>
              <a:off x="3328764" y="2385775"/>
              <a:ext cx="120450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7" name="Google Shape;1028;p14"/>
            <p:cNvSpPr/>
            <p:nvPr/>
          </p:nvSpPr>
          <p:spPr>
            <a:xfrm>
              <a:off x="3327616" y="2438754"/>
              <a:ext cx="134216" cy="133035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8" name="Google Shape;1029;p14"/>
            <p:cNvSpPr/>
            <p:nvPr/>
          </p:nvSpPr>
          <p:spPr>
            <a:xfrm>
              <a:off x="3358590" y="2469364"/>
              <a:ext cx="72270" cy="7181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39" name="Google Shape;1030;p14"/>
          <p:cNvGrpSpPr>
            <a:grpSpLocks/>
          </p:cNvGrpSpPr>
          <p:nvPr userDrawn="1"/>
        </p:nvGrpSpPr>
        <p:grpSpPr bwMode="auto">
          <a:xfrm>
            <a:off x="11004550" y="1042988"/>
            <a:ext cx="230188" cy="227012"/>
            <a:chOff x="4954425" y="2036375"/>
            <a:chExt cx="166675" cy="168575"/>
          </a:xfrm>
        </p:grpSpPr>
        <p:sp>
          <p:nvSpPr>
            <p:cNvPr id="40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1" name="Google Shape;1032;p14"/>
            <p:cNvSpPr/>
            <p:nvPr/>
          </p:nvSpPr>
          <p:spPr>
            <a:xfrm>
              <a:off x="5008451" y="2104748"/>
              <a:ext cx="52876" cy="4125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2" name="Google Shape;1033;p14"/>
          <p:cNvSpPr/>
          <p:nvPr userDrawn="1"/>
        </p:nvSpPr>
        <p:spPr>
          <a:xfrm>
            <a:off x="2054225" y="6264275"/>
            <a:ext cx="165100" cy="1095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34;p14"/>
          <p:cNvSpPr/>
          <p:nvPr userDrawn="1"/>
        </p:nvSpPr>
        <p:spPr>
          <a:xfrm>
            <a:off x="10995025" y="6181725"/>
            <a:ext cx="120650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44" name="Google Shape;1035;p14"/>
          <p:cNvGrpSpPr>
            <a:grpSpLocks/>
          </p:cNvGrpSpPr>
          <p:nvPr userDrawn="1"/>
        </p:nvGrpSpPr>
        <p:grpSpPr bwMode="auto">
          <a:xfrm>
            <a:off x="817563" y="5192713"/>
            <a:ext cx="230187" cy="225425"/>
            <a:chOff x="4954425" y="2036375"/>
            <a:chExt cx="166675" cy="168575"/>
          </a:xfrm>
        </p:grpSpPr>
        <p:sp>
          <p:nvSpPr>
            <p:cNvPr id="45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6" name="Google Shape;1037;p14"/>
            <p:cNvSpPr/>
            <p:nvPr/>
          </p:nvSpPr>
          <p:spPr>
            <a:xfrm>
              <a:off x="5008450" y="2105230"/>
              <a:ext cx="52876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7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3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4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6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7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98" name="Google Shape;447;p27"/>
          <p:cNvGrpSpPr>
            <a:grpSpLocks/>
          </p:cNvGrpSpPr>
          <p:nvPr userDrawn="1"/>
        </p:nvGrpSpPr>
        <p:grpSpPr bwMode="auto">
          <a:xfrm>
            <a:off x="8391525" y="4048125"/>
            <a:ext cx="2301875" cy="1593850"/>
            <a:chOff x="4799733" y="3457797"/>
            <a:chExt cx="2301388" cy="1593766"/>
          </a:xfrm>
        </p:grpSpPr>
        <p:sp>
          <p:nvSpPr>
            <p:cNvPr id="99" name="Google Shape;448;p27"/>
            <p:cNvSpPr/>
            <p:nvPr/>
          </p:nvSpPr>
          <p:spPr>
            <a:xfrm>
              <a:off x="5512370" y="4441995"/>
              <a:ext cx="134908" cy="12223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449;p27"/>
            <p:cNvSpPr/>
            <p:nvPr/>
          </p:nvSpPr>
          <p:spPr>
            <a:xfrm>
              <a:off x="5671087" y="4451520"/>
              <a:ext cx="92056" cy="77784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450;p27"/>
            <p:cNvSpPr/>
            <p:nvPr/>
          </p:nvSpPr>
          <p:spPr>
            <a:xfrm>
              <a:off x="5669499" y="4448345"/>
              <a:ext cx="93643" cy="80959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451;p27"/>
            <p:cNvSpPr/>
            <p:nvPr/>
          </p:nvSpPr>
          <p:spPr>
            <a:xfrm>
              <a:off x="5669499" y="4448345"/>
              <a:ext cx="99992" cy="84134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452;p27"/>
            <p:cNvSpPr/>
            <p:nvPr/>
          </p:nvSpPr>
          <p:spPr>
            <a:xfrm>
              <a:off x="4799733" y="3864176"/>
              <a:ext cx="1237988" cy="1187387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453;p27"/>
            <p:cNvSpPr/>
            <p:nvPr/>
          </p:nvSpPr>
          <p:spPr>
            <a:xfrm>
              <a:off x="4845761" y="3875288"/>
              <a:ext cx="1026895" cy="1046107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454;p27"/>
            <p:cNvSpPr/>
            <p:nvPr/>
          </p:nvSpPr>
          <p:spPr>
            <a:xfrm>
              <a:off x="5818692" y="3941959"/>
              <a:ext cx="76184" cy="66671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455;p27"/>
            <p:cNvSpPr/>
            <p:nvPr/>
          </p:nvSpPr>
          <p:spPr>
            <a:xfrm>
              <a:off x="5647279" y="4113400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456;p27"/>
            <p:cNvSpPr/>
            <p:nvPr/>
          </p:nvSpPr>
          <p:spPr>
            <a:xfrm>
              <a:off x="5775839" y="3984819"/>
              <a:ext cx="53964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457;p27"/>
            <p:cNvSpPr/>
            <p:nvPr/>
          </p:nvSpPr>
          <p:spPr>
            <a:xfrm>
              <a:off x="5736160" y="4024505"/>
              <a:ext cx="55551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458;p27"/>
            <p:cNvSpPr/>
            <p:nvPr/>
          </p:nvSpPr>
          <p:spPr>
            <a:xfrm>
              <a:off x="5696481" y="4067365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459;p27"/>
            <p:cNvSpPr/>
            <p:nvPr/>
          </p:nvSpPr>
          <p:spPr>
            <a:xfrm>
              <a:off x="5604426" y="4157848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460;p27"/>
            <p:cNvSpPr/>
            <p:nvPr/>
          </p:nvSpPr>
          <p:spPr>
            <a:xfrm>
              <a:off x="5564746" y="4199121"/>
              <a:ext cx="55551" cy="49209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461;p27"/>
            <p:cNvSpPr/>
            <p:nvPr/>
          </p:nvSpPr>
          <p:spPr>
            <a:xfrm>
              <a:off x="5525068" y="4240394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462;p27"/>
            <p:cNvSpPr/>
            <p:nvPr/>
          </p:nvSpPr>
          <p:spPr>
            <a:xfrm>
              <a:off x="5434599" y="4332464"/>
              <a:ext cx="57138" cy="47622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463;p27"/>
            <p:cNvSpPr/>
            <p:nvPr/>
          </p:nvSpPr>
          <p:spPr>
            <a:xfrm>
              <a:off x="5394920" y="4372149"/>
              <a:ext cx="53964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464;p27"/>
            <p:cNvSpPr/>
            <p:nvPr/>
          </p:nvSpPr>
          <p:spPr>
            <a:xfrm>
              <a:off x="5355240" y="4415010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465;p27"/>
            <p:cNvSpPr/>
            <p:nvPr/>
          </p:nvSpPr>
          <p:spPr>
            <a:xfrm>
              <a:off x="5266359" y="4505492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466;p27"/>
            <p:cNvSpPr/>
            <p:nvPr/>
          </p:nvSpPr>
          <p:spPr>
            <a:xfrm>
              <a:off x="5223506" y="4546765"/>
              <a:ext cx="58725" cy="49210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467;p27"/>
            <p:cNvSpPr/>
            <p:nvPr/>
          </p:nvSpPr>
          <p:spPr>
            <a:xfrm>
              <a:off x="5183827" y="4588037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468;p27"/>
            <p:cNvSpPr/>
            <p:nvPr/>
          </p:nvSpPr>
          <p:spPr>
            <a:xfrm>
              <a:off x="5096533" y="4678521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469;p27"/>
            <p:cNvSpPr/>
            <p:nvPr/>
          </p:nvSpPr>
          <p:spPr>
            <a:xfrm>
              <a:off x="5055267" y="4719793"/>
              <a:ext cx="55550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470;p27"/>
            <p:cNvSpPr/>
            <p:nvPr/>
          </p:nvSpPr>
          <p:spPr>
            <a:xfrm>
              <a:off x="5014001" y="476106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471;p27"/>
            <p:cNvSpPr/>
            <p:nvPr/>
          </p:nvSpPr>
          <p:spPr>
            <a:xfrm>
              <a:off x="4925119" y="485313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472;p27"/>
            <p:cNvSpPr/>
            <p:nvPr/>
          </p:nvSpPr>
          <p:spPr>
            <a:xfrm>
              <a:off x="4885440" y="4892821"/>
              <a:ext cx="55551" cy="52385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473;p27"/>
            <p:cNvSpPr/>
            <p:nvPr/>
          </p:nvSpPr>
          <p:spPr>
            <a:xfrm>
              <a:off x="5480627" y="4286428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474;p27"/>
            <p:cNvSpPr/>
            <p:nvPr/>
          </p:nvSpPr>
          <p:spPr>
            <a:xfrm>
              <a:off x="5309213" y="4459457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475;p27"/>
            <p:cNvSpPr/>
            <p:nvPr/>
          </p:nvSpPr>
          <p:spPr>
            <a:xfrm>
              <a:off x="5137799" y="4630898"/>
              <a:ext cx="79358" cy="69846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476;p27"/>
            <p:cNvSpPr/>
            <p:nvPr/>
          </p:nvSpPr>
          <p:spPr>
            <a:xfrm>
              <a:off x="4971147" y="4805514"/>
              <a:ext cx="76184" cy="68258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477;p27"/>
            <p:cNvSpPr/>
            <p:nvPr/>
          </p:nvSpPr>
          <p:spPr>
            <a:xfrm>
              <a:off x="5818692" y="4746779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478;p27"/>
            <p:cNvSpPr/>
            <p:nvPr/>
          </p:nvSpPr>
          <p:spPr>
            <a:xfrm>
              <a:off x="5978996" y="4746779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479;p27"/>
            <p:cNvSpPr/>
            <p:nvPr/>
          </p:nvSpPr>
          <p:spPr>
            <a:xfrm>
              <a:off x="6053593" y="4807101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480;p27"/>
            <p:cNvSpPr/>
            <p:nvPr/>
          </p:nvSpPr>
          <p:spPr>
            <a:xfrm>
              <a:off x="6053593" y="4899171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481;p27"/>
            <p:cNvSpPr/>
            <p:nvPr/>
          </p:nvSpPr>
          <p:spPr>
            <a:xfrm>
              <a:off x="5818692" y="4137211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482;p27"/>
            <p:cNvSpPr/>
            <p:nvPr/>
          </p:nvSpPr>
          <p:spPr>
            <a:xfrm>
              <a:off x="5978996" y="4137211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483;p27"/>
            <p:cNvSpPr/>
            <p:nvPr/>
          </p:nvSpPr>
          <p:spPr>
            <a:xfrm>
              <a:off x="6053593" y="4197533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484;p27"/>
            <p:cNvSpPr/>
            <p:nvPr/>
          </p:nvSpPr>
          <p:spPr>
            <a:xfrm>
              <a:off x="6053593" y="4289603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485;p27"/>
            <p:cNvSpPr/>
            <p:nvPr/>
          </p:nvSpPr>
          <p:spPr>
            <a:xfrm>
              <a:off x="5879005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486;p27"/>
            <p:cNvSpPr/>
            <p:nvPr/>
          </p:nvSpPr>
          <p:spPr>
            <a:xfrm>
              <a:off x="5723463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487;p27"/>
            <p:cNvSpPr/>
            <p:nvPr/>
          </p:nvSpPr>
          <p:spPr>
            <a:xfrm>
              <a:off x="5759968" y="4502317"/>
              <a:ext cx="1012611" cy="184140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488;p27"/>
            <p:cNvSpPr/>
            <p:nvPr/>
          </p:nvSpPr>
          <p:spPr>
            <a:xfrm>
              <a:off x="5759968" y="4594387"/>
              <a:ext cx="1012611" cy="92070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489;p27"/>
            <p:cNvSpPr/>
            <p:nvPr/>
          </p:nvSpPr>
          <p:spPr>
            <a:xfrm>
              <a:off x="5485388" y="4848374"/>
              <a:ext cx="199983" cy="203189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490;p27"/>
            <p:cNvSpPr/>
            <p:nvPr/>
          </p:nvSpPr>
          <p:spPr>
            <a:xfrm>
              <a:off x="5528242" y="4988066"/>
              <a:ext cx="65073" cy="63497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491;p27"/>
            <p:cNvSpPr/>
            <p:nvPr/>
          </p:nvSpPr>
          <p:spPr>
            <a:xfrm>
              <a:off x="5644104" y="4084827"/>
              <a:ext cx="228552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492;p27"/>
            <p:cNvSpPr/>
            <p:nvPr/>
          </p:nvSpPr>
          <p:spPr>
            <a:xfrm>
              <a:off x="5645692" y="4137211"/>
              <a:ext cx="215854" cy="100008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493;p27"/>
            <p:cNvSpPr/>
            <p:nvPr/>
          </p:nvSpPr>
          <p:spPr>
            <a:xfrm>
              <a:off x="5629820" y="4230869"/>
              <a:ext cx="209506" cy="688939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494;p27"/>
            <p:cNvSpPr/>
            <p:nvPr/>
          </p:nvSpPr>
          <p:spPr>
            <a:xfrm>
              <a:off x="5558397" y="4216582"/>
              <a:ext cx="223791" cy="685764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495;p27"/>
            <p:cNvSpPr/>
            <p:nvPr/>
          </p:nvSpPr>
          <p:spPr>
            <a:xfrm>
              <a:off x="5485388" y="4200708"/>
              <a:ext cx="225377" cy="673065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496;p27"/>
            <p:cNvSpPr/>
            <p:nvPr/>
          </p:nvSpPr>
          <p:spPr>
            <a:xfrm>
              <a:off x="5617123" y="4167373"/>
              <a:ext cx="239661" cy="161916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497;p27"/>
            <p:cNvSpPr/>
            <p:nvPr/>
          </p:nvSpPr>
          <p:spPr>
            <a:xfrm>
              <a:off x="5629820" y="4167373"/>
              <a:ext cx="226964" cy="106356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498;p27"/>
            <p:cNvSpPr/>
            <p:nvPr/>
          </p:nvSpPr>
          <p:spPr>
            <a:xfrm>
              <a:off x="5626646" y="4161023"/>
              <a:ext cx="242836" cy="79371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499;p27"/>
            <p:cNvSpPr/>
            <p:nvPr/>
          </p:nvSpPr>
          <p:spPr>
            <a:xfrm>
              <a:off x="5604426" y="4254680"/>
              <a:ext cx="244423" cy="79371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500;p27"/>
            <p:cNvSpPr/>
            <p:nvPr/>
          </p:nvSpPr>
          <p:spPr>
            <a:xfrm>
              <a:off x="6375787" y="3457797"/>
              <a:ext cx="158716" cy="233351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2" name="Google Shape;501;p27"/>
            <p:cNvSpPr/>
            <p:nvPr/>
          </p:nvSpPr>
          <p:spPr>
            <a:xfrm>
              <a:off x="6180566" y="3610189"/>
              <a:ext cx="528526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502;p27"/>
            <p:cNvSpPr/>
            <p:nvPr/>
          </p:nvSpPr>
          <p:spPr>
            <a:xfrm>
              <a:off x="6240878" y="3659399"/>
              <a:ext cx="207919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4" name="Google Shape;503;p27"/>
            <p:cNvSpPr/>
            <p:nvPr/>
          </p:nvSpPr>
          <p:spPr>
            <a:xfrm>
              <a:off x="6190089" y="3719721"/>
              <a:ext cx="519003" cy="417490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5" name="Group 291"/>
          <p:cNvGrpSpPr>
            <a:grpSpLocks/>
          </p:cNvGrpSpPr>
          <p:nvPr userDrawn="1"/>
        </p:nvGrpSpPr>
        <p:grpSpPr bwMode="auto">
          <a:xfrm>
            <a:off x="1598613" y="3608388"/>
            <a:ext cx="2203450" cy="2017712"/>
            <a:chOff x="1598355" y="3608289"/>
            <a:chExt cx="2204156" cy="2018295"/>
          </a:xfrm>
        </p:grpSpPr>
        <p:grpSp>
          <p:nvGrpSpPr>
            <p:cNvPr id="156" name="Google Shape;505;p27"/>
            <p:cNvGrpSpPr>
              <a:grpSpLocks/>
            </p:cNvGrpSpPr>
            <p:nvPr/>
          </p:nvGrpSpPr>
          <p:grpSpPr bwMode="auto">
            <a:xfrm>
              <a:off x="1598355" y="4368921"/>
              <a:ext cx="868640" cy="1257663"/>
              <a:chOff x="3235834" y="3793900"/>
              <a:chExt cx="868640" cy="1257663"/>
            </a:xfrm>
          </p:grpSpPr>
          <p:sp>
            <p:nvSpPr>
              <p:cNvPr id="202" name="Google Shape;506;p27"/>
              <p:cNvSpPr/>
              <p:nvPr/>
            </p:nvSpPr>
            <p:spPr>
              <a:xfrm>
                <a:off x="3235834" y="3795488"/>
                <a:ext cx="868640" cy="1256075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grpSp>
            <p:nvGrpSpPr>
              <p:cNvPr id="203" name="Google Shape;507;p27"/>
              <p:cNvGrpSpPr>
                <a:grpSpLocks/>
              </p:cNvGrpSpPr>
              <p:nvPr/>
            </p:nvGrpSpPr>
            <p:grpSpPr bwMode="auto">
              <a:xfrm>
                <a:off x="3235834" y="3793900"/>
                <a:ext cx="865464" cy="1257663"/>
                <a:chOff x="3235834" y="3793900"/>
                <a:chExt cx="865464" cy="1257663"/>
              </a:xfrm>
            </p:grpSpPr>
            <p:sp>
              <p:nvSpPr>
                <p:cNvPr id="204" name="Google Shape;508;p27"/>
                <p:cNvSpPr/>
                <p:nvPr/>
              </p:nvSpPr>
              <p:spPr>
                <a:xfrm>
                  <a:off x="3235834" y="3793900"/>
                  <a:ext cx="865464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Google Shape;509;p27"/>
                <p:cNvSpPr/>
                <p:nvPr/>
              </p:nvSpPr>
              <p:spPr>
                <a:xfrm>
                  <a:off x="3307294" y="3906646"/>
                  <a:ext cx="719368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Google Shape;510;p27"/>
                <p:cNvSpPr/>
                <p:nvPr/>
              </p:nvSpPr>
              <p:spPr>
                <a:xfrm>
                  <a:off x="3308882" y="4262348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Google Shape;511;p27"/>
                <p:cNvSpPr/>
                <p:nvPr/>
              </p:nvSpPr>
              <p:spPr>
                <a:xfrm>
                  <a:off x="3501031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Google Shape;512;p27"/>
                <p:cNvSpPr/>
                <p:nvPr/>
              </p:nvSpPr>
              <p:spPr>
                <a:xfrm>
                  <a:off x="3693180" y="4262348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Google Shape;513;p27"/>
                <p:cNvSpPr/>
                <p:nvPr/>
              </p:nvSpPr>
              <p:spPr>
                <a:xfrm>
                  <a:off x="3308882" y="4454491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Google Shape;514;p27"/>
                <p:cNvSpPr/>
                <p:nvPr/>
              </p:nvSpPr>
              <p:spPr>
                <a:xfrm>
                  <a:off x="3501031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Google Shape;515;p27"/>
                <p:cNvSpPr/>
                <p:nvPr/>
              </p:nvSpPr>
              <p:spPr>
                <a:xfrm>
                  <a:off x="3693180" y="4454491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Google Shape;516;p27"/>
                <p:cNvSpPr/>
                <p:nvPr/>
              </p:nvSpPr>
              <p:spPr>
                <a:xfrm>
                  <a:off x="3308882" y="4645046"/>
                  <a:ext cx="147684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Google Shape;517;p27"/>
                <p:cNvSpPr/>
                <p:nvPr/>
              </p:nvSpPr>
              <p:spPr>
                <a:xfrm>
                  <a:off x="3501031" y="4645046"/>
                  <a:ext cx="142921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Google Shape;518;p27"/>
                <p:cNvSpPr/>
                <p:nvPr/>
              </p:nvSpPr>
              <p:spPr>
                <a:xfrm>
                  <a:off x="3693180" y="4645046"/>
                  <a:ext cx="144508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Google Shape;519;p27"/>
                <p:cNvSpPr/>
                <p:nvPr/>
              </p:nvSpPr>
              <p:spPr>
                <a:xfrm>
                  <a:off x="3308882" y="4840365"/>
                  <a:ext cx="147684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Google Shape;520;p27"/>
                <p:cNvSpPr/>
                <p:nvPr/>
              </p:nvSpPr>
              <p:spPr>
                <a:xfrm>
                  <a:off x="3501031" y="4840365"/>
                  <a:ext cx="142921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Google Shape;521;p27"/>
                <p:cNvSpPr/>
                <p:nvPr/>
              </p:nvSpPr>
              <p:spPr>
                <a:xfrm>
                  <a:off x="3693180" y="4840365"/>
                  <a:ext cx="144508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Google Shape;522;p27"/>
                <p:cNvSpPr/>
                <p:nvPr/>
              </p:nvSpPr>
              <p:spPr>
                <a:xfrm>
                  <a:off x="3855157" y="4186126"/>
                  <a:ext cx="244553" cy="86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Google Shape;523;p27"/>
                <p:cNvSpPr/>
                <p:nvPr/>
              </p:nvSpPr>
              <p:spPr>
                <a:xfrm>
                  <a:off x="3855157" y="3793900"/>
                  <a:ext cx="244553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Google Shape;524;p27"/>
                <p:cNvSpPr/>
                <p:nvPr/>
              </p:nvSpPr>
              <p:spPr>
                <a:xfrm>
                  <a:off x="3855157" y="3906646"/>
                  <a:ext cx="171505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Google Shape;525;p27"/>
                <p:cNvSpPr/>
                <p:nvPr/>
              </p:nvSpPr>
              <p:spPr>
                <a:xfrm>
                  <a:off x="3723352" y="3946344"/>
                  <a:ext cx="36525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Google Shape;526;p27"/>
                <p:cNvSpPr/>
                <p:nvPr/>
              </p:nvSpPr>
              <p:spPr>
                <a:xfrm>
                  <a:off x="3764640" y="3944757"/>
                  <a:ext cx="63520" cy="10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Google Shape;527;p27"/>
                <p:cNvSpPr/>
                <p:nvPr/>
              </p:nvSpPr>
              <p:spPr>
                <a:xfrm>
                  <a:off x="3829749" y="3992395"/>
                  <a:ext cx="66696" cy="5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Google Shape;528;p27"/>
                <p:cNvSpPr/>
                <p:nvPr/>
              </p:nvSpPr>
              <p:spPr>
                <a:xfrm>
                  <a:off x="3901209" y="3946344"/>
                  <a:ext cx="60344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Google Shape;529;p27"/>
                <p:cNvSpPr/>
                <p:nvPr/>
              </p:nvSpPr>
              <p:spPr>
                <a:xfrm>
                  <a:off x="3885329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Google Shape;530;p27"/>
                <p:cNvSpPr/>
                <p:nvPr/>
              </p:nvSpPr>
              <p:spPr>
                <a:xfrm>
                  <a:off x="3885329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Google Shape;531;p27"/>
                <p:cNvSpPr/>
                <p:nvPr/>
              </p:nvSpPr>
              <p:spPr>
                <a:xfrm>
                  <a:off x="3885329" y="4645046"/>
                  <a:ext cx="142921" cy="339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157" name="Google Shape;532;p27"/>
            <p:cNvSpPr/>
            <p:nvPr/>
          </p:nvSpPr>
          <p:spPr>
            <a:xfrm>
              <a:off x="2416179" y="3608289"/>
              <a:ext cx="277902" cy="1899199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533;p27"/>
            <p:cNvSpPr/>
            <p:nvPr/>
          </p:nvSpPr>
          <p:spPr>
            <a:xfrm>
              <a:off x="2652793" y="3608289"/>
              <a:ext cx="41288" cy="1899199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9" name="Google Shape;534;p27"/>
            <p:cNvSpPr/>
            <p:nvPr/>
          </p:nvSpPr>
          <p:spPr>
            <a:xfrm>
              <a:off x="2509872" y="3670219"/>
              <a:ext cx="184209" cy="7940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0" name="Google Shape;535;p27"/>
            <p:cNvSpPr/>
            <p:nvPr/>
          </p:nvSpPr>
          <p:spPr>
            <a:xfrm>
              <a:off x="2571804" y="3746441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1" name="Google Shape;536;p27"/>
            <p:cNvSpPr/>
            <p:nvPr/>
          </p:nvSpPr>
          <p:spPr>
            <a:xfrm>
              <a:off x="2571804" y="3849659"/>
              <a:ext cx="122277" cy="11115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2" name="Google Shape;537;p27"/>
            <p:cNvSpPr/>
            <p:nvPr/>
          </p:nvSpPr>
          <p:spPr>
            <a:xfrm>
              <a:off x="2571804" y="3956051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3" name="Google Shape;538;p27"/>
            <p:cNvSpPr/>
            <p:nvPr/>
          </p:nvSpPr>
          <p:spPr>
            <a:xfrm>
              <a:off x="2571804" y="411961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4" name="Google Shape;539;p27"/>
            <p:cNvSpPr/>
            <p:nvPr/>
          </p:nvSpPr>
          <p:spPr>
            <a:xfrm>
              <a:off x="2571804" y="422759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5" name="Google Shape;540;p27"/>
            <p:cNvSpPr/>
            <p:nvPr/>
          </p:nvSpPr>
          <p:spPr>
            <a:xfrm>
              <a:off x="2571804" y="433398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6" name="Google Shape;541;p27"/>
            <p:cNvSpPr/>
            <p:nvPr/>
          </p:nvSpPr>
          <p:spPr>
            <a:xfrm>
              <a:off x="2571804" y="4495957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7" name="Google Shape;542;p27"/>
            <p:cNvSpPr/>
            <p:nvPr/>
          </p:nvSpPr>
          <p:spPr>
            <a:xfrm>
              <a:off x="2571804" y="4599175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8" name="Google Shape;543;p27"/>
            <p:cNvSpPr/>
            <p:nvPr/>
          </p:nvSpPr>
          <p:spPr>
            <a:xfrm>
              <a:off x="2571804" y="470556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9" name="Google Shape;544;p27"/>
            <p:cNvSpPr/>
            <p:nvPr/>
          </p:nvSpPr>
          <p:spPr>
            <a:xfrm>
              <a:off x="2571804" y="4867540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0" name="Google Shape;545;p27"/>
            <p:cNvSpPr/>
            <p:nvPr/>
          </p:nvSpPr>
          <p:spPr>
            <a:xfrm>
              <a:off x="2571804" y="497393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1" name="Google Shape;546;p27"/>
            <p:cNvSpPr/>
            <p:nvPr/>
          </p:nvSpPr>
          <p:spPr>
            <a:xfrm>
              <a:off x="2571804" y="508032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2" name="Google Shape;547;p27"/>
            <p:cNvSpPr/>
            <p:nvPr/>
          </p:nvSpPr>
          <p:spPr>
            <a:xfrm>
              <a:off x="2571804" y="524229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3" name="Google Shape;548;p27"/>
            <p:cNvSpPr/>
            <p:nvPr/>
          </p:nvSpPr>
          <p:spPr>
            <a:xfrm>
              <a:off x="2571804" y="534869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4" name="Google Shape;549;p27"/>
            <p:cNvSpPr/>
            <p:nvPr/>
          </p:nvSpPr>
          <p:spPr>
            <a:xfrm>
              <a:off x="2571804" y="5451909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5" name="Google Shape;550;p27"/>
            <p:cNvSpPr/>
            <p:nvPr/>
          </p:nvSpPr>
          <p:spPr>
            <a:xfrm>
              <a:off x="2509872" y="4041801"/>
              <a:ext cx="184209" cy="12704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6" name="Google Shape;551;p27"/>
            <p:cNvSpPr/>
            <p:nvPr/>
          </p:nvSpPr>
          <p:spPr>
            <a:xfrm>
              <a:off x="2509872" y="4416559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7" name="Google Shape;552;p27"/>
            <p:cNvSpPr/>
            <p:nvPr/>
          </p:nvSpPr>
          <p:spPr>
            <a:xfrm>
              <a:off x="2509872" y="4788142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8" name="Google Shape;553;p27"/>
            <p:cNvSpPr/>
            <p:nvPr/>
          </p:nvSpPr>
          <p:spPr>
            <a:xfrm>
              <a:off x="2509872" y="5162900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9" name="Google Shape;554;p27"/>
            <p:cNvSpPr/>
            <p:nvPr/>
          </p:nvSpPr>
          <p:spPr>
            <a:xfrm>
              <a:off x="2598800" y="4303815"/>
              <a:ext cx="317602" cy="1057580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0" name="Google Shape;555;p27"/>
            <p:cNvSpPr/>
            <p:nvPr/>
          </p:nvSpPr>
          <p:spPr>
            <a:xfrm>
              <a:off x="2608328" y="4616642"/>
              <a:ext cx="285842" cy="744753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1" name="Google Shape;556;p27"/>
            <p:cNvSpPr/>
            <p:nvPr/>
          </p:nvSpPr>
          <p:spPr>
            <a:xfrm>
              <a:off x="2724253" y="4414972"/>
              <a:ext cx="100045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2" name="Google Shape;557;p27"/>
            <p:cNvSpPr/>
            <p:nvPr/>
          </p:nvSpPr>
          <p:spPr>
            <a:xfrm>
              <a:off x="2525752" y="3916353"/>
              <a:ext cx="395414" cy="371582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3" name="Google Shape;558;p27"/>
            <p:cNvSpPr/>
            <p:nvPr/>
          </p:nvSpPr>
          <p:spPr>
            <a:xfrm>
              <a:off x="2568628" y="4064033"/>
              <a:ext cx="246142" cy="223903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4" name="Google Shape;559;p27"/>
            <p:cNvSpPr/>
            <p:nvPr/>
          </p:nvSpPr>
          <p:spPr>
            <a:xfrm>
              <a:off x="2586096" y="4259352"/>
              <a:ext cx="217557" cy="130213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5" name="Google Shape;560;p27"/>
            <p:cNvSpPr/>
            <p:nvPr/>
          </p:nvSpPr>
          <p:spPr>
            <a:xfrm rot="41933">
              <a:off x="2590860" y="4314930"/>
              <a:ext cx="214382" cy="76222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6" name="Google Shape;561;p27"/>
            <p:cNvSpPr/>
            <p:nvPr/>
          </p:nvSpPr>
          <p:spPr>
            <a:xfrm>
              <a:off x="2724253" y="5007280"/>
              <a:ext cx="239790" cy="24295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7" name="Google Shape;562;p27"/>
            <p:cNvSpPr/>
            <p:nvPr/>
          </p:nvSpPr>
          <p:spPr>
            <a:xfrm>
              <a:off x="2730605" y="4357806"/>
              <a:ext cx="355714" cy="854322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8" name="Google Shape;563;p27"/>
            <p:cNvSpPr/>
            <p:nvPr/>
          </p:nvSpPr>
          <p:spPr>
            <a:xfrm>
              <a:off x="2843354" y="4373685"/>
              <a:ext cx="242965" cy="838442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9" name="Google Shape;564;p27"/>
            <p:cNvSpPr/>
            <p:nvPr/>
          </p:nvSpPr>
          <p:spPr>
            <a:xfrm>
              <a:off x="2846530" y="4187893"/>
              <a:ext cx="239789" cy="241370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0" name="Google Shape;565;p27"/>
            <p:cNvSpPr/>
            <p:nvPr/>
          </p:nvSpPr>
          <p:spPr>
            <a:xfrm>
              <a:off x="2943398" y="4186306"/>
              <a:ext cx="79400" cy="77809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1" name="Google Shape;566;p27"/>
            <p:cNvSpPr/>
            <p:nvPr/>
          </p:nvSpPr>
          <p:spPr>
            <a:xfrm>
              <a:off x="2339955" y="4662694"/>
              <a:ext cx="776537" cy="963890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2" name="Google Shape;567;p27"/>
            <p:cNvSpPr/>
            <p:nvPr/>
          </p:nvSpPr>
          <p:spPr>
            <a:xfrm>
              <a:off x="2376479" y="4821489"/>
              <a:ext cx="740012" cy="805095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3" name="Google Shape;568;p27"/>
            <p:cNvSpPr/>
            <p:nvPr/>
          </p:nvSpPr>
          <p:spPr>
            <a:xfrm>
              <a:off x="2433648" y="4872304"/>
              <a:ext cx="460523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4" name="Google Shape;569;p27"/>
            <p:cNvSpPr/>
            <p:nvPr/>
          </p:nvSpPr>
          <p:spPr>
            <a:xfrm>
              <a:off x="3375336" y="4937410"/>
              <a:ext cx="427175" cy="428749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5" name="Google Shape;570;p27"/>
            <p:cNvSpPr/>
            <p:nvPr/>
          </p:nvSpPr>
          <p:spPr>
            <a:xfrm>
              <a:off x="2894170" y="4821489"/>
              <a:ext cx="659023" cy="76857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6" name="Google Shape;571;p27"/>
            <p:cNvSpPr/>
            <p:nvPr/>
          </p:nvSpPr>
          <p:spPr>
            <a:xfrm>
              <a:off x="2927518" y="4821489"/>
              <a:ext cx="625675" cy="76857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197" name="Google Shape;572;p27"/>
            <p:cNvGrpSpPr>
              <a:grpSpLocks/>
            </p:cNvGrpSpPr>
            <p:nvPr/>
          </p:nvGrpSpPr>
          <p:grpSpPr bwMode="auto">
            <a:xfrm>
              <a:off x="3041854" y="5112085"/>
              <a:ext cx="320778" cy="155620"/>
              <a:chOff x="2774333" y="4537064"/>
              <a:chExt cx="320778" cy="155620"/>
            </a:xfrm>
          </p:grpSpPr>
          <p:sp>
            <p:nvSpPr>
              <p:cNvPr id="199" name="Google Shape;573;p27"/>
              <p:cNvSpPr/>
              <p:nvPr/>
            </p:nvSpPr>
            <p:spPr>
              <a:xfrm>
                <a:off x="2774333" y="4562471"/>
                <a:ext cx="112749" cy="98453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574;p27"/>
              <p:cNvSpPr/>
              <p:nvPr/>
            </p:nvSpPr>
            <p:spPr>
              <a:xfrm>
                <a:off x="2898198" y="4537064"/>
                <a:ext cx="65109" cy="66694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575;p27"/>
              <p:cNvSpPr/>
              <p:nvPr/>
            </p:nvSpPr>
            <p:spPr>
              <a:xfrm>
                <a:off x="2968070" y="4565647"/>
                <a:ext cx="127041" cy="127037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98" name="Google Shape;576;p27"/>
            <p:cNvSpPr/>
            <p:nvPr/>
          </p:nvSpPr>
          <p:spPr>
            <a:xfrm>
              <a:off x="3029150" y="5577358"/>
              <a:ext cx="389063" cy="49226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28" name="Google Shape;578;p27"/>
          <p:cNvSpPr/>
          <p:nvPr/>
        </p:nvSpPr>
        <p:spPr>
          <a:xfrm>
            <a:off x="3308350" y="6418263"/>
            <a:ext cx="265113" cy="16510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229" name="Group 1"/>
          <p:cNvGrpSpPr>
            <a:grpSpLocks/>
          </p:cNvGrpSpPr>
          <p:nvPr userDrawn="1"/>
        </p:nvGrpSpPr>
        <p:grpSpPr bwMode="auto">
          <a:xfrm>
            <a:off x="1524000" y="5626100"/>
            <a:ext cx="9320213" cy="1231900"/>
            <a:chOff x="1524301" y="5626805"/>
            <a:chExt cx="9320239" cy="1231195"/>
          </a:xfrm>
        </p:grpSpPr>
        <p:sp>
          <p:nvSpPr>
            <p:cNvPr id="230" name="Google Shape;577;p27"/>
            <p:cNvSpPr/>
            <p:nvPr/>
          </p:nvSpPr>
          <p:spPr>
            <a:xfrm>
              <a:off x="3308656" y="6402649"/>
              <a:ext cx="265114" cy="452178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231" name="Google Shape;579;p27"/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/>
              <p:cNvSpPr/>
              <p:nvPr/>
            </p:nvSpPr>
            <p:spPr>
              <a:xfrm>
                <a:off x="929285" y="5051507"/>
                <a:ext cx="7315206" cy="420447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3" name="Google Shape;581;p27"/>
              <p:cNvSpPr/>
              <p:nvPr/>
            </p:nvSpPr>
            <p:spPr>
              <a:xfrm>
                <a:off x="929285" y="5051507"/>
                <a:ext cx="7315206" cy="133274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4" name="Google Shape;582;p27"/>
              <p:cNvSpPr/>
              <p:nvPr/>
            </p:nvSpPr>
            <p:spPr>
              <a:xfrm>
                <a:off x="6668314" y="5830524"/>
                <a:ext cx="265396" cy="45217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5" name="Google Shape;583;p27"/>
              <p:cNvSpPr/>
              <p:nvPr/>
            </p:nvSpPr>
            <p:spPr>
              <a:xfrm>
                <a:off x="6668314" y="5830524"/>
                <a:ext cx="265396" cy="165006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6" name="Google Shape;584;p27"/>
              <p:cNvSpPr/>
              <p:nvPr/>
            </p:nvSpPr>
            <p:spPr>
              <a:xfrm>
                <a:off x="1654451" y="5471954"/>
                <a:ext cx="5864874" cy="360156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7" name="Google Shape;585;p27"/>
              <p:cNvSpPr/>
              <p:nvPr/>
            </p:nvSpPr>
            <p:spPr>
              <a:xfrm>
                <a:off x="1654451" y="5471954"/>
                <a:ext cx="5864874" cy="1761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74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76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77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87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88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90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93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95" name="Google Shape;769;p31"/>
          <p:cNvGrpSpPr>
            <a:grpSpLocks/>
          </p:cNvGrpSpPr>
          <p:nvPr userDrawn="1"/>
        </p:nvGrpSpPr>
        <p:grpSpPr bwMode="auto">
          <a:xfrm>
            <a:off x="2547938" y="3587750"/>
            <a:ext cx="2600325" cy="2522538"/>
            <a:chOff x="5641385" y="2381306"/>
            <a:chExt cx="2599446" cy="2521829"/>
          </a:xfrm>
        </p:grpSpPr>
        <p:sp>
          <p:nvSpPr>
            <p:cNvPr id="96" name="Google Shape;770;p31"/>
            <p:cNvSpPr/>
            <p:nvPr/>
          </p:nvSpPr>
          <p:spPr>
            <a:xfrm>
              <a:off x="5715972" y="4460346"/>
              <a:ext cx="2364575" cy="36026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7" name="Google Shape;771;p31"/>
            <p:cNvGrpSpPr>
              <a:grpSpLocks/>
            </p:cNvGrpSpPr>
            <p:nvPr/>
          </p:nvGrpSpPr>
          <p:grpSpPr bwMode="auto">
            <a:xfrm flipH="1">
              <a:off x="6793498" y="3690624"/>
              <a:ext cx="1447318" cy="1003018"/>
              <a:chOff x="4799721" y="3457477"/>
              <a:chExt cx="2300988" cy="1594653"/>
            </a:xfrm>
          </p:grpSpPr>
          <p:sp>
            <p:nvSpPr>
              <p:cNvPr id="152" name="Google Shape;772;p31"/>
              <p:cNvSpPr/>
              <p:nvPr/>
            </p:nvSpPr>
            <p:spPr>
              <a:xfrm>
                <a:off x="5513734" y="4441519"/>
                <a:ext cx="133719" cy="123635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3" name="Google Shape;773;p31"/>
              <p:cNvSpPr/>
              <p:nvPr/>
            </p:nvSpPr>
            <p:spPr>
              <a:xfrm>
                <a:off x="5672683" y="4451612"/>
                <a:ext cx="90828" cy="78218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4" name="Google Shape;774;p31"/>
              <p:cNvSpPr/>
              <p:nvPr/>
            </p:nvSpPr>
            <p:spPr>
              <a:xfrm>
                <a:off x="5670161" y="4449088"/>
                <a:ext cx="93351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5" name="Google Shape;775;p31"/>
              <p:cNvSpPr/>
              <p:nvPr/>
            </p:nvSpPr>
            <p:spPr>
              <a:xfrm>
                <a:off x="5667637" y="4449088"/>
                <a:ext cx="100921" cy="83266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6" name="Google Shape;776;p31"/>
              <p:cNvSpPr/>
              <p:nvPr/>
            </p:nvSpPr>
            <p:spPr>
              <a:xfrm>
                <a:off x="4799721" y="3863709"/>
                <a:ext cx="1238801" cy="1188421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7" name="Google Shape;777;p31"/>
              <p:cNvSpPr/>
              <p:nvPr/>
            </p:nvSpPr>
            <p:spPr>
              <a:xfrm>
                <a:off x="4845135" y="3873802"/>
                <a:ext cx="1026867" cy="1047122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8" name="Google Shape;778;p31"/>
              <p:cNvSpPr/>
              <p:nvPr/>
            </p:nvSpPr>
            <p:spPr>
              <a:xfrm>
                <a:off x="5819018" y="3941928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9" name="Google Shape;779;p31"/>
              <p:cNvSpPr/>
              <p:nvPr/>
            </p:nvSpPr>
            <p:spPr>
              <a:xfrm>
                <a:off x="5647453" y="4113505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0" name="Google Shape;780;p31"/>
              <p:cNvSpPr/>
              <p:nvPr/>
            </p:nvSpPr>
            <p:spPr>
              <a:xfrm>
                <a:off x="5776128" y="398482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1" name="Google Shape;781;p31"/>
              <p:cNvSpPr/>
              <p:nvPr/>
            </p:nvSpPr>
            <p:spPr>
              <a:xfrm>
                <a:off x="5735760" y="40251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2" name="Google Shape;782;p31"/>
              <p:cNvSpPr/>
              <p:nvPr/>
            </p:nvSpPr>
            <p:spPr>
              <a:xfrm>
                <a:off x="5695391" y="4068088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3" name="Google Shape;783;p31"/>
              <p:cNvSpPr/>
              <p:nvPr/>
            </p:nvSpPr>
            <p:spPr>
              <a:xfrm>
                <a:off x="5604563" y="41589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4" name="Google Shape;784;p31"/>
              <p:cNvSpPr/>
              <p:nvPr/>
            </p:nvSpPr>
            <p:spPr>
              <a:xfrm>
                <a:off x="5564195" y="41992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5" name="Google Shape;785;p31"/>
              <p:cNvSpPr/>
              <p:nvPr/>
            </p:nvSpPr>
            <p:spPr>
              <a:xfrm>
                <a:off x="5526349" y="4239664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6" name="Google Shape;786;p31"/>
              <p:cNvSpPr/>
              <p:nvPr/>
            </p:nvSpPr>
            <p:spPr>
              <a:xfrm>
                <a:off x="5432998" y="4333021"/>
                <a:ext cx="58029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7" name="Google Shape;787;p31"/>
              <p:cNvSpPr/>
              <p:nvPr/>
            </p:nvSpPr>
            <p:spPr>
              <a:xfrm>
                <a:off x="5395152" y="4373392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8" name="Google Shape;788;p31"/>
              <p:cNvSpPr/>
              <p:nvPr/>
            </p:nvSpPr>
            <p:spPr>
              <a:xfrm>
                <a:off x="5354784" y="4413763"/>
                <a:ext cx="5550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9" name="Google Shape;789;p31"/>
              <p:cNvSpPr/>
              <p:nvPr/>
            </p:nvSpPr>
            <p:spPr>
              <a:xfrm>
                <a:off x="5266479" y="45071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0" name="Google Shape;790;p31"/>
              <p:cNvSpPr/>
              <p:nvPr/>
            </p:nvSpPr>
            <p:spPr>
              <a:xfrm>
                <a:off x="5223587" y="4547493"/>
                <a:ext cx="58030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1" name="Google Shape;791;p31"/>
              <p:cNvSpPr/>
              <p:nvPr/>
            </p:nvSpPr>
            <p:spPr>
              <a:xfrm>
                <a:off x="5183219" y="4587864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2" name="Google Shape;792;p31"/>
              <p:cNvSpPr/>
              <p:nvPr/>
            </p:nvSpPr>
            <p:spPr>
              <a:xfrm>
                <a:off x="5094914" y="4678698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3" name="Google Shape;793;p31"/>
              <p:cNvSpPr/>
              <p:nvPr/>
            </p:nvSpPr>
            <p:spPr>
              <a:xfrm>
                <a:off x="5054546" y="4719069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4" name="Google Shape;794;p31"/>
              <p:cNvSpPr/>
              <p:nvPr/>
            </p:nvSpPr>
            <p:spPr>
              <a:xfrm>
                <a:off x="5014178" y="476196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5" name="Google Shape;795;p31"/>
              <p:cNvSpPr/>
              <p:nvPr/>
            </p:nvSpPr>
            <p:spPr>
              <a:xfrm>
                <a:off x="4925871" y="4852797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6" name="Google Shape;796;p31"/>
              <p:cNvSpPr/>
              <p:nvPr/>
            </p:nvSpPr>
            <p:spPr>
              <a:xfrm>
                <a:off x="4885503" y="4893168"/>
                <a:ext cx="5550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7" name="Google Shape;797;p31"/>
              <p:cNvSpPr/>
              <p:nvPr/>
            </p:nvSpPr>
            <p:spPr>
              <a:xfrm>
                <a:off x="5480934" y="4287604"/>
                <a:ext cx="75690" cy="68127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8" name="Google Shape;798;p31"/>
              <p:cNvSpPr/>
              <p:nvPr/>
            </p:nvSpPr>
            <p:spPr>
              <a:xfrm>
                <a:off x="5309370" y="4459180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9" name="Google Shape;799;p31"/>
              <p:cNvSpPr/>
              <p:nvPr/>
            </p:nvSpPr>
            <p:spPr>
              <a:xfrm>
                <a:off x="5137805" y="4630757"/>
                <a:ext cx="80736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0" name="Google Shape;800;p31"/>
              <p:cNvSpPr/>
              <p:nvPr/>
            </p:nvSpPr>
            <p:spPr>
              <a:xfrm>
                <a:off x="4971286" y="4804857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1" name="Google Shape;801;p31"/>
              <p:cNvSpPr/>
              <p:nvPr/>
            </p:nvSpPr>
            <p:spPr>
              <a:xfrm>
                <a:off x="5819018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2" name="Google Shape;802;p31"/>
              <p:cNvSpPr/>
              <p:nvPr/>
            </p:nvSpPr>
            <p:spPr>
              <a:xfrm>
                <a:off x="5980491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3" name="Google Shape;803;p31"/>
              <p:cNvSpPr/>
              <p:nvPr/>
            </p:nvSpPr>
            <p:spPr>
              <a:xfrm>
                <a:off x="6053659" y="4807380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4" name="Google Shape;804;p31"/>
              <p:cNvSpPr/>
              <p:nvPr/>
            </p:nvSpPr>
            <p:spPr>
              <a:xfrm>
                <a:off x="6053659" y="4898214"/>
                <a:ext cx="1011728" cy="93359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5" name="Google Shape;805;p31"/>
              <p:cNvSpPr/>
              <p:nvPr/>
            </p:nvSpPr>
            <p:spPr>
              <a:xfrm>
                <a:off x="5819018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6" name="Google Shape;806;p31"/>
              <p:cNvSpPr/>
              <p:nvPr/>
            </p:nvSpPr>
            <p:spPr>
              <a:xfrm>
                <a:off x="5980491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7" name="Google Shape;807;p31"/>
              <p:cNvSpPr/>
              <p:nvPr/>
            </p:nvSpPr>
            <p:spPr>
              <a:xfrm>
                <a:off x="6053659" y="4196769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8" name="Google Shape;808;p31"/>
              <p:cNvSpPr/>
              <p:nvPr/>
            </p:nvSpPr>
            <p:spPr>
              <a:xfrm>
                <a:off x="6053659" y="4290128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9" name="Google Shape;809;p31"/>
              <p:cNvSpPr/>
              <p:nvPr/>
            </p:nvSpPr>
            <p:spPr>
              <a:xfrm>
                <a:off x="5879571" y="4441519"/>
                <a:ext cx="1120218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0" name="Google Shape;810;p31"/>
              <p:cNvSpPr/>
              <p:nvPr/>
            </p:nvSpPr>
            <p:spPr>
              <a:xfrm>
                <a:off x="5723144" y="4441519"/>
                <a:ext cx="1122742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1" name="Google Shape;811;p31"/>
              <p:cNvSpPr/>
              <p:nvPr/>
            </p:nvSpPr>
            <p:spPr>
              <a:xfrm>
                <a:off x="5760990" y="4502075"/>
                <a:ext cx="1011728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2" name="Google Shape;812;p31"/>
              <p:cNvSpPr/>
              <p:nvPr/>
            </p:nvSpPr>
            <p:spPr>
              <a:xfrm>
                <a:off x="5760990" y="4595432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3" name="Google Shape;813;p31"/>
              <p:cNvSpPr/>
              <p:nvPr/>
            </p:nvSpPr>
            <p:spPr>
              <a:xfrm>
                <a:off x="5485980" y="4847751"/>
                <a:ext cx="199319" cy="204379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4" name="Google Shape;814;p31"/>
              <p:cNvSpPr/>
              <p:nvPr/>
            </p:nvSpPr>
            <p:spPr>
              <a:xfrm>
                <a:off x="5528872" y="4989049"/>
                <a:ext cx="63075" cy="6308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5" name="Google Shape;815;p31"/>
              <p:cNvSpPr/>
              <p:nvPr/>
            </p:nvSpPr>
            <p:spPr>
              <a:xfrm>
                <a:off x="5644931" y="4085749"/>
                <a:ext cx="227071" cy="151391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6" name="Google Shape;816;p31"/>
              <p:cNvSpPr/>
              <p:nvPr/>
            </p:nvSpPr>
            <p:spPr>
              <a:xfrm>
                <a:off x="5644931" y="4136213"/>
                <a:ext cx="214455" cy="100927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7" name="Google Shape;817;p31"/>
              <p:cNvSpPr/>
              <p:nvPr/>
            </p:nvSpPr>
            <p:spPr>
              <a:xfrm>
                <a:off x="5629793" y="4232094"/>
                <a:ext cx="209409" cy="688830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8" name="Google Shape;818;p31"/>
              <p:cNvSpPr/>
              <p:nvPr/>
            </p:nvSpPr>
            <p:spPr>
              <a:xfrm>
                <a:off x="5559149" y="4216955"/>
                <a:ext cx="222025" cy="686306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9" name="Google Shape;819;p31"/>
              <p:cNvSpPr/>
              <p:nvPr/>
            </p:nvSpPr>
            <p:spPr>
              <a:xfrm>
                <a:off x="5485980" y="4201816"/>
                <a:ext cx="224549" cy="67369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820;p31"/>
              <p:cNvSpPr/>
              <p:nvPr/>
            </p:nvSpPr>
            <p:spPr>
              <a:xfrm>
                <a:off x="5617177" y="4166491"/>
                <a:ext cx="239687" cy="16148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821;p31"/>
              <p:cNvSpPr/>
              <p:nvPr/>
            </p:nvSpPr>
            <p:spPr>
              <a:xfrm>
                <a:off x="5629793" y="4166491"/>
                <a:ext cx="227071" cy="10849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2" name="Google Shape;822;p31"/>
              <p:cNvSpPr/>
              <p:nvPr/>
            </p:nvSpPr>
            <p:spPr>
              <a:xfrm>
                <a:off x="5627269" y="4161445"/>
                <a:ext cx="242209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3" name="Google Shape;823;p31"/>
              <p:cNvSpPr/>
              <p:nvPr/>
            </p:nvSpPr>
            <p:spPr>
              <a:xfrm>
                <a:off x="5604563" y="4252279"/>
                <a:ext cx="244732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4" name="Google Shape;824;p31"/>
              <p:cNvSpPr/>
              <p:nvPr/>
            </p:nvSpPr>
            <p:spPr>
              <a:xfrm>
                <a:off x="6376605" y="3457477"/>
                <a:ext cx="156427" cy="234655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5" name="Google Shape;825;p31"/>
              <p:cNvSpPr/>
              <p:nvPr/>
            </p:nvSpPr>
            <p:spPr>
              <a:xfrm>
                <a:off x="6179810" y="3608868"/>
                <a:ext cx="527309" cy="527345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6" name="Google Shape;826;p31"/>
              <p:cNvSpPr/>
              <p:nvPr/>
            </p:nvSpPr>
            <p:spPr>
              <a:xfrm>
                <a:off x="6240362" y="3659332"/>
                <a:ext cx="209409" cy="14634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7" name="Google Shape;827;p31"/>
              <p:cNvSpPr/>
              <p:nvPr/>
            </p:nvSpPr>
            <p:spPr>
              <a:xfrm>
                <a:off x="6189902" y="3719888"/>
                <a:ext cx="517217" cy="416325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98" name="Google Shape;828;p31"/>
            <p:cNvSpPr/>
            <p:nvPr/>
          </p:nvSpPr>
          <p:spPr>
            <a:xfrm>
              <a:off x="5641385" y="4715863"/>
              <a:ext cx="204718" cy="152357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829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830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831;p31"/>
            <p:cNvSpPr/>
            <p:nvPr/>
          </p:nvSpPr>
          <p:spPr>
            <a:xfrm>
              <a:off x="5801668" y="4428605"/>
              <a:ext cx="436415" cy="334869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832;p31"/>
            <p:cNvSpPr/>
            <p:nvPr/>
          </p:nvSpPr>
          <p:spPr>
            <a:xfrm>
              <a:off x="5993691" y="3849331"/>
              <a:ext cx="434828" cy="325346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833;p31"/>
            <p:cNvSpPr/>
            <p:nvPr/>
          </p:nvSpPr>
          <p:spPr>
            <a:xfrm>
              <a:off x="6106365" y="3869962"/>
              <a:ext cx="179327" cy="306302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834;p31"/>
            <p:cNvSpPr/>
            <p:nvPr/>
          </p:nvSpPr>
          <p:spPr>
            <a:xfrm>
              <a:off x="6176191" y="3779501"/>
              <a:ext cx="439589" cy="506270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835;p31"/>
            <p:cNvSpPr/>
            <p:nvPr/>
          </p:nvSpPr>
          <p:spPr>
            <a:xfrm>
              <a:off x="6445975" y="3823938"/>
              <a:ext cx="169806" cy="460246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836;p31"/>
            <p:cNvSpPr/>
            <p:nvPr/>
          </p:nvSpPr>
          <p:spPr>
            <a:xfrm>
              <a:off x="6123822" y="4195309"/>
              <a:ext cx="501480" cy="360261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837;p31"/>
            <p:cNvSpPr/>
            <p:nvPr/>
          </p:nvSpPr>
          <p:spPr>
            <a:xfrm>
              <a:off x="6320605" y="3623970"/>
              <a:ext cx="142827" cy="252341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838;p31"/>
            <p:cNvSpPr/>
            <p:nvPr/>
          </p:nvSpPr>
          <p:spPr>
            <a:xfrm>
              <a:off x="5801668" y="4763474"/>
              <a:ext cx="234871" cy="139661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839;p31"/>
            <p:cNvSpPr/>
            <p:nvPr/>
          </p:nvSpPr>
          <p:spPr>
            <a:xfrm>
              <a:off x="5950842" y="4369885"/>
              <a:ext cx="674460" cy="45865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840;p31"/>
            <p:cNvSpPr/>
            <p:nvPr/>
          </p:nvSpPr>
          <p:spPr>
            <a:xfrm>
              <a:off x="6428519" y="4371471"/>
              <a:ext cx="196783" cy="274561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841;p31"/>
            <p:cNvSpPr/>
            <p:nvPr/>
          </p:nvSpPr>
          <p:spPr>
            <a:xfrm>
              <a:off x="6476128" y="3874724"/>
              <a:ext cx="226935" cy="53959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842;p31"/>
            <p:cNvSpPr/>
            <p:nvPr/>
          </p:nvSpPr>
          <p:spPr>
            <a:xfrm>
              <a:off x="6645932" y="4401626"/>
              <a:ext cx="147588" cy="9522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843;p31"/>
            <p:cNvSpPr/>
            <p:nvPr/>
          </p:nvSpPr>
          <p:spPr>
            <a:xfrm>
              <a:off x="6453910" y="3754108"/>
              <a:ext cx="4760" cy="25393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844;p31"/>
            <p:cNvSpPr/>
            <p:nvPr/>
          </p:nvSpPr>
          <p:spPr>
            <a:xfrm>
              <a:off x="6458671" y="37795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845;p31"/>
            <p:cNvSpPr/>
            <p:nvPr/>
          </p:nvSpPr>
          <p:spPr>
            <a:xfrm>
              <a:off x="6328540" y="3762043"/>
              <a:ext cx="3174" cy="2221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846;p31"/>
            <p:cNvSpPr/>
            <p:nvPr/>
          </p:nvSpPr>
          <p:spPr>
            <a:xfrm>
              <a:off x="6328540" y="3754108"/>
              <a:ext cx="130131" cy="55546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847;p31"/>
            <p:cNvSpPr/>
            <p:nvPr/>
          </p:nvSpPr>
          <p:spPr>
            <a:xfrm>
              <a:off x="5798494" y="2519380"/>
              <a:ext cx="1226723" cy="1242663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848;p31"/>
            <p:cNvSpPr/>
            <p:nvPr/>
          </p:nvSpPr>
          <p:spPr>
            <a:xfrm>
              <a:off x="5854038" y="3349409"/>
              <a:ext cx="1026765" cy="330107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849;p31"/>
            <p:cNvSpPr/>
            <p:nvPr/>
          </p:nvSpPr>
          <p:spPr>
            <a:xfrm>
              <a:off x="5854038" y="3127221"/>
              <a:ext cx="1121983" cy="552295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850;p31"/>
            <p:cNvSpPr/>
            <p:nvPr/>
          </p:nvSpPr>
          <p:spPr>
            <a:xfrm>
              <a:off x="5641385" y="2381306"/>
              <a:ext cx="1491746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851;p31"/>
            <p:cNvSpPr/>
            <p:nvPr/>
          </p:nvSpPr>
          <p:spPr>
            <a:xfrm>
              <a:off x="5715972" y="3062153"/>
              <a:ext cx="7935" cy="4761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852;p31"/>
            <p:cNvSpPr/>
            <p:nvPr/>
          </p:nvSpPr>
          <p:spPr>
            <a:xfrm>
              <a:off x="6323779" y="3197052"/>
              <a:ext cx="96804" cy="5237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853;p31"/>
            <p:cNvSpPr/>
            <p:nvPr/>
          </p:nvSpPr>
          <p:spPr>
            <a:xfrm>
              <a:off x="6420584" y="3127221"/>
              <a:ext cx="220588" cy="77766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854;p31"/>
            <p:cNvSpPr/>
            <p:nvPr/>
          </p:nvSpPr>
          <p:spPr>
            <a:xfrm>
              <a:off x="6119060" y="3187529"/>
              <a:ext cx="126957" cy="61896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855;p31"/>
            <p:cNvSpPr/>
            <p:nvPr/>
          </p:nvSpPr>
          <p:spPr>
            <a:xfrm>
              <a:off x="5854038" y="3344648"/>
              <a:ext cx="0" cy="4761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856;p31"/>
            <p:cNvSpPr/>
            <p:nvPr/>
          </p:nvSpPr>
          <p:spPr>
            <a:xfrm>
              <a:off x="5854038" y="3276404"/>
              <a:ext cx="44435" cy="7300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857;p31"/>
            <p:cNvSpPr/>
            <p:nvPr/>
          </p:nvSpPr>
          <p:spPr>
            <a:xfrm>
              <a:off x="5658841" y="3179595"/>
              <a:ext cx="1466354" cy="209491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858;p31"/>
            <p:cNvSpPr/>
            <p:nvPr/>
          </p:nvSpPr>
          <p:spPr>
            <a:xfrm>
              <a:off x="6968086" y="33843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859;p31"/>
            <p:cNvSpPr/>
            <p:nvPr/>
          </p:nvSpPr>
          <p:spPr>
            <a:xfrm>
              <a:off x="6880803" y="3314494"/>
              <a:ext cx="87283" cy="69830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860;p31"/>
            <p:cNvSpPr/>
            <p:nvPr/>
          </p:nvSpPr>
          <p:spPr>
            <a:xfrm>
              <a:off x="5658841" y="2836791"/>
              <a:ext cx="1466354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861;p31"/>
            <p:cNvSpPr/>
            <p:nvPr/>
          </p:nvSpPr>
          <p:spPr>
            <a:xfrm>
              <a:off x="6133344" y="3492244"/>
              <a:ext cx="177740" cy="122204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862;p31"/>
            <p:cNvSpPr/>
            <p:nvPr/>
          </p:nvSpPr>
          <p:spPr>
            <a:xfrm>
              <a:off x="6338061" y="3257360"/>
              <a:ext cx="234871" cy="209491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863;p31"/>
            <p:cNvSpPr/>
            <p:nvPr/>
          </p:nvSpPr>
          <p:spPr>
            <a:xfrm>
              <a:off x="6384084" y="3439871"/>
              <a:ext cx="266610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864;p31"/>
            <p:cNvSpPr/>
            <p:nvPr/>
          </p:nvSpPr>
          <p:spPr>
            <a:xfrm>
              <a:off x="5893712" y="3289101"/>
              <a:ext cx="217414" cy="19203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865;p31"/>
            <p:cNvSpPr/>
            <p:nvPr/>
          </p:nvSpPr>
          <p:spPr>
            <a:xfrm>
              <a:off x="5881016" y="3458916"/>
              <a:ext cx="182501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866;p31"/>
            <p:cNvSpPr/>
            <p:nvPr/>
          </p:nvSpPr>
          <p:spPr>
            <a:xfrm>
              <a:off x="5858798" y="3819177"/>
              <a:ext cx="247566" cy="358674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867;p31"/>
            <p:cNvSpPr/>
            <p:nvPr/>
          </p:nvSpPr>
          <p:spPr>
            <a:xfrm>
              <a:off x="5858798" y="3819177"/>
              <a:ext cx="247566" cy="357088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868;p31"/>
            <p:cNvSpPr/>
            <p:nvPr/>
          </p:nvSpPr>
          <p:spPr>
            <a:xfrm>
              <a:off x="6106365" y="3981056"/>
              <a:ext cx="0" cy="138074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869;p31"/>
            <p:cNvSpPr/>
            <p:nvPr/>
          </p:nvSpPr>
          <p:spPr>
            <a:xfrm>
              <a:off x="6080973" y="3827113"/>
              <a:ext cx="25391" cy="12696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870;p31"/>
            <p:cNvSpPr/>
            <p:nvPr/>
          </p:nvSpPr>
          <p:spPr>
            <a:xfrm>
              <a:off x="5858798" y="3827113"/>
              <a:ext cx="247566" cy="349152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871;p31"/>
            <p:cNvSpPr/>
            <p:nvPr/>
          </p:nvSpPr>
          <p:spPr>
            <a:xfrm>
              <a:off x="5858798" y="3784262"/>
              <a:ext cx="247566" cy="69830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872;p31"/>
            <p:cNvSpPr/>
            <p:nvPr/>
          </p:nvSpPr>
          <p:spPr>
            <a:xfrm>
              <a:off x="5871494" y="3796958"/>
              <a:ext cx="222175" cy="42851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873;p31"/>
            <p:cNvSpPr/>
            <p:nvPr/>
          </p:nvSpPr>
          <p:spPr>
            <a:xfrm>
              <a:off x="5888951" y="3814416"/>
              <a:ext cx="187262" cy="39676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874;p31"/>
            <p:cNvSpPr/>
            <p:nvPr/>
          </p:nvSpPr>
          <p:spPr>
            <a:xfrm>
              <a:off x="5738189" y="3468438"/>
              <a:ext cx="215827" cy="311063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875;p31"/>
            <p:cNvSpPr/>
            <p:nvPr/>
          </p:nvSpPr>
          <p:spPr>
            <a:xfrm>
              <a:off x="5771516" y="3709671"/>
              <a:ext cx="142827" cy="4443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876;p31"/>
            <p:cNvSpPr/>
            <p:nvPr/>
          </p:nvSpPr>
          <p:spPr>
            <a:xfrm>
              <a:off x="5749299" y="3584293"/>
              <a:ext cx="192022" cy="195208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877;p31"/>
            <p:cNvSpPr/>
            <p:nvPr/>
          </p:nvSpPr>
          <p:spPr>
            <a:xfrm>
              <a:off x="5984169" y="3614447"/>
              <a:ext cx="92044" cy="199969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878;p31"/>
            <p:cNvSpPr/>
            <p:nvPr/>
          </p:nvSpPr>
          <p:spPr>
            <a:xfrm>
              <a:off x="5984169" y="3644601"/>
              <a:ext cx="74587" cy="169815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879;p31"/>
            <p:cNvSpPr/>
            <p:nvPr/>
          </p:nvSpPr>
          <p:spPr>
            <a:xfrm>
              <a:off x="5973060" y="3370041"/>
              <a:ext cx="73000" cy="79353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880;p31"/>
            <p:cNvSpPr/>
            <p:nvPr/>
          </p:nvSpPr>
          <p:spPr>
            <a:xfrm>
              <a:off x="6398366" y="3354170"/>
              <a:ext cx="74588" cy="73004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881;p31"/>
            <p:cNvSpPr/>
            <p:nvPr/>
          </p:nvSpPr>
          <p:spPr>
            <a:xfrm>
              <a:off x="5949256" y="4373059"/>
              <a:ext cx="674459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08" name="TextBox 235"/>
          <p:cNvSpPr txBox="1"/>
          <p:nvPr userDrawn="1"/>
        </p:nvSpPr>
        <p:spPr>
          <a:xfrm>
            <a:off x="4333875" y="1571625"/>
            <a:ext cx="3725863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90" grpId="0" animBg="1"/>
      <p:bldP spid="91" grpId="0" animBg="1"/>
      <p:bldP spid="20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631;p30"/>
          <p:cNvGrpSpPr>
            <a:grpSpLocks/>
          </p:cNvGrpSpPr>
          <p:nvPr userDrawn="1"/>
        </p:nvGrpSpPr>
        <p:grpSpPr bwMode="auto">
          <a:xfrm>
            <a:off x="7672388" y="3622675"/>
            <a:ext cx="1309687" cy="2486025"/>
            <a:chOff x="961250" y="234750"/>
            <a:chExt cx="1222525" cy="2320700"/>
          </a:xfrm>
        </p:grpSpPr>
        <p:sp>
          <p:nvSpPr>
            <p:cNvPr id="74" name="Google Shape;632;p30"/>
            <p:cNvSpPr/>
            <p:nvPr/>
          </p:nvSpPr>
          <p:spPr>
            <a:xfrm>
              <a:off x="1528798" y="1558113"/>
              <a:ext cx="189677" cy="241554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633;p30"/>
            <p:cNvSpPr/>
            <p:nvPr/>
          </p:nvSpPr>
          <p:spPr>
            <a:xfrm>
              <a:off x="1647346" y="1817450"/>
              <a:ext cx="207459" cy="251928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634;p30"/>
            <p:cNvSpPr/>
            <p:nvPr/>
          </p:nvSpPr>
          <p:spPr>
            <a:xfrm>
              <a:off x="1598445" y="1737425"/>
              <a:ext cx="165967" cy="131892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635;p30"/>
            <p:cNvSpPr/>
            <p:nvPr/>
          </p:nvSpPr>
          <p:spPr>
            <a:xfrm>
              <a:off x="1287257" y="1495872"/>
              <a:ext cx="392690" cy="420868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636;p30"/>
            <p:cNvSpPr/>
            <p:nvPr/>
          </p:nvSpPr>
          <p:spPr>
            <a:xfrm>
              <a:off x="1567326" y="1904884"/>
              <a:ext cx="4446" cy="0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637;p30"/>
            <p:cNvSpPr/>
            <p:nvPr/>
          </p:nvSpPr>
          <p:spPr>
            <a:xfrm>
              <a:off x="1567326" y="1575896"/>
              <a:ext cx="7410" cy="328988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638;p30"/>
            <p:cNvSpPr/>
            <p:nvPr/>
          </p:nvSpPr>
          <p:spPr>
            <a:xfrm>
              <a:off x="1462115" y="1915257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639;p30"/>
            <p:cNvSpPr/>
            <p:nvPr/>
          </p:nvSpPr>
          <p:spPr>
            <a:xfrm>
              <a:off x="1462115" y="1534402"/>
              <a:ext cx="74092" cy="383819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640;p30"/>
            <p:cNvSpPr/>
            <p:nvPr/>
          </p:nvSpPr>
          <p:spPr>
            <a:xfrm>
              <a:off x="1602890" y="1519582"/>
              <a:ext cx="2964" cy="14819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641;p30"/>
            <p:cNvSpPr/>
            <p:nvPr/>
          </p:nvSpPr>
          <p:spPr>
            <a:xfrm>
              <a:off x="1571772" y="1534402"/>
              <a:ext cx="34082" cy="370482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642;p30"/>
            <p:cNvSpPr/>
            <p:nvPr/>
          </p:nvSpPr>
          <p:spPr>
            <a:xfrm>
              <a:off x="1518425" y="1953787"/>
              <a:ext cx="251914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643;p30"/>
            <p:cNvSpPr/>
            <p:nvPr/>
          </p:nvSpPr>
          <p:spPr>
            <a:xfrm>
              <a:off x="1518425" y="2272402"/>
              <a:ext cx="84465" cy="128927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644;p30"/>
            <p:cNvSpPr/>
            <p:nvPr/>
          </p:nvSpPr>
          <p:spPr>
            <a:xfrm>
              <a:off x="1266511" y="1989353"/>
              <a:ext cx="357125" cy="51423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645;p30"/>
            <p:cNvSpPr/>
            <p:nvPr/>
          </p:nvSpPr>
          <p:spPr>
            <a:xfrm>
              <a:off x="1272438" y="1873763"/>
              <a:ext cx="420845" cy="226736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646;p30"/>
            <p:cNvSpPr/>
            <p:nvPr/>
          </p:nvSpPr>
          <p:spPr>
            <a:xfrm>
              <a:off x="1559917" y="2072341"/>
              <a:ext cx="120029" cy="200061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647;p30"/>
            <p:cNvSpPr/>
            <p:nvPr/>
          </p:nvSpPr>
          <p:spPr>
            <a:xfrm>
              <a:off x="1493233" y="1995281"/>
              <a:ext cx="112621" cy="108181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648;p30"/>
            <p:cNvSpPr/>
            <p:nvPr/>
          </p:nvSpPr>
          <p:spPr>
            <a:xfrm>
              <a:off x="1528798" y="2488764"/>
              <a:ext cx="154112" cy="66686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649;p30"/>
            <p:cNvSpPr/>
            <p:nvPr/>
          </p:nvSpPr>
          <p:spPr>
            <a:xfrm>
              <a:off x="1500643" y="1378799"/>
              <a:ext cx="112621" cy="203025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650;p30"/>
            <p:cNvSpPr/>
            <p:nvPr/>
          </p:nvSpPr>
          <p:spPr>
            <a:xfrm>
              <a:off x="1059052" y="406654"/>
              <a:ext cx="1016548" cy="1066989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651;p30"/>
            <p:cNvSpPr/>
            <p:nvPr/>
          </p:nvSpPr>
          <p:spPr>
            <a:xfrm>
              <a:off x="1076834" y="1177257"/>
              <a:ext cx="652014" cy="296386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652;p30"/>
            <p:cNvSpPr/>
            <p:nvPr/>
          </p:nvSpPr>
          <p:spPr>
            <a:xfrm>
              <a:off x="1559917" y="1467714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653;p30"/>
            <p:cNvSpPr/>
            <p:nvPr/>
          </p:nvSpPr>
          <p:spPr>
            <a:xfrm>
              <a:off x="1076834" y="1077968"/>
              <a:ext cx="652014" cy="395674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654;p30"/>
            <p:cNvSpPr/>
            <p:nvPr/>
          </p:nvSpPr>
          <p:spPr>
            <a:xfrm>
              <a:off x="1230947" y="1481052"/>
              <a:ext cx="280069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655;p30"/>
            <p:cNvSpPr/>
            <p:nvPr/>
          </p:nvSpPr>
          <p:spPr>
            <a:xfrm>
              <a:off x="1235392" y="1481052"/>
              <a:ext cx="272660" cy="689096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656;p30"/>
            <p:cNvSpPr/>
            <p:nvPr/>
          </p:nvSpPr>
          <p:spPr>
            <a:xfrm>
              <a:off x="1605854" y="1516619"/>
              <a:ext cx="158558" cy="638711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657;p30"/>
            <p:cNvSpPr/>
            <p:nvPr/>
          </p:nvSpPr>
          <p:spPr>
            <a:xfrm>
              <a:off x="1742184" y="1987872"/>
              <a:ext cx="0" cy="56313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658;p30"/>
            <p:cNvSpPr/>
            <p:nvPr/>
          </p:nvSpPr>
          <p:spPr>
            <a:xfrm>
              <a:off x="1613264" y="1526992"/>
              <a:ext cx="128920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659;p30"/>
            <p:cNvSpPr/>
            <p:nvPr/>
          </p:nvSpPr>
          <p:spPr>
            <a:xfrm>
              <a:off x="1672538" y="1202450"/>
              <a:ext cx="133366" cy="121518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660;p30"/>
            <p:cNvSpPr/>
            <p:nvPr/>
          </p:nvSpPr>
          <p:spPr>
            <a:xfrm>
              <a:off x="1511016" y="981642"/>
              <a:ext cx="189677" cy="168940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661;p30"/>
            <p:cNvSpPr/>
            <p:nvPr/>
          </p:nvSpPr>
          <p:spPr>
            <a:xfrm>
              <a:off x="1416177" y="1104642"/>
              <a:ext cx="217832" cy="120036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662;p30"/>
            <p:cNvSpPr/>
            <p:nvPr/>
          </p:nvSpPr>
          <p:spPr>
            <a:xfrm>
              <a:off x="1850359" y="1079449"/>
              <a:ext cx="161521" cy="143748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663;p30"/>
            <p:cNvSpPr/>
            <p:nvPr/>
          </p:nvSpPr>
          <p:spPr>
            <a:xfrm>
              <a:off x="1860732" y="1212823"/>
              <a:ext cx="130403" cy="93362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664;p30"/>
            <p:cNvSpPr/>
            <p:nvPr/>
          </p:nvSpPr>
          <p:spPr>
            <a:xfrm>
              <a:off x="1608818" y="1009799"/>
              <a:ext cx="71129" cy="62241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665;p30"/>
            <p:cNvSpPr/>
            <p:nvPr/>
          </p:nvSpPr>
          <p:spPr>
            <a:xfrm>
              <a:off x="1921488" y="1095751"/>
              <a:ext cx="69646" cy="60759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666;p30"/>
            <p:cNvSpPr/>
            <p:nvPr/>
          </p:nvSpPr>
          <p:spPr>
            <a:xfrm>
              <a:off x="961250" y="236232"/>
              <a:ext cx="1222525" cy="946952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667;p30"/>
            <p:cNvSpPr/>
            <p:nvPr/>
          </p:nvSpPr>
          <p:spPr>
            <a:xfrm>
              <a:off x="989405" y="234750"/>
              <a:ext cx="1194370" cy="706880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668;p30"/>
            <p:cNvSpPr/>
            <p:nvPr/>
          </p:nvSpPr>
          <p:spPr>
            <a:xfrm>
              <a:off x="989405" y="237714"/>
              <a:ext cx="1194370" cy="935097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669;p30"/>
            <p:cNvSpPr/>
            <p:nvPr/>
          </p:nvSpPr>
          <p:spPr>
            <a:xfrm>
              <a:off x="1070907" y="1735944"/>
              <a:ext cx="244505" cy="251928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670;p30"/>
            <p:cNvSpPr/>
            <p:nvPr/>
          </p:nvSpPr>
          <p:spPr>
            <a:xfrm>
              <a:off x="1272438" y="1525510"/>
              <a:ext cx="204495" cy="225253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671;p30"/>
            <p:cNvSpPr/>
            <p:nvPr/>
          </p:nvSpPr>
          <p:spPr>
            <a:xfrm>
              <a:off x="1272438" y="1525510"/>
              <a:ext cx="200049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672;p30"/>
            <p:cNvSpPr/>
            <p:nvPr/>
          </p:nvSpPr>
          <p:spPr>
            <a:xfrm>
              <a:off x="1220573" y="1658884"/>
              <a:ext cx="154112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5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16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8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19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29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30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2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33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34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35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7" name="TextBox 137"/>
          <p:cNvSpPr txBox="1"/>
          <p:nvPr userDrawn="1"/>
        </p:nvSpPr>
        <p:spPr>
          <a:xfrm>
            <a:off x="3559175" y="1522413"/>
            <a:ext cx="4518025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rgbClr val="C00000"/>
                </a:solidFill>
                <a:latin typeface="+mj-lt"/>
                <a:cs typeface="+mn-cs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32" grpId="0" animBg="1"/>
      <p:bldP spid="133" grpId="0" animBg="1"/>
      <p:bldP spid="13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939;p32"/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74" name="Google Shape;940;p32"/>
            <p:cNvSpPr/>
            <p:nvPr/>
          </p:nvSpPr>
          <p:spPr>
            <a:xfrm>
              <a:off x="3297175" y="2415166"/>
              <a:ext cx="962048" cy="144484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941;p32"/>
            <p:cNvSpPr/>
            <p:nvPr/>
          </p:nvSpPr>
          <p:spPr>
            <a:xfrm>
              <a:off x="3852702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942;p32"/>
            <p:cNvSpPr/>
            <p:nvPr/>
          </p:nvSpPr>
          <p:spPr>
            <a:xfrm>
              <a:off x="3975793" y="2374581"/>
              <a:ext cx="195972" cy="180198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943;p32"/>
            <p:cNvSpPr/>
            <p:nvPr/>
          </p:nvSpPr>
          <p:spPr>
            <a:xfrm>
              <a:off x="3366819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944;p32"/>
            <p:cNvSpPr/>
            <p:nvPr/>
          </p:nvSpPr>
          <p:spPr>
            <a:xfrm>
              <a:off x="3426744" y="2377828"/>
              <a:ext cx="199213" cy="176951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945;p32"/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946;p32"/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947;p32"/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948;p32"/>
            <p:cNvSpPr/>
            <p:nvPr/>
          </p:nvSpPr>
          <p:spPr>
            <a:xfrm>
              <a:off x="3598423" y="2020678"/>
              <a:ext cx="12957" cy="11201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949;p32"/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950;p32"/>
            <p:cNvSpPr/>
            <p:nvPr/>
          </p:nvSpPr>
          <p:spPr>
            <a:xfrm>
              <a:off x="3966075" y="1984963"/>
              <a:ext cx="30772" cy="14773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951;p32"/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952;p32"/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953;p32"/>
            <p:cNvSpPr/>
            <p:nvPr/>
          </p:nvSpPr>
          <p:spPr>
            <a:xfrm>
              <a:off x="3486670" y="2132693"/>
              <a:ext cx="111753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954;p32"/>
            <p:cNvSpPr/>
            <p:nvPr/>
          </p:nvSpPr>
          <p:spPr>
            <a:xfrm>
              <a:off x="3598423" y="213269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955;p32"/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956;p32"/>
            <p:cNvSpPr/>
            <p:nvPr/>
          </p:nvSpPr>
          <p:spPr>
            <a:xfrm>
              <a:off x="3996847" y="2132693"/>
              <a:ext cx="111754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957;p32"/>
            <p:cNvSpPr/>
            <p:nvPr/>
          </p:nvSpPr>
          <p:spPr>
            <a:xfrm>
              <a:off x="3993608" y="2127823"/>
              <a:ext cx="3239" cy="487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958;p32"/>
            <p:cNvSpPr/>
            <p:nvPr/>
          </p:nvSpPr>
          <p:spPr>
            <a:xfrm>
              <a:off x="3933683" y="2127823"/>
              <a:ext cx="59925" cy="25975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959;p32"/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960;p32"/>
            <p:cNvSpPr/>
            <p:nvPr/>
          </p:nvSpPr>
          <p:spPr>
            <a:xfrm>
              <a:off x="3800875" y="2093731"/>
              <a:ext cx="108513" cy="238642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961;p32"/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962;p32"/>
            <p:cNvSpPr/>
            <p:nvPr/>
          </p:nvSpPr>
          <p:spPr>
            <a:xfrm>
              <a:off x="3807353" y="2045029"/>
              <a:ext cx="140906" cy="51949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963;p32"/>
            <p:cNvSpPr/>
            <p:nvPr/>
          </p:nvSpPr>
          <p:spPr>
            <a:xfrm>
              <a:off x="3619478" y="2045029"/>
              <a:ext cx="142526" cy="48702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964;p32"/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965;p32"/>
            <p:cNvSpPr/>
            <p:nvPr/>
          </p:nvSpPr>
          <p:spPr>
            <a:xfrm>
              <a:off x="3653490" y="2093731"/>
              <a:ext cx="105275" cy="238642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966;p32"/>
            <p:cNvSpPr/>
            <p:nvPr/>
          </p:nvSpPr>
          <p:spPr>
            <a:xfrm>
              <a:off x="3706937" y="1631060"/>
              <a:ext cx="118231" cy="202926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967;p32"/>
            <p:cNvSpPr/>
            <p:nvPr/>
          </p:nvSpPr>
          <p:spPr>
            <a:xfrm>
              <a:off x="3716655" y="1730088"/>
              <a:ext cx="102035" cy="42209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968;p32"/>
            <p:cNvSpPr/>
            <p:nvPr/>
          </p:nvSpPr>
          <p:spPr>
            <a:xfrm>
              <a:off x="3891573" y="493050"/>
              <a:ext cx="840577" cy="1409119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969;p32"/>
            <p:cNvSpPr/>
            <p:nvPr/>
          </p:nvSpPr>
          <p:spPr>
            <a:xfrm>
              <a:off x="4056773" y="538505"/>
              <a:ext cx="304487" cy="117372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970;p32"/>
            <p:cNvSpPr/>
            <p:nvPr/>
          </p:nvSpPr>
          <p:spPr>
            <a:xfrm>
              <a:off x="2718975" y="713834"/>
              <a:ext cx="861633" cy="1397756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971;p32"/>
            <p:cNvSpPr/>
            <p:nvPr/>
          </p:nvSpPr>
          <p:spPr>
            <a:xfrm>
              <a:off x="3135214" y="1369691"/>
              <a:ext cx="315825" cy="512997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972;p32"/>
            <p:cNvSpPr/>
            <p:nvPr/>
          </p:nvSpPr>
          <p:spPr>
            <a:xfrm>
              <a:off x="3198380" y="661885"/>
              <a:ext cx="1124009" cy="107145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973;p32"/>
            <p:cNvSpPr/>
            <p:nvPr/>
          </p:nvSpPr>
          <p:spPr>
            <a:xfrm>
              <a:off x="3352242" y="1064490"/>
              <a:ext cx="830861" cy="259745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974;p32"/>
            <p:cNvSpPr/>
            <p:nvPr/>
          </p:nvSpPr>
          <p:spPr>
            <a:xfrm>
              <a:off x="4267322" y="1267417"/>
              <a:ext cx="55067" cy="94158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975;p32"/>
            <p:cNvSpPr/>
            <p:nvPr/>
          </p:nvSpPr>
          <p:spPr>
            <a:xfrm>
              <a:off x="4210636" y="1463849"/>
              <a:ext cx="53448" cy="974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976;p32"/>
            <p:cNvSpPr/>
            <p:nvPr/>
          </p:nvSpPr>
          <p:spPr>
            <a:xfrm>
              <a:off x="4192820" y="1243065"/>
              <a:ext cx="129569" cy="230524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977;p32"/>
            <p:cNvSpPr/>
            <p:nvPr/>
          </p:nvSpPr>
          <p:spPr>
            <a:xfrm>
              <a:off x="3209716" y="1445992"/>
              <a:ext cx="9718" cy="21104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978;p32"/>
            <p:cNvSpPr/>
            <p:nvPr/>
          </p:nvSpPr>
          <p:spPr>
            <a:xfrm>
              <a:off x="3201619" y="1421640"/>
              <a:ext cx="38871" cy="82794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979;p32"/>
            <p:cNvSpPr/>
            <p:nvPr/>
          </p:nvSpPr>
          <p:spPr>
            <a:xfrm>
              <a:off x="3201619" y="1320989"/>
              <a:ext cx="176537" cy="297084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980;p32"/>
            <p:cNvSpPr/>
            <p:nvPr/>
          </p:nvSpPr>
          <p:spPr>
            <a:xfrm>
              <a:off x="3059093" y="530389"/>
              <a:ext cx="1319982" cy="899369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981;p32"/>
            <p:cNvSpPr/>
            <p:nvPr/>
          </p:nvSpPr>
          <p:spPr>
            <a:xfrm>
              <a:off x="4267322" y="996307"/>
              <a:ext cx="79360" cy="246758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982;p32"/>
            <p:cNvSpPr/>
            <p:nvPr/>
          </p:nvSpPr>
          <p:spPr>
            <a:xfrm>
              <a:off x="4288377" y="1161894"/>
              <a:ext cx="24295" cy="48702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983;p32"/>
            <p:cNvSpPr/>
            <p:nvPr/>
          </p:nvSpPr>
          <p:spPr>
            <a:xfrm>
              <a:off x="3758765" y="1134297"/>
              <a:ext cx="241321" cy="123379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984;p32"/>
            <p:cNvSpPr/>
            <p:nvPr/>
          </p:nvSpPr>
          <p:spPr>
            <a:xfrm>
              <a:off x="3059093" y="1189493"/>
              <a:ext cx="55067" cy="21104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985;p32"/>
            <p:cNvSpPr/>
            <p:nvPr/>
          </p:nvSpPr>
          <p:spPr>
            <a:xfrm>
              <a:off x="3671306" y="1239818"/>
              <a:ext cx="87459" cy="27598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986;p32"/>
            <p:cNvSpPr/>
            <p:nvPr/>
          </p:nvSpPr>
          <p:spPr>
            <a:xfrm>
              <a:off x="3096344" y="1260923"/>
              <a:ext cx="137667" cy="15747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987;p32"/>
            <p:cNvSpPr/>
            <p:nvPr/>
          </p:nvSpPr>
          <p:spPr>
            <a:xfrm>
              <a:off x="3234011" y="1418393"/>
              <a:ext cx="6478" cy="3247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988;p32"/>
            <p:cNvSpPr/>
            <p:nvPr/>
          </p:nvSpPr>
          <p:spPr>
            <a:xfrm>
              <a:off x="4176624" y="1351834"/>
              <a:ext cx="16196" cy="24351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989;p32"/>
            <p:cNvSpPr/>
            <p:nvPr/>
          </p:nvSpPr>
          <p:spPr>
            <a:xfrm>
              <a:off x="4000086" y="1074230"/>
              <a:ext cx="161961" cy="147731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990;p32"/>
            <p:cNvSpPr/>
            <p:nvPr/>
          </p:nvSpPr>
          <p:spPr>
            <a:xfrm>
              <a:off x="4267322" y="1239818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991;p32"/>
            <p:cNvSpPr/>
            <p:nvPr/>
          </p:nvSpPr>
          <p:spPr>
            <a:xfrm>
              <a:off x="3264783" y="1239818"/>
              <a:ext cx="1002539" cy="126626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992;p32"/>
            <p:cNvSpPr/>
            <p:nvPr/>
          </p:nvSpPr>
          <p:spPr>
            <a:xfrm>
              <a:off x="3240489" y="1421640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993;p32"/>
            <p:cNvSpPr/>
            <p:nvPr/>
          </p:nvSpPr>
          <p:spPr>
            <a:xfrm>
              <a:off x="3240489" y="1421640"/>
              <a:ext cx="48588" cy="974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994;p32"/>
            <p:cNvSpPr/>
            <p:nvPr/>
          </p:nvSpPr>
          <p:spPr>
            <a:xfrm>
              <a:off x="3059093" y="819356"/>
              <a:ext cx="1316743" cy="6120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995;p32"/>
            <p:cNvSpPr/>
            <p:nvPr/>
          </p:nvSpPr>
          <p:spPr>
            <a:xfrm>
              <a:off x="3664827" y="1449238"/>
              <a:ext cx="174918" cy="115262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996;p32"/>
            <p:cNvSpPr/>
            <p:nvPr/>
          </p:nvSpPr>
          <p:spPr>
            <a:xfrm>
              <a:off x="3381395" y="1295014"/>
              <a:ext cx="229985" cy="16883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997;p32"/>
            <p:cNvSpPr/>
            <p:nvPr/>
          </p:nvSpPr>
          <p:spPr>
            <a:xfrm>
              <a:off x="3507725" y="1306378"/>
              <a:ext cx="5830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998;p32"/>
            <p:cNvSpPr/>
            <p:nvPr/>
          </p:nvSpPr>
          <p:spPr>
            <a:xfrm>
              <a:off x="3876996" y="1246312"/>
              <a:ext cx="228366" cy="168835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999;p32"/>
            <p:cNvSpPr/>
            <p:nvPr/>
          </p:nvSpPr>
          <p:spPr>
            <a:xfrm>
              <a:off x="3915866" y="1264170"/>
              <a:ext cx="5992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1000;p32"/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1001;p32"/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1002;p32"/>
            <p:cNvSpPr/>
            <p:nvPr/>
          </p:nvSpPr>
          <p:spPr>
            <a:xfrm>
              <a:off x="3598423" y="2132693"/>
              <a:ext cx="48588" cy="21105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37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38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40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41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1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52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4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55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56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57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9" name="TextBox 223"/>
          <p:cNvSpPr txBox="1"/>
          <p:nvPr userDrawn="1"/>
        </p:nvSpPr>
        <p:spPr>
          <a:xfrm>
            <a:off x="3603625" y="1597025"/>
            <a:ext cx="4752975" cy="3630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>
                <a:solidFill>
                  <a:srgbClr val="002060"/>
                </a:solidFill>
                <a:latin typeface="+mj-lt"/>
                <a:cs typeface="+mn-cs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54" grpId="0" animBg="1"/>
      <p:bldP spid="155" grpId="0" animBg="1"/>
      <p:bldP spid="159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5" name="Google Shape;1016;p14"/>
          <p:cNvGrpSpPr>
            <a:grpSpLocks/>
          </p:cNvGrpSpPr>
          <p:nvPr userDrawn="1"/>
        </p:nvGrpSpPr>
        <p:grpSpPr bwMode="auto">
          <a:xfrm>
            <a:off x="989013" y="5645150"/>
            <a:ext cx="615950" cy="536575"/>
            <a:chOff x="2495125" y="2142250"/>
            <a:chExt cx="444275" cy="398525"/>
          </a:xfrm>
        </p:grpSpPr>
        <p:sp>
          <p:nvSpPr>
            <p:cNvPr id="26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7" name="Google Shape;1018;p14"/>
            <p:cNvSpPr/>
            <p:nvPr/>
          </p:nvSpPr>
          <p:spPr>
            <a:xfrm>
              <a:off x="2655430" y="2307320"/>
              <a:ext cx="95038" cy="7310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8" name="Google Shape;1019;p14"/>
          <p:cNvGrpSpPr>
            <a:grpSpLocks/>
          </p:cNvGrpSpPr>
          <p:nvPr userDrawn="1"/>
        </p:nvGrpSpPr>
        <p:grpSpPr bwMode="auto">
          <a:xfrm>
            <a:off x="10177463" y="427038"/>
            <a:ext cx="403225" cy="379412"/>
            <a:chOff x="3243875" y="2372825"/>
            <a:chExt cx="291375" cy="281375"/>
          </a:xfrm>
        </p:grpSpPr>
        <p:sp>
          <p:nvSpPr>
            <p:cNvPr id="29" name="Google Shape;1020;p14"/>
            <p:cNvSpPr/>
            <p:nvPr/>
          </p:nvSpPr>
          <p:spPr>
            <a:xfrm>
              <a:off x="3287467" y="2403435"/>
              <a:ext cx="205339" cy="2001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0" name="Google Shape;1021;p14"/>
            <p:cNvSpPr/>
            <p:nvPr/>
          </p:nvSpPr>
          <p:spPr>
            <a:xfrm>
              <a:off x="3303527" y="2403435"/>
              <a:ext cx="191573" cy="210737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1" name="Google Shape;1022;p14"/>
            <p:cNvSpPr/>
            <p:nvPr/>
          </p:nvSpPr>
          <p:spPr>
            <a:xfrm>
              <a:off x="3396445" y="2372825"/>
              <a:ext cx="11471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2" name="Google Shape;1023;p14"/>
            <p:cNvSpPr/>
            <p:nvPr/>
          </p:nvSpPr>
          <p:spPr>
            <a:xfrm>
              <a:off x="3243875" y="2495264"/>
              <a:ext cx="285639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3" name="Google Shape;1024;p14"/>
            <p:cNvSpPr/>
            <p:nvPr/>
          </p:nvSpPr>
          <p:spPr>
            <a:xfrm>
              <a:off x="3340235" y="2378711"/>
              <a:ext cx="104390" cy="26842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4" name="Google Shape;1025;p14"/>
            <p:cNvSpPr/>
            <p:nvPr/>
          </p:nvSpPr>
          <p:spPr>
            <a:xfrm>
              <a:off x="3266818" y="2458768"/>
              <a:ext cx="268432" cy="94184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5" name="Google Shape;1026;p14"/>
            <p:cNvSpPr/>
            <p:nvPr/>
          </p:nvSpPr>
          <p:spPr>
            <a:xfrm>
              <a:off x="3275995" y="2451704"/>
              <a:ext cx="258107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6" name="Google Shape;1027;p14"/>
            <p:cNvSpPr/>
            <p:nvPr/>
          </p:nvSpPr>
          <p:spPr>
            <a:xfrm>
              <a:off x="3328764" y="2385775"/>
              <a:ext cx="120450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7" name="Google Shape;1028;p14"/>
            <p:cNvSpPr/>
            <p:nvPr/>
          </p:nvSpPr>
          <p:spPr>
            <a:xfrm>
              <a:off x="3327616" y="2438754"/>
              <a:ext cx="134216" cy="133035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8" name="Google Shape;1029;p14"/>
            <p:cNvSpPr/>
            <p:nvPr/>
          </p:nvSpPr>
          <p:spPr>
            <a:xfrm>
              <a:off x="3358590" y="2469364"/>
              <a:ext cx="72270" cy="7181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39" name="Google Shape;1030;p14"/>
          <p:cNvGrpSpPr>
            <a:grpSpLocks/>
          </p:cNvGrpSpPr>
          <p:nvPr userDrawn="1"/>
        </p:nvGrpSpPr>
        <p:grpSpPr bwMode="auto">
          <a:xfrm>
            <a:off x="11004550" y="1042988"/>
            <a:ext cx="230188" cy="227012"/>
            <a:chOff x="4954425" y="2036375"/>
            <a:chExt cx="166675" cy="168575"/>
          </a:xfrm>
        </p:grpSpPr>
        <p:sp>
          <p:nvSpPr>
            <p:cNvPr id="40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1" name="Google Shape;1032;p14"/>
            <p:cNvSpPr/>
            <p:nvPr/>
          </p:nvSpPr>
          <p:spPr>
            <a:xfrm>
              <a:off x="5008451" y="2104748"/>
              <a:ext cx="52876" cy="4125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2" name="Google Shape;1033;p14"/>
          <p:cNvSpPr/>
          <p:nvPr userDrawn="1"/>
        </p:nvSpPr>
        <p:spPr>
          <a:xfrm>
            <a:off x="2054225" y="6264275"/>
            <a:ext cx="165100" cy="1095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34;p14"/>
          <p:cNvSpPr/>
          <p:nvPr userDrawn="1"/>
        </p:nvSpPr>
        <p:spPr>
          <a:xfrm>
            <a:off x="10995025" y="6181725"/>
            <a:ext cx="120650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44" name="Google Shape;1035;p14"/>
          <p:cNvGrpSpPr>
            <a:grpSpLocks/>
          </p:cNvGrpSpPr>
          <p:nvPr userDrawn="1"/>
        </p:nvGrpSpPr>
        <p:grpSpPr bwMode="auto">
          <a:xfrm>
            <a:off x="817563" y="5192713"/>
            <a:ext cx="230187" cy="225425"/>
            <a:chOff x="4954425" y="2036375"/>
            <a:chExt cx="166675" cy="168575"/>
          </a:xfrm>
        </p:grpSpPr>
        <p:sp>
          <p:nvSpPr>
            <p:cNvPr id="45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6" name="Google Shape;1037;p14"/>
            <p:cNvSpPr/>
            <p:nvPr/>
          </p:nvSpPr>
          <p:spPr>
            <a:xfrm>
              <a:off x="5008450" y="2105230"/>
              <a:ext cx="52876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7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3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4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6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7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98" name="Google Shape;447;p27"/>
          <p:cNvGrpSpPr>
            <a:grpSpLocks/>
          </p:cNvGrpSpPr>
          <p:nvPr userDrawn="1"/>
        </p:nvGrpSpPr>
        <p:grpSpPr bwMode="auto">
          <a:xfrm>
            <a:off x="8391525" y="4048125"/>
            <a:ext cx="2301875" cy="1593850"/>
            <a:chOff x="4799733" y="3457797"/>
            <a:chExt cx="2301388" cy="1593766"/>
          </a:xfrm>
        </p:grpSpPr>
        <p:sp>
          <p:nvSpPr>
            <p:cNvPr id="99" name="Google Shape;448;p27"/>
            <p:cNvSpPr/>
            <p:nvPr/>
          </p:nvSpPr>
          <p:spPr>
            <a:xfrm>
              <a:off x="5512370" y="4441995"/>
              <a:ext cx="134908" cy="12223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449;p27"/>
            <p:cNvSpPr/>
            <p:nvPr/>
          </p:nvSpPr>
          <p:spPr>
            <a:xfrm>
              <a:off x="5671087" y="4451520"/>
              <a:ext cx="92056" cy="77784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450;p27"/>
            <p:cNvSpPr/>
            <p:nvPr/>
          </p:nvSpPr>
          <p:spPr>
            <a:xfrm>
              <a:off x="5669499" y="4448345"/>
              <a:ext cx="93643" cy="80959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451;p27"/>
            <p:cNvSpPr/>
            <p:nvPr/>
          </p:nvSpPr>
          <p:spPr>
            <a:xfrm>
              <a:off x="5669499" y="4448345"/>
              <a:ext cx="99992" cy="84134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452;p27"/>
            <p:cNvSpPr/>
            <p:nvPr/>
          </p:nvSpPr>
          <p:spPr>
            <a:xfrm>
              <a:off x="4799733" y="3864176"/>
              <a:ext cx="1237988" cy="1187387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453;p27"/>
            <p:cNvSpPr/>
            <p:nvPr/>
          </p:nvSpPr>
          <p:spPr>
            <a:xfrm>
              <a:off x="4845761" y="3875288"/>
              <a:ext cx="1026895" cy="1046107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454;p27"/>
            <p:cNvSpPr/>
            <p:nvPr/>
          </p:nvSpPr>
          <p:spPr>
            <a:xfrm>
              <a:off x="5818692" y="3941959"/>
              <a:ext cx="76184" cy="66671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455;p27"/>
            <p:cNvSpPr/>
            <p:nvPr/>
          </p:nvSpPr>
          <p:spPr>
            <a:xfrm>
              <a:off x="5647279" y="4113400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456;p27"/>
            <p:cNvSpPr/>
            <p:nvPr/>
          </p:nvSpPr>
          <p:spPr>
            <a:xfrm>
              <a:off x="5775839" y="3984819"/>
              <a:ext cx="53964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457;p27"/>
            <p:cNvSpPr/>
            <p:nvPr/>
          </p:nvSpPr>
          <p:spPr>
            <a:xfrm>
              <a:off x="5736160" y="4024505"/>
              <a:ext cx="55551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458;p27"/>
            <p:cNvSpPr/>
            <p:nvPr/>
          </p:nvSpPr>
          <p:spPr>
            <a:xfrm>
              <a:off x="5696481" y="4067365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459;p27"/>
            <p:cNvSpPr/>
            <p:nvPr/>
          </p:nvSpPr>
          <p:spPr>
            <a:xfrm>
              <a:off x="5604426" y="4157848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460;p27"/>
            <p:cNvSpPr/>
            <p:nvPr/>
          </p:nvSpPr>
          <p:spPr>
            <a:xfrm>
              <a:off x="5564746" y="4199121"/>
              <a:ext cx="55551" cy="49209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461;p27"/>
            <p:cNvSpPr/>
            <p:nvPr/>
          </p:nvSpPr>
          <p:spPr>
            <a:xfrm>
              <a:off x="5525068" y="4240394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462;p27"/>
            <p:cNvSpPr/>
            <p:nvPr/>
          </p:nvSpPr>
          <p:spPr>
            <a:xfrm>
              <a:off x="5434599" y="4332464"/>
              <a:ext cx="57138" cy="47622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463;p27"/>
            <p:cNvSpPr/>
            <p:nvPr/>
          </p:nvSpPr>
          <p:spPr>
            <a:xfrm>
              <a:off x="5394920" y="4372149"/>
              <a:ext cx="53964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464;p27"/>
            <p:cNvSpPr/>
            <p:nvPr/>
          </p:nvSpPr>
          <p:spPr>
            <a:xfrm>
              <a:off x="5355240" y="4415010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465;p27"/>
            <p:cNvSpPr/>
            <p:nvPr/>
          </p:nvSpPr>
          <p:spPr>
            <a:xfrm>
              <a:off x="5266359" y="4505492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466;p27"/>
            <p:cNvSpPr/>
            <p:nvPr/>
          </p:nvSpPr>
          <p:spPr>
            <a:xfrm>
              <a:off x="5223506" y="4546765"/>
              <a:ext cx="58725" cy="49210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467;p27"/>
            <p:cNvSpPr/>
            <p:nvPr/>
          </p:nvSpPr>
          <p:spPr>
            <a:xfrm>
              <a:off x="5183827" y="4588037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468;p27"/>
            <p:cNvSpPr/>
            <p:nvPr/>
          </p:nvSpPr>
          <p:spPr>
            <a:xfrm>
              <a:off x="5096533" y="4678521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469;p27"/>
            <p:cNvSpPr/>
            <p:nvPr/>
          </p:nvSpPr>
          <p:spPr>
            <a:xfrm>
              <a:off x="5055267" y="4719793"/>
              <a:ext cx="55550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470;p27"/>
            <p:cNvSpPr/>
            <p:nvPr/>
          </p:nvSpPr>
          <p:spPr>
            <a:xfrm>
              <a:off x="5014001" y="476106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471;p27"/>
            <p:cNvSpPr/>
            <p:nvPr/>
          </p:nvSpPr>
          <p:spPr>
            <a:xfrm>
              <a:off x="4925119" y="485313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472;p27"/>
            <p:cNvSpPr/>
            <p:nvPr/>
          </p:nvSpPr>
          <p:spPr>
            <a:xfrm>
              <a:off x="4885440" y="4892821"/>
              <a:ext cx="55551" cy="52385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473;p27"/>
            <p:cNvSpPr/>
            <p:nvPr/>
          </p:nvSpPr>
          <p:spPr>
            <a:xfrm>
              <a:off x="5480627" y="4286428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474;p27"/>
            <p:cNvSpPr/>
            <p:nvPr/>
          </p:nvSpPr>
          <p:spPr>
            <a:xfrm>
              <a:off x="5309213" y="4459457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475;p27"/>
            <p:cNvSpPr/>
            <p:nvPr/>
          </p:nvSpPr>
          <p:spPr>
            <a:xfrm>
              <a:off x="5137799" y="4630898"/>
              <a:ext cx="79358" cy="69846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476;p27"/>
            <p:cNvSpPr/>
            <p:nvPr/>
          </p:nvSpPr>
          <p:spPr>
            <a:xfrm>
              <a:off x="4971147" y="4805514"/>
              <a:ext cx="76184" cy="68258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477;p27"/>
            <p:cNvSpPr/>
            <p:nvPr/>
          </p:nvSpPr>
          <p:spPr>
            <a:xfrm>
              <a:off x="5818692" y="4746779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478;p27"/>
            <p:cNvSpPr/>
            <p:nvPr/>
          </p:nvSpPr>
          <p:spPr>
            <a:xfrm>
              <a:off x="5978996" y="4746779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479;p27"/>
            <p:cNvSpPr/>
            <p:nvPr/>
          </p:nvSpPr>
          <p:spPr>
            <a:xfrm>
              <a:off x="6053593" y="4807101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480;p27"/>
            <p:cNvSpPr/>
            <p:nvPr/>
          </p:nvSpPr>
          <p:spPr>
            <a:xfrm>
              <a:off x="6053593" y="4899171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481;p27"/>
            <p:cNvSpPr/>
            <p:nvPr/>
          </p:nvSpPr>
          <p:spPr>
            <a:xfrm>
              <a:off x="5818692" y="4137211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482;p27"/>
            <p:cNvSpPr/>
            <p:nvPr/>
          </p:nvSpPr>
          <p:spPr>
            <a:xfrm>
              <a:off x="5978996" y="4137211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483;p27"/>
            <p:cNvSpPr/>
            <p:nvPr/>
          </p:nvSpPr>
          <p:spPr>
            <a:xfrm>
              <a:off x="6053593" y="4197533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484;p27"/>
            <p:cNvSpPr/>
            <p:nvPr/>
          </p:nvSpPr>
          <p:spPr>
            <a:xfrm>
              <a:off x="6053593" y="4289603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485;p27"/>
            <p:cNvSpPr/>
            <p:nvPr/>
          </p:nvSpPr>
          <p:spPr>
            <a:xfrm>
              <a:off x="5879005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486;p27"/>
            <p:cNvSpPr/>
            <p:nvPr/>
          </p:nvSpPr>
          <p:spPr>
            <a:xfrm>
              <a:off x="5723463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487;p27"/>
            <p:cNvSpPr/>
            <p:nvPr/>
          </p:nvSpPr>
          <p:spPr>
            <a:xfrm>
              <a:off x="5759968" y="4502317"/>
              <a:ext cx="1012611" cy="184140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488;p27"/>
            <p:cNvSpPr/>
            <p:nvPr/>
          </p:nvSpPr>
          <p:spPr>
            <a:xfrm>
              <a:off x="5759968" y="4594387"/>
              <a:ext cx="1012611" cy="92070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489;p27"/>
            <p:cNvSpPr/>
            <p:nvPr/>
          </p:nvSpPr>
          <p:spPr>
            <a:xfrm>
              <a:off x="5485388" y="4848374"/>
              <a:ext cx="199983" cy="203189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490;p27"/>
            <p:cNvSpPr/>
            <p:nvPr/>
          </p:nvSpPr>
          <p:spPr>
            <a:xfrm>
              <a:off x="5528242" y="4988066"/>
              <a:ext cx="65073" cy="63497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491;p27"/>
            <p:cNvSpPr/>
            <p:nvPr/>
          </p:nvSpPr>
          <p:spPr>
            <a:xfrm>
              <a:off x="5644104" y="4084827"/>
              <a:ext cx="228552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492;p27"/>
            <p:cNvSpPr/>
            <p:nvPr/>
          </p:nvSpPr>
          <p:spPr>
            <a:xfrm>
              <a:off x="5645692" y="4137211"/>
              <a:ext cx="215854" cy="100008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493;p27"/>
            <p:cNvSpPr/>
            <p:nvPr/>
          </p:nvSpPr>
          <p:spPr>
            <a:xfrm>
              <a:off x="5629820" y="4230869"/>
              <a:ext cx="209506" cy="688939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494;p27"/>
            <p:cNvSpPr/>
            <p:nvPr/>
          </p:nvSpPr>
          <p:spPr>
            <a:xfrm>
              <a:off x="5558397" y="4216582"/>
              <a:ext cx="223791" cy="685764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495;p27"/>
            <p:cNvSpPr/>
            <p:nvPr/>
          </p:nvSpPr>
          <p:spPr>
            <a:xfrm>
              <a:off x="5485388" y="4200708"/>
              <a:ext cx="225377" cy="673065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496;p27"/>
            <p:cNvSpPr/>
            <p:nvPr/>
          </p:nvSpPr>
          <p:spPr>
            <a:xfrm>
              <a:off x="5617123" y="4167373"/>
              <a:ext cx="239661" cy="161916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497;p27"/>
            <p:cNvSpPr/>
            <p:nvPr/>
          </p:nvSpPr>
          <p:spPr>
            <a:xfrm>
              <a:off x="5629820" y="4167373"/>
              <a:ext cx="226964" cy="106356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498;p27"/>
            <p:cNvSpPr/>
            <p:nvPr/>
          </p:nvSpPr>
          <p:spPr>
            <a:xfrm>
              <a:off x="5626646" y="4161023"/>
              <a:ext cx="242836" cy="79371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499;p27"/>
            <p:cNvSpPr/>
            <p:nvPr/>
          </p:nvSpPr>
          <p:spPr>
            <a:xfrm>
              <a:off x="5604426" y="4254680"/>
              <a:ext cx="244423" cy="79371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500;p27"/>
            <p:cNvSpPr/>
            <p:nvPr/>
          </p:nvSpPr>
          <p:spPr>
            <a:xfrm>
              <a:off x="6375787" y="3457797"/>
              <a:ext cx="158716" cy="233351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2" name="Google Shape;501;p27"/>
            <p:cNvSpPr/>
            <p:nvPr/>
          </p:nvSpPr>
          <p:spPr>
            <a:xfrm>
              <a:off x="6180566" y="3610189"/>
              <a:ext cx="528526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502;p27"/>
            <p:cNvSpPr/>
            <p:nvPr/>
          </p:nvSpPr>
          <p:spPr>
            <a:xfrm>
              <a:off x="6240878" y="3659399"/>
              <a:ext cx="207919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4" name="Google Shape;503;p27"/>
            <p:cNvSpPr/>
            <p:nvPr/>
          </p:nvSpPr>
          <p:spPr>
            <a:xfrm>
              <a:off x="6190089" y="3719721"/>
              <a:ext cx="519003" cy="417490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5" name="Group 291"/>
          <p:cNvGrpSpPr>
            <a:grpSpLocks/>
          </p:cNvGrpSpPr>
          <p:nvPr userDrawn="1"/>
        </p:nvGrpSpPr>
        <p:grpSpPr bwMode="auto">
          <a:xfrm>
            <a:off x="1598613" y="3608388"/>
            <a:ext cx="2203450" cy="2017712"/>
            <a:chOff x="1598355" y="3608289"/>
            <a:chExt cx="2204156" cy="2018295"/>
          </a:xfrm>
        </p:grpSpPr>
        <p:grpSp>
          <p:nvGrpSpPr>
            <p:cNvPr id="156" name="Google Shape;505;p27"/>
            <p:cNvGrpSpPr>
              <a:grpSpLocks/>
            </p:cNvGrpSpPr>
            <p:nvPr/>
          </p:nvGrpSpPr>
          <p:grpSpPr bwMode="auto">
            <a:xfrm>
              <a:off x="1598355" y="4368921"/>
              <a:ext cx="868640" cy="1257663"/>
              <a:chOff x="3235834" y="3793900"/>
              <a:chExt cx="868640" cy="1257663"/>
            </a:xfrm>
          </p:grpSpPr>
          <p:sp>
            <p:nvSpPr>
              <p:cNvPr id="202" name="Google Shape;506;p27"/>
              <p:cNvSpPr/>
              <p:nvPr/>
            </p:nvSpPr>
            <p:spPr>
              <a:xfrm>
                <a:off x="3235834" y="3795488"/>
                <a:ext cx="868640" cy="1256075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grpSp>
            <p:nvGrpSpPr>
              <p:cNvPr id="203" name="Google Shape;507;p27"/>
              <p:cNvGrpSpPr>
                <a:grpSpLocks/>
              </p:cNvGrpSpPr>
              <p:nvPr/>
            </p:nvGrpSpPr>
            <p:grpSpPr bwMode="auto">
              <a:xfrm>
                <a:off x="3235834" y="3793900"/>
                <a:ext cx="865464" cy="1257663"/>
                <a:chOff x="3235834" y="3793900"/>
                <a:chExt cx="865464" cy="1257663"/>
              </a:xfrm>
            </p:grpSpPr>
            <p:sp>
              <p:nvSpPr>
                <p:cNvPr id="204" name="Google Shape;508;p27"/>
                <p:cNvSpPr/>
                <p:nvPr/>
              </p:nvSpPr>
              <p:spPr>
                <a:xfrm>
                  <a:off x="3235834" y="3793900"/>
                  <a:ext cx="865464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Google Shape;509;p27"/>
                <p:cNvSpPr/>
                <p:nvPr/>
              </p:nvSpPr>
              <p:spPr>
                <a:xfrm>
                  <a:off x="3307294" y="3906646"/>
                  <a:ext cx="719368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Google Shape;510;p27"/>
                <p:cNvSpPr/>
                <p:nvPr/>
              </p:nvSpPr>
              <p:spPr>
                <a:xfrm>
                  <a:off x="3308882" y="4262348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Google Shape;511;p27"/>
                <p:cNvSpPr/>
                <p:nvPr/>
              </p:nvSpPr>
              <p:spPr>
                <a:xfrm>
                  <a:off x="3501031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Google Shape;512;p27"/>
                <p:cNvSpPr/>
                <p:nvPr/>
              </p:nvSpPr>
              <p:spPr>
                <a:xfrm>
                  <a:off x="3693180" y="4262348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Google Shape;513;p27"/>
                <p:cNvSpPr/>
                <p:nvPr/>
              </p:nvSpPr>
              <p:spPr>
                <a:xfrm>
                  <a:off x="3308882" y="4454491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Google Shape;514;p27"/>
                <p:cNvSpPr/>
                <p:nvPr/>
              </p:nvSpPr>
              <p:spPr>
                <a:xfrm>
                  <a:off x="3501031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Google Shape;515;p27"/>
                <p:cNvSpPr/>
                <p:nvPr/>
              </p:nvSpPr>
              <p:spPr>
                <a:xfrm>
                  <a:off x="3693180" y="4454491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Google Shape;516;p27"/>
                <p:cNvSpPr/>
                <p:nvPr/>
              </p:nvSpPr>
              <p:spPr>
                <a:xfrm>
                  <a:off x="3308882" y="4645046"/>
                  <a:ext cx="147684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Google Shape;517;p27"/>
                <p:cNvSpPr/>
                <p:nvPr/>
              </p:nvSpPr>
              <p:spPr>
                <a:xfrm>
                  <a:off x="3501031" y="4645046"/>
                  <a:ext cx="142921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Google Shape;518;p27"/>
                <p:cNvSpPr/>
                <p:nvPr/>
              </p:nvSpPr>
              <p:spPr>
                <a:xfrm>
                  <a:off x="3693180" y="4645046"/>
                  <a:ext cx="144508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Google Shape;519;p27"/>
                <p:cNvSpPr/>
                <p:nvPr/>
              </p:nvSpPr>
              <p:spPr>
                <a:xfrm>
                  <a:off x="3308882" y="4840365"/>
                  <a:ext cx="147684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Google Shape;520;p27"/>
                <p:cNvSpPr/>
                <p:nvPr/>
              </p:nvSpPr>
              <p:spPr>
                <a:xfrm>
                  <a:off x="3501031" y="4840365"/>
                  <a:ext cx="142921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Google Shape;521;p27"/>
                <p:cNvSpPr/>
                <p:nvPr/>
              </p:nvSpPr>
              <p:spPr>
                <a:xfrm>
                  <a:off x="3693180" y="4840365"/>
                  <a:ext cx="144508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Google Shape;522;p27"/>
                <p:cNvSpPr/>
                <p:nvPr/>
              </p:nvSpPr>
              <p:spPr>
                <a:xfrm>
                  <a:off x="3855157" y="4186126"/>
                  <a:ext cx="244553" cy="86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Google Shape;523;p27"/>
                <p:cNvSpPr/>
                <p:nvPr/>
              </p:nvSpPr>
              <p:spPr>
                <a:xfrm>
                  <a:off x="3855157" y="3793900"/>
                  <a:ext cx="244553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Google Shape;524;p27"/>
                <p:cNvSpPr/>
                <p:nvPr/>
              </p:nvSpPr>
              <p:spPr>
                <a:xfrm>
                  <a:off x="3855157" y="3906646"/>
                  <a:ext cx="171505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Google Shape;525;p27"/>
                <p:cNvSpPr/>
                <p:nvPr/>
              </p:nvSpPr>
              <p:spPr>
                <a:xfrm>
                  <a:off x="3723352" y="3946344"/>
                  <a:ext cx="36525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Google Shape;526;p27"/>
                <p:cNvSpPr/>
                <p:nvPr/>
              </p:nvSpPr>
              <p:spPr>
                <a:xfrm>
                  <a:off x="3764640" y="3944757"/>
                  <a:ext cx="63520" cy="10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Google Shape;527;p27"/>
                <p:cNvSpPr/>
                <p:nvPr/>
              </p:nvSpPr>
              <p:spPr>
                <a:xfrm>
                  <a:off x="3829749" y="3992395"/>
                  <a:ext cx="66696" cy="5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Google Shape;528;p27"/>
                <p:cNvSpPr/>
                <p:nvPr/>
              </p:nvSpPr>
              <p:spPr>
                <a:xfrm>
                  <a:off x="3901209" y="3946344"/>
                  <a:ext cx="60344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Google Shape;529;p27"/>
                <p:cNvSpPr/>
                <p:nvPr/>
              </p:nvSpPr>
              <p:spPr>
                <a:xfrm>
                  <a:off x="3885329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Google Shape;530;p27"/>
                <p:cNvSpPr/>
                <p:nvPr/>
              </p:nvSpPr>
              <p:spPr>
                <a:xfrm>
                  <a:off x="3885329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Google Shape;531;p27"/>
                <p:cNvSpPr/>
                <p:nvPr/>
              </p:nvSpPr>
              <p:spPr>
                <a:xfrm>
                  <a:off x="3885329" y="4645046"/>
                  <a:ext cx="142921" cy="339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157" name="Google Shape;532;p27"/>
            <p:cNvSpPr/>
            <p:nvPr/>
          </p:nvSpPr>
          <p:spPr>
            <a:xfrm>
              <a:off x="2416179" y="3608289"/>
              <a:ext cx="277902" cy="1899199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533;p27"/>
            <p:cNvSpPr/>
            <p:nvPr/>
          </p:nvSpPr>
          <p:spPr>
            <a:xfrm>
              <a:off x="2652793" y="3608289"/>
              <a:ext cx="41288" cy="1899199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9" name="Google Shape;534;p27"/>
            <p:cNvSpPr/>
            <p:nvPr/>
          </p:nvSpPr>
          <p:spPr>
            <a:xfrm>
              <a:off x="2509872" y="3670219"/>
              <a:ext cx="184209" cy="7940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0" name="Google Shape;535;p27"/>
            <p:cNvSpPr/>
            <p:nvPr/>
          </p:nvSpPr>
          <p:spPr>
            <a:xfrm>
              <a:off x="2571804" y="3746441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1" name="Google Shape;536;p27"/>
            <p:cNvSpPr/>
            <p:nvPr/>
          </p:nvSpPr>
          <p:spPr>
            <a:xfrm>
              <a:off x="2571804" y="3849659"/>
              <a:ext cx="122277" cy="11115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2" name="Google Shape;537;p27"/>
            <p:cNvSpPr/>
            <p:nvPr/>
          </p:nvSpPr>
          <p:spPr>
            <a:xfrm>
              <a:off x="2571804" y="3956051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3" name="Google Shape;538;p27"/>
            <p:cNvSpPr/>
            <p:nvPr/>
          </p:nvSpPr>
          <p:spPr>
            <a:xfrm>
              <a:off x="2571804" y="411961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4" name="Google Shape;539;p27"/>
            <p:cNvSpPr/>
            <p:nvPr/>
          </p:nvSpPr>
          <p:spPr>
            <a:xfrm>
              <a:off x="2571804" y="422759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5" name="Google Shape;540;p27"/>
            <p:cNvSpPr/>
            <p:nvPr/>
          </p:nvSpPr>
          <p:spPr>
            <a:xfrm>
              <a:off x="2571804" y="433398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6" name="Google Shape;541;p27"/>
            <p:cNvSpPr/>
            <p:nvPr/>
          </p:nvSpPr>
          <p:spPr>
            <a:xfrm>
              <a:off x="2571804" y="4495957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7" name="Google Shape;542;p27"/>
            <p:cNvSpPr/>
            <p:nvPr/>
          </p:nvSpPr>
          <p:spPr>
            <a:xfrm>
              <a:off x="2571804" y="4599175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8" name="Google Shape;543;p27"/>
            <p:cNvSpPr/>
            <p:nvPr/>
          </p:nvSpPr>
          <p:spPr>
            <a:xfrm>
              <a:off x="2571804" y="470556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9" name="Google Shape;544;p27"/>
            <p:cNvSpPr/>
            <p:nvPr/>
          </p:nvSpPr>
          <p:spPr>
            <a:xfrm>
              <a:off x="2571804" y="4867540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0" name="Google Shape;545;p27"/>
            <p:cNvSpPr/>
            <p:nvPr/>
          </p:nvSpPr>
          <p:spPr>
            <a:xfrm>
              <a:off x="2571804" y="497393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1" name="Google Shape;546;p27"/>
            <p:cNvSpPr/>
            <p:nvPr/>
          </p:nvSpPr>
          <p:spPr>
            <a:xfrm>
              <a:off x="2571804" y="508032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2" name="Google Shape;547;p27"/>
            <p:cNvSpPr/>
            <p:nvPr/>
          </p:nvSpPr>
          <p:spPr>
            <a:xfrm>
              <a:off x="2571804" y="524229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3" name="Google Shape;548;p27"/>
            <p:cNvSpPr/>
            <p:nvPr/>
          </p:nvSpPr>
          <p:spPr>
            <a:xfrm>
              <a:off x="2571804" y="534869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4" name="Google Shape;549;p27"/>
            <p:cNvSpPr/>
            <p:nvPr/>
          </p:nvSpPr>
          <p:spPr>
            <a:xfrm>
              <a:off x="2571804" y="5451909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5" name="Google Shape;550;p27"/>
            <p:cNvSpPr/>
            <p:nvPr/>
          </p:nvSpPr>
          <p:spPr>
            <a:xfrm>
              <a:off x="2509872" y="4041801"/>
              <a:ext cx="184209" cy="12704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6" name="Google Shape;551;p27"/>
            <p:cNvSpPr/>
            <p:nvPr/>
          </p:nvSpPr>
          <p:spPr>
            <a:xfrm>
              <a:off x="2509872" y="4416559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7" name="Google Shape;552;p27"/>
            <p:cNvSpPr/>
            <p:nvPr/>
          </p:nvSpPr>
          <p:spPr>
            <a:xfrm>
              <a:off x="2509872" y="4788142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8" name="Google Shape;553;p27"/>
            <p:cNvSpPr/>
            <p:nvPr/>
          </p:nvSpPr>
          <p:spPr>
            <a:xfrm>
              <a:off x="2509872" y="5162900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9" name="Google Shape;554;p27"/>
            <p:cNvSpPr/>
            <p:nvPr/>
          </p:nvSpPr>
          <p:spPr>
            <a:xfrm>
              <a:off x="2598800" y="4303815"/>
              <a:ext cx="317602" cy="1057580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0" name="Google Shape;555;p27"/>
            <p:cNvSpPr/>
            <p:nvPr/>
          </p:nvSpPr>
          <p:spPr>
            <a:xfrm>
              <a:off x="2608328" y="4616642"/>
              <a:ext cx="285842" cy="744753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1" name="Google Shape;556;p27"/>
            <p:cNvSpPr/>
            <p:nvPr/>
          </p:nvSpPr>
          <p:spPr>
            <a:xfrm>
              <a:off x="2724253" y="4414972"/>
              <a:ext cx="100045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2" name="Google Shape;557;p27"/>
            <p:cNvSpPr/>
            <p:nvPr/>
          </p:nvSpPr>
          <p:spPr>
            <a:xfrm>
              <a:off x="2525752" y="3916353"/>
              <a:ext cx="395414" cy="371582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3" name="Google Shape;558;p27"/>
            <p:cNvSpPr/>
            <p:nvPr/>
          </p:nvSpPr>
          <p:spPr>
            <a:xfrm>
              <a:off x="2568628" y="4064033"/>
              <a:ext cx="246142" cy="223903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4" name="Google Shape;559;p27"/>
            <p:cNvSpPr/>
            <p:nvPr/>
          </p:nvSpPr>
          <p:spPr>
            <a:xfrm>
              <a:off x="2586096" y="4259352"/>
              <a:ext cx="217557" cy="130213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5" name="Google Shape;560;p27"/>
            <p:cNvSpPr/>
            <p:nvPr/>
          </p:nvSpPr>
          <p:spPr>
            <a:xfrm rot="41933">
              <a:off x="2590860" y="4314930"/>
              <a:ext cx="214382" cy="76222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6" name="Google Shape;561;p27"/>
            <p:cNvSpPr/>
            <p:nvPr/>
          </p:nvSpPr>
          <p:spPr>
            <a:xfrm>
              <a:off x="2724253" y="5007280"/>
              <a:ext cx="239790" cy="24295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7" name="Google Shape;562;p27"/>
            <p:cNvSpPr/>
            <p:nvPr/>
          </p:nvSpPr>
          <p:spPr>
            <a:xfrm>
              <a:off x="2730605" y="4357806"/>
              <a:ext cx="355714" cy="854322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8" name="Google Shape;563;p27"/>
            <p:cNvSpPr/>
            <p:nvPr/>
          </p:nvSpPr>
          <p:spPr>
            <a:xfrm>
              <a:off x="2843354" y="4373685"/>
              <a:ext cx="242965" cy="838442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9" name="Google Shape;564;p27"/>
            <p:cNvSpPr/>
            <p:nvPr/>
          </p:nvSpPr>
          <p:spPr>
            <a:xfrm>
              <a:off x="2846530" y="4187893"/>
              <a:ext cx="239789" cy="241370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0" name="Google Shape;565;p27"/>
            <p:cNvSpPr/>
            <p:nvPr/>
          </p:nvSpPr>
          <p:spPr>
            <a:xfrm>
              <a:off x="2943398" y="4186306"/>
              <a:ext cx="79400" cy="77809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1" name="Google Shape;566;p27"/>
            <p:cNvSpPr/>
            <p:nvPr/>
          </p:nvSpPr>
          <p:spPr>
            <a:xfrm>
              <a:off x="2339955" y="4662694"/>
              <a:ext cx="776537" cy="963890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2" name="Google Shape;567;p27"/>
            <p:cNvSpPr/>
            <p:nvPr/>
          </p:nvSpPr>
          <p:spPr>
            <a:xfrm>
              <a:off x="2376479" y="4821489"/>
              <a:ext cx="740012" cy="805095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3" name="Google Shape;568;p27"/>
            <p:cNvSpPr/>
            <p:nvPr/>
          </p:nvSpPr>
          <p:spPr>
            <a:xfrm>
              <a:off x="2433648" y="4872304"/>
              <a:ext cx="460523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4" name="Google Shape;569;p27"/>
            <p:cNvSpPr/>
            <p:nvPr/>
          </p:nvSpPr>
          <p:spPr>
            <a:xfrm>
              <a:off x="3375336" y="4937410"/>
              <a:ext cx="427175" cy="428749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5" name="Google Shape;570;p27"/>
            <p:cNvSpPr/>
            <p:nvPr/>
          </p:nvSpPr>
          <p:spPr>
            <a:xfrm>
              <a:off x="2894170" y="4821489"/>
              <a:ext cx="659023" cy="76857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6" name="Google Shape;571;p27"/>
            <p:cNvSpPr/>
            <p:nvPr/>
          </p:nvSpPr>
          <p:spPr>
            <a:xfrm>
              <a:off x="2927518" y="4821489"/>
              <a:ext cx="625675" cy="76857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197" name="Google Shape;572;p27"/>
            <p:cNvGrpSpPr>
              <a:grpSpLocks/>
            </p:cNvGrpSpPr>
            <p:nvPr/>
          </p:nvGrpSpPr>
          <p:grpSpPr bwMode="auto">
            <a:xfrm>
              <a:off x="3041854" y="5112085"/>
              <a:ext cx="320778" cy="155620"/>
              <a:chOff x="2774333" y="4537064"/>
              <a:chExt cx="320778" cy="155620"/>
            </a:xfrm>
          </p:grpSpPr>
          <p:sp>
            <p:nvSpPr>
              <p:cNvPr id="199" name="Google Shape;573;p27"/>
              <p:cNvSpPr/>
              <p:nvPr/>
            </p:nvSpPr>
            <p:spPr>
              <a:xfrm>
                <a:off x="2774333" y="4562471"/>
                <a:ext cx="112749" cy="98453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574;p27"/>
              <p:cNvSpPr/>
              <p:nvPr/>
            </p:nvSpPr>
            <p:spPr>
              <a:xfrm>
                <a:off x="2898198" y="4537064"/>
                <a:ext cx="65109" cy="66694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575;p27"/>
              <p:cNvSpPr/>
              <p:nvPr/>
            </p:nvSpPr>
            <p:spPr>
              <a:xfrm>
                <a:off x="2968070" y="4565647"/>
                <a:ext cx="127041" cy="127037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98" name="Google Shape;576;p27"/>
            <p:cNvSpPr/>
            <p:nvPr/>
          </p:nvSpPr>
          <p:spPr>
            <a:xfrm>
              <a:off x="3029150" y="5577358"/>
              <a:ext cx="389063" cy="49226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28" name="Google Shape;578;p27"/>
          <p:cNvSpPr/>
          <p:nvPr/>
        </p:nvSpPr>
        <p:spPr>
          <a:xfrm>
            <a:off x="3308350" y="6418263"/>
            <a:ext cx="265113" cy="16510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229" name="Group 1"/>
          <p:cNvGrpSpPr>
            <a:grpSpLocks/>
          </p:cNvGrpSpPr>
          <p:nvPr userDrawn="1"/>
        </p:nvGrpSpPr>
        <p:grpSpPr bwMode="auto">
          <a:xfrm>
            <a:off x="1524000" y="5626100"/>
            <a:ext cx="9320213" cy="1231900"/>
            <a:chOff x="1524301" y="5626805"/>
            <a:chExt cx="9320239" cy="1231195"/>
          </a:xfrm>
        </p:grpSpPr>
        <p:sp>
          <p:nvSpPr>
            <p:cNvPr id="230" name="Google Shape;577;p27"/>
            <p:cNvSpPr/>
            <p:nvPr/>
          </p:nvSpPr>
          <p:spPr>
            <a:xfrm>
              <a:off x="3308656" y="6402649"/>
              <a:ext cx="265114" cy="452178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231" name="Google Shape;579;p27"/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/>
              <p:cNvSpPr/>
              <p:nvPr/>
            </p:nvSpPr>
            <p:spPr>
              <a:xfrm>
                <a:off x="929285" y="5051507"/>
                <a:ext cx="7315206" cy="420447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3" name="Google Shape;581;p27"/>
              <p:cNvSpPr/>
              <p:nvPr/>
            </p:nvSpPr>
            <p:spPr>
              <a:xfrm>
                <a:off x="929285" y="5051507"/>
                <a:ext cx="7315206" cy="133274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4" name="Google Shape;582;p27"/>
              <p:cNvSpPr/>
              <p:nvPr/>
            </p:nvSpPr>
            <p:spPr>
              <a:xfrm>
                <a:off x="6668314" y="5830524"/>
                <a:ext cx="265396" cy="45217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5" name="Google Shape;583;p27"/>
              <p:cNvSpPr/>
              <p:nvPr/>
            </p:nvSpPr>
            <p:spPr>
              <a:xfrm>
                <a:off x="6668314" y="5830524"/>
                <a:ext cx="265396" cy="165006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6" name="Google Shape;584;p27"/>
              <p:cNvSpPr/>
              <p:nvPr/>
            </p:nvSpPr>
            <p:spPr>
              <a:xfrm>
                <a:off x="1654451" y="5471954"/>
                <a:ext cx="5864874" cy="360156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7" name="Google Shape;585;p27"/>
              <p:cNvSpPr/>
              <p:nvPr/>
            </p:nvSpPr>
            <p:spPr>
              <a:xfrm>
                <a:off x="1654451" y="5471954"/>
                <a:ext cx="5864874" cy="1761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74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76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77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87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88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90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93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95" name="Google Shape;769;p31"/>
          <p:cNvGrpSpPr>
            <a:grpSpLocks/>
          </p:cNvGrpSpPr>
          <p:nvPr userDrawn="1"/>
        </p:nvGrpSpPr>
        <p:grpSpPr bwMode="auto">
          <a:xfrm>
            <a:off x="2547938" y="3587750"/>
            <a:ext cx="2600325" cy="2522538"/>
            <a:chOff x="5641385" y="2381306"/>
            <a:chExt cx="2599446" cy="2521829"/>
          </a:xfrm>
        </p:grpSpPr>
        <p:sp>
          <p:nvSpPr>
            <p:cNvPr id="96" name="Google Shape;770;p31"/>
            <p:cNvSpPr/>
            <p:nvPr/>
          </p:nvSpPr>
          <p:spPr>
            <a:xfrm>
              <a:off x="5715972" y="4460346"/>
              <a:ext cx="2364575" cy="36026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7" name="Google Shape;771;p31"/>
            <p:cNvGrpSpPr>
              <a:grpSpLocks/>
            </p:cNvGrpSpPr>
            <p:nvPr/>
          </p:nvGrpSpPr>
          <p:grpSpPr bwMode="auto">
            <a:xfrm flipH="1">
              <a:off x="6793498" y="3690624"/>
              <a:ext cx="1447318" cy="1003018"/>
              <a:chOff x="4799721" y="3457477"/>
              <a:chExt cx="2300988" cy="1594653"/>
            </a:xfrm>
          </p:grpSpPr>
          <p:sp>
            <p:nvSpPr>
              <p:cNvPr id="152" name="Google Shape;772;p31"/>
              <p:cNvSpPr/>
              <p:nvPr/>
            </p:nvSpPr>
            <p:spPr>
              <a:xfrm>
                <a:off x="5513734" y="4441519"/>
                <a:ext cx="133719" cy="123635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3" name="Google Shape;773;p31"/>
              <p:cNvSpPr/>
              <p:nvPr/>
            </p:nvSpPr>
            <p:spPr>
              <a:xfrm>
                <a:off x="5672683" y="4451612"/>
                <a:ext cx="90828" cy="78218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4" name="Google Shape;774;p31"/>
              <p:cNvSpPr/>
              <p:nvPr/>
            </p:nvSpPr>
            <p:spPr>
              <a:xfrm>
                <a:off x="5670161" y="4449088"/>
                <a:ext cx="93351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5" name="Google Shape;775;p31"/>
              <p:cNvSpPr/>
              <p:nvPr/>
            </p:nvSpPr>
            <p:spPr>
              <a:xfrm>
                <a:off x="5667637" y="4449088"/>
                <a:ext cx="100921" cy="83266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6" name="Google Shape;776;p31"/>
              <p:cNvSpPr/>
              <p:nvPr/>
            </p:nvSpPr>
            <p:spPr>
              <a:xfrm>
                <a:off x="4799721" y="3863709"/>
                <a:ext cx="1238801" cy="1188421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7" name="Google Shape;777;p31"/>
              <p:cNvSpPr/>
              <p:nvPr/>
            </p:nvSpPr>
            <p:spPr>
              <a:xfrm>
                <a:off x="4845135" y="3873802"/>
                <a:ext cx="1026867" cy="1047122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8" name="Google Shape;778;p31"/>
              <p:cNvSpPr/>
              <p:nvPr/>
            </p:nvSpPr>
            <p:spPr>
              <a:xfrm>
                <a:off x="5819018" y="3941928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9" name="Google Shape;779;p31"/>
              <p:cNvSpPr/>
              <p:nvPr/>
            </p:nvSpPr>
            <p:spPr>
              <a:xfrm>
                <a:off x="5647453" y="4113505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0" name="Google Shape;780;p31"/>
              <p:cNvSpPr/>
              <p:nvPr/>
            </p:nvSpPr>
            <p:spPr>
              <a:xfrm>
                <a:off x="5776128" y="398482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1" name="Google Shape;781;p31"/>
              <p:cNvSpPr/>
              <p:nvPr/>
            </p:nvSpPr>
            <p:spPr>
              <a:xfrm>
                <a:off x="5735760" y="40251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2" name="Google Shape;782;p31"/>
              <p:cNvSpPr/>
              <p:nvPr/>
            </p:nvSpPr>
            <p:spPr>
              <a:xfrm>
                <a:off x="5695391" y="4068088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3" name="Google Shape;783;p31"/>
              <p:cNvSpPr/>
              <p:nvPr/>
            </p:nvSpPr>
            <p:spPr>
              <a:xfrm>
                <a:off x="5604563" y="41589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4" name="Google Shape;784;p31"/>
              <p:cNvSpPr/>
              <p:nvPr/>
            </p:nvSpPr>
            <p:spPr>
              <a:xfrm>
                <a:off x="5564195" y="41992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5" name="Google Shape;785;p31"/>
              <p:cNvSpPr/>
              <p:nvPr/>
            </p:nvSpPr>
            <p:spPr>
              <a:xfrm>
                <a:off x="5526349" y="4239664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6" name="Google Shape;786;p31"/>
              <p:cNvSpPr/>
              <p:nvPr/>
            </p:nvSpPr>
            <p:spPr>
              <a:xfrm>
                <a:off x="5432998" y="4333021"/>
                <a:ext cx="58029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7" name="Google Shape;787;p31"/>
              <p:cNvSpPr/>
              <p:nvPr/>
            </p:nvSpPr>
            <p:spPr>
              <a:xfrm>
                <a:off x="5395152" y="4373392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8" name="Google Shape;788;p31"/>
              <p:cNvSpPr/>
              <p:nvPr/>
            </p:nvSpPr>
            <p:spPr>
              <a:xfrm>
                <a:off x="5354784" y="4413763"/>
                <a:ext cx="5550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9" name="Google Shape;789;p31"/>
              <p:cNvSpPr/>
              <p:nvPr/>
            </p:nvSpPr>
            <p:spPr>
              <a:xfrm>
                <a:off x="5266479" y="45071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0" name="Google Shape;790;p31"/>
              <p:cNvSpPr/>
              <p:nvPr/>
            </p:nvSpPr>
            <p:spPr>
              <a:xfrm>
                <a:off x="5223587" y="4547493"/>
                <a:ext cx="58030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1" name="Google Shape;791;p31"/>
              <p:cNvSpPr/>
              <p:nvPr/>
            </p:nvSpPr>
            <p:spPr>
              <a:xfrm>
                <a:off x="5183219" y="4587864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2" name="Google Shape;792;p31"/>
              <p:cNvSpPr/>
              <p:nvPr/>
            </p:nvSpPr>
            <p:spPr>
              <a:xfrm>
                <a:off x="5094914" y="4678698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3" name="Google Shape;793;p31"/>
              <p:cNvSpPr/>
              <p:nvPr/>
            </p:nvSpPr>
            <p:spPr>
              <a:xfrm>
                <a:off x="5054546" y="4719069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4" name="Google Shape;794;p31"/>
              <p:cNvSpPr/>
              <p:nvPr/>
            </p:nvSpPr>
            <p:spPr>
              <a:xfrm>
                <a:off x="5014178" y="476196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5" name="Google Shape;795;p31"/>
              <p:cNvSpPr/>
              <p:nvPr/>
            </p:nvSpPr>
            <p:spPr>
              <a:xfrm>
                <a:off x="4925871" y="4852797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6" name="Google Shape;796;p31"/>
              <p:cNvSpPr/>
              <p:nvPr/>
            </p:nvSpPr>
            <p:spPr>
              <a:xfrm>
                <a:off x="4885503" y="4893168"/>
                <a:ext cx="5550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7" name="Google Shape;797;p31"/>
              <p:cNvSpPr/>
              <p:nvPr/>
            </p:nvSpPr>
            <p:spPr>
              <a:xfrm>
                <a:off x="5480934" y="4287604"/>
                <a:ext cx="75690" cy="68127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8" name="Google Shape;798;p31"/>
              <p:cNvSpPr/>
              <p:nvPr/>
            </p:nvSpPr>
            <p:spPr>
              <a:xfrm>
                <a:off x="5309370" y="4459180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9" name="Google Shape;799;p31"/>
              <p:cNvSpPr/>
              <p:nvPr/>
            </p:nvSpPr>
            <p:spPr>
              <a:xfrm>
                <a:off x="5137805" y="4630757"/>
                <a:ext cx="80736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0" name="Google Shape;800;p31"/>
              <p:cNvSpPr/>
              <p:nvPr/>
            </p:nvSpPr>
            <p:spPr>
              <a:xfrm>
                <a:off x="4971286" y="4804857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1" name="Google Shape;801;p31"/>
              <p:cNvSpPr/>
              <p:nvPr/>
            </p:nvSpPr>
            <p:spPr>
              <a:xfrm>
                <a:off x="5819018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2" name="Google Shape;802;p31"/>
              <p:cNvSpPr/>
              <p:nvPr/>
            </p:nvSpPr>
            <p:spPr>
              <a:xfrm>
                <a:off x="5980491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3" name="Google Shape;803;p31"/>
              <p:cNvSpPr/>
              <p:nvPr/>
            </p:nvSpPr>
            <p:spPr>
              <a:xfrm>
                <a:off x="6053659" y="4807380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4" name="Google Shape;804;p31"/>
              <p:cNvSpPr/>
              <p:nvPr/>
            </p:nvSpPr>
            <p:spPr>
              <a:xfrm>
                <a:off x="6053659" y="4898214"/>
                <a:ext cx="1011728" cy="93359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5" name="Google Shape;805;p31"/>
              <p:cNvSpPr/>
              <p:nvPr/>
            </p:nvSpPr>
            <p:spPr>
              <a:xfrm>
                <a:off x="5819018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6" name="Google Shape;806;p31"/>
              <p:cNvSpPr/>
              <p:nvPr/>
            </p:nvSpPr>
            <p:spPr>
              <a:xfrm>
                <a:off x="5980491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7" name="Google Shape;807;p31"/>
              <p:cNvSpPr/>
              <p:nvPr/>
            </p:nvSpPr>
            <p:spPr>
              <a:xfrm>
                <a:off x="6053659" y="4196769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8" name="Google Shape;808;p31"/>
              <p:cNvSpPr/>
              <p:nvPr/>
            </p:nvSpPr>
            <p:spPr>
              <a:xfrm>
                <a:off x="6053659" y="4290128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9" name="Google Shape;809;p31"/>
              <p:cNvSpPr/>
              <p:nvPr/>
            </p:nvSpPr>
            <p:spPr>
              <a:xfrm>
                <a:off x="5879571" y="4441519"/>
                <a:ext cx="1120218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0" name="Google Shape;810;p31"/>
              <p:cNvSpPr/>
              <p:nvPr/>
            </p:nvSpPr>
            <p:spPr>
              <a:xfrm>
                <a:off x="5723144" y="4441519"/>
                <a:ext cx="1122742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1" name="Google Shape;811;p31"/>
              <p:cNvSpPr/>
              <p:nvPr/>
            </p:nvSpPr>
            <p:spPr>
              <a:xfrm>
                <a:off x="5760990" y="4502075"/>
                <a:ext cx="1011728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2" name="Google Shape;812;p31"/>
              <p:cNvSpPr/>
              <p:nvPr/>
            </p:nvSpPr>
            <p:spPr>
              <a:xfrm>
                <a:off x="5760990" y="4595432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3" name="Google Shape;813;p31"/>
              <p:cNvSpPr/>
              <p:nvPr/>
            </p:nvSpPr>
            <p:spPr>
              <a:xfrm>
                <a:off x="5485980" y="4847751"/>
                <a:ext cx="199319" cy="204379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4" name="Google Shape;814;p31"/>
              <p:cNvSpPr/>
              <p:nvPr/>
            </p:nvSpPr>
            <p:spPr>
              <a:xfrm>
                <a:off x="5528872" y="4989049"/>
                <a:ext cx="63075" cy="6308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5" name="Google Shape;815;p31"/>
              <p:cNvSpPr/>
              <p:nvPr/>
            </p:nvSpPr>
            <p:spPr>
              <a:xfrm>
                <a:off x="5644931" y="4085749"/>
                <a:ext cx="227071" cy="151391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6" name="Google Shape;816;p31"/>
              <p:cNvSpPr/>
              <p:nvPr/>
            </p:nvSpPr>
            <p:spPr>
              <a:xfrm>
                <a:off x="5644931" y="4136213"/>
                <a:ext cx="214455" cy="100927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7" name="Google Shape;817;p31"/>
              <p:cNvSpPr/>
              <p:nvPr/>
            </p:nvSpPr>
            <p:spPr>
              <a:xfrm>
                <a:off x="5629793" y="4232094"/>
                <a:ext cx="209409" cy="688830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8" name="Google Shape;818;p31"/>
              <p:cNvSpPr/>
              <p:nvPr/>
            </p:nvSpPr>
            <p:spPr>
              <a:xfrm>
                <a:off x="5559149" y="4216955"/>
                <a:ext cx="222025" cy="686306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9" name="Google Shape;819;p31"/>
              <p:cNvSpPr/>
              <p:nvPr/>
            </p:nvSpPr>
            <p:spPr>
              <a:xfrm>
                <a:off x="5485980" y="4201816"/>
                <a:ext cx="224549" cy="67369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820;p31"/>
              <p:cNvSpPr/>
              <p:nvPr/>
            </p:nvSpPr>
            <p:spPr>
              <a:xfrm>
                <a:off x="5617177" y="4166491"/>
                <a:ext cx="239687" cy="16148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821;p31"/>
              <p:cNvSpPr/>
              <p:nvPr/>
            </p:nvSpPr>
            <p:spPr>
              <a:xfrm>
                <a:off x="5629793" y="4166491"/>
                <a:ext cx="227071" cy="10849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2" name="Google Shape;822;p31"/>
              <p:cNvSpPr/>
              <p:nvPr/>
            </p:nvSpPr>
            <p:spPr>
              <a:xfrm>
                <a:off x="5627269" y="4161445"/>
                <a:ext cx="242209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3" name="Google Shape;823;p31"/>
              <p:cNvSpPr/>
              <p:nvPr/>
            </p:nvSpPr>
            <p:spPr>
              <a:xfrm>
                <a:off x="5604563" y="4252279"/>
                <a:ext cx="244732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4" name="Google Shape;824;p31"/>
              <p:cNvSpPr/>
              <p:nvPr/>
            </p:nvSpPr>
            <p:spPr>
              <a:xfrm>
                <a:off x="6376605" y="3457477"/>
                <a:ext cx="156427" cy="234655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5" name="Google Shape;825;p31"/>
              <p:cNvSpPr/>
              <p:nvPr/>
            </p:nvSpPr>
            <p:spPr>
              <a:xfrm>
                <a:off x="6179810" y="3608868"/>
                <a:ext cx="527309" cy="527345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6" name="Google Shape;826;p31"/>
              <p:cNvSpPr/>
              <p:nvPr/>
            </p:nvSpPr>
            <p:spPr>
              <a:xfrm>
                <a:off x="6240362" y="3659332"/>
                <a:ext cx="209409" cy="14634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7" name="Google Shape;827;p31"/>
              <p:cNvSpPr/>
              <p:nvPr/>
            </p:nvSpPr>
            <p:spPr>
              <a:xfrm>
                <a:off x="6189902" y="3719888"/>
                <a:ext cx="517217" cy="416325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98" name="Google Shape;828;p31"/>
            <p:cNvSpPr/>
            <p:nvPr/>
          </p:nvSpPr>
          <p:spPr>
            <a:xfrm>
              <a:off x="5641385" y="4715863"/>
              <a:ext cx="204718" cy="152357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829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830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831;p31"/>
            <p:cNvSpPr/>
            <p:nvPr/>
          </p:nvSpPr>
          <p:spPr>
            <a:xfrm>
              <a:off x="5801668" y="4428605"/>
              <a:ext cx="436415" cy="334869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832;p31"/>
            <p:cNvSpPr/>
            <p:nvPr/>
          </p:nvSpPr>
          <p:spPr>
            <a:xfrm>
              <a:off x="5993691" y="3849331"/>
              <a:ext cx="434828" cy="325346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833;p31"/>
            <p:cNvSpPr/>
            <p:nvPr/>
          </p:nvSpPr>
          <p:spPr>
            <a:xfrm>
              <a:off x="6106365" y="3869962"/>
              <a:ext cx="179327" cy="306302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834;p31"/>
            <p:cNvSpPr/>
            <p:nvPr/>
          </p:nvSpPr>
          <p:spPr>
            <a:xfrm>
              <a:off x="6176191" y="3779501"/>
              <a:ext cx="439589" cy="506270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835;p31"/>
            <p:cNvSpPr/>
            <p:nvPr/>
          </p:nvSpPr>
          <p:spPr>
            <a:xfrm>
              <a:off x="6445975" y="3823938"/>
              <a:ext cx="169806" cy="460246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836;p31"/>
            <p:cNvSpPr/>
            <p:nvPr/>
          </p:nvSpPr>
          <p:spPr>
            <a:xfrm>
              <a:off x="6123822" y="4195309"/>
              <a:ext cx="501480" cy="360261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837;p31"/>
            <p:cNvSpPr/>
            <p:nvPr/>
          </p:nvSpPr>
          <p:spPr>
            <a:xfrm>
              <a:off x="6320605" y="3623970"/>
              <a:ext cx="142827" cy="252341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838;p31"/>
            <p:cNvSpPr/>
            <p:nvPr/>
          </p:nvSpPr>
          <p:spPr>
            <a:xfrm>
              <a:off x="5801668" y="4763474"/>
              <a:ext cx="234871" cy="139661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839;p31"/>
            <p:cNvSpPr/>
            <p:nvPr/>
          </p:nvSpPr>
          <p:spPr>
            <a:xfrm>
              <a:off x="5950842" y="4369885"/>
              <a:ext cx="674460" cy="45865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840;p31"/>
            <p:cNvSpPr/>
            <p:nvPr/>
          </p:nvSpPr>
          <p:spPr>
            <a:xfrm>
              <a:off x="6428519" y="4371471"/>
              <a:ext cx="196783" cy="274561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841;p31"/>
            <p:cNvSpPr/>
            <p:nvPr/>
          </p:nvSpPr>
          <p:spPr>
            <a:xfrm>
              <a:off x="6476128" y="3874724"/>
              <a:ext cx="226935" cy="53959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842;p31"/>
            <p:cNvSpPr/>
            <p:nvPr/>
          </p:nvSpPr>
          <p:spPr>
            <a:xfrm>
              <a:off x="6645932" y="4401626"/>
              <a:ext cx="147588" cy="9522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843;p31"/>
            <p:cNvSpPr/>
            <p:nvPr/>
          </p:nvSpPr>
          <p:spPr>
            <a:xfrm>
              <a:off x="6453910" y="3754108"/>
              <a:ext cx="4760" cy="25393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844;p31"/>
            <p:cNvSpPr/>
            <p:nvPr/>
          </p:nvSpPr>
          <p:spPr>
            <a:xfrm>
              <a:off x="6458671" y="37795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845;p31"/>
            <p:cNvSpPr/>
            <p:nvPr/>
          </p:nvSpPr>
          <p:spPr>
            <a:xfrm>
              <a:off x="6328540" y="3762043"/>
              <a:ext cx="3174" cy="2221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846;p31"/>
            <p:cNvSpPr/>
            <p:nvPr/>
          </p:nvSpPr>
          <p:spPr>
            <a:xfrm>
              <a:off x="6328540" y="3754108"/>
              <a:ext cx="130131" cy="55546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847;p31"/>
            <p:cNvSpPr/>
            <p:nvPr/>
          </p:nvSpPr>
          <p:spPr>
            <a:xfrm>
              <a:off x="5798494" y="2519380"/>
              <a:ext cx="1226723" cy="1242663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848;p31"/>
            <p:cNvSpPr/>
            <p:nvPr/>
          </p:nvSpPr>
          <p:spPr>
            <a:xfrm>
              <a:off x="5854038" y="3349409"/>
              <a:ext cx="1026765" cy="330107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849;p31"/>
            <p:cNvSpPr/>
            <p:nvPr/>
          </p:nvSpPr>
          <p:spPr>
            <a:xfrm>
              <a:off x="5854038" y="3127221"/>
              <a:ext cx="1121983" cy="552295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850;p31"/>
            <p:cNvSpPr/>
            <p:nvPr/>
          </p:nvSpPr>
          <p:spPr>
            <a:xfrm>
              <a:off x="5641385" y="2381306"/>
              <a:ext cx="1491746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851;p31"/>
            <p:cNvSpPr/>
            <p:nvPr/>
          </p:nvSpPr>
          <p:spPr>
            <a:xfrm>
              <a:off x="5715972" y="3062153"/>
              <a:ext cx="7935" cy="4761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852;p31"/>
            <p:cNvSpPr/>
            <p:nvPr/>
          </p:nvSpPr>
          <p:spPr>
            <a:xfrm>
              <a:off x="6323779" y="3197052"/>
              <a:ext cx="96804" cy="5237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853;p31"/>
            <p:cNvSpPr/>
            <p:nvPr/>
          </p:nvSpPr>
          <p:spPr>
            <a:xfrm>
              <a:off x="6420584" y="3127221"/>
              <a:ext cx="220588" cy="77766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854;p31"/>
            <p:cNvSpPr/>
            <p:nvPr/>
          </p:nvSpPr>
          <p:spPr>
            <a:xfrm>
              <a:off x="6119060" y="3187529"/>
              <a:ext cx="126957" cy="61896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855;p31"/>
            <p:cNvSpPr/>
            <p:nvPr/>
          </p:nvSpPr>
          <p:spPr>
            <a:xfrm>
              <a:off x="5854038" y="3344648"/>
              <a:ext cx="0" cy="4761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856;p31"/>
            <p:cNvSpPr/>
            <p:nvPr/>
          </p:nvSpPr>
          <p:spPr>
            <a:xfrm>
              <a:off x="5854038" y="3276404"/>
              <a:ext cx="44435" cy="7300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857;p31"/>
            <p:cNvSpPr/>
            <p:nvPr/>
          </p:nvSpPr>
          <p:spPr>
            <a:xfrm>
              <a:off x="5658841" y="3179595"/>
              <a:ext cx="1466354" cy="209491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858;p31"/>
            <p:cNvSpPr/>
            <p:nvPr/>
          </p:nvSpPr>
          <p:spPr>
            <a:xfrm>
              <a:off x="6968086" y="33843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859;p31"/>
            <p:cNvSpPr/>
            <p:nvPr/>
          </p:nvSpPr>
          <p:spPr>
            <a:xfrm>
              <a:off x="6880803" y="3314494"/>
              <a:ext cx="87283" cy="69830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860;p31"/>
            <p:cNvSpPr/>
            <p:nvPr/>
          </p:nvSpPr>
          <p:spPr>
            <a:xfrm>
              <a:off x="5658841" y="2836791"/>
              <a:ext cx="1466354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861;p31"/>
            <p:cNvSpPr/>
            <p:nvPr/>
          </p:nvSpPr>
          <p:spPr>
            <a:xfrm>
              <a:off x="6133344" y="3492244"/>
              <a:ext cx="177740" cy="122204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862;p31"/>
            <p:cNvSpPr/>
            <p:nvPr/>
          </p:nvSpPr>
          <p:spPr>
            <a:xfrm>
              <a:off x="6338061" y="3257360"/>
              <a:ext cx="234871" cy="209491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863;p31"/>
            <p:cNvSpPr/>
            <p:nvPr/>
          </p:nvSpPr>
          <p:spPr>
            <a:xfrm>
              <a:off x="6384084" y="3439871"/>
              <a:ext cx="266610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864;p31"/>
            <p:cNvSpPr/>
            <p:nvPr/>
          </p:nvSpPr>
          <p:spPr>
            <a:xfrm>
              <a:off x="5893712" y="3289101"/>
              <a:ext cx="217414" cy="19203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865;p31"/>
            <p:cNvSpPr/>
            <p:nvPr/>
          </p:nvSpPr>
          <p:spPr>
            <a:xfrm>
              <a:off x="5881016" y="3458916"/>
              <a:ext cx="182501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866;p31"/>
            <p:cNvSpPr/>
            <p:nvPr/>
          </p:nvSpPr>
          <p:spPr>
            <a:xfrm>
              <a:off x="5858798" y="3819177"/>
              <a:ext cx="247566" cy="358674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867;p31"/>
            <p:cNvSpPr/>
            <p:nvPr/>
          </p:nvSpPr>
          <p:spPr>
            <a:xfrm>
              <a:off x="5858798" y="3819177"/>
              <a:ext cx="247566" cy="357088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868;p31"/>
            <p:cNvSpPr/>
            <p:nvPr/>
          </p:nvSpPr>
          <p:spPr>
            <a:xfrm>
              <a:off x="6106365" y="3981056"/>
              <a:ext cx="0" cy="138074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869;p31"/>
            <p:cNvSpPr/>
            <p:nvPr/>
          </p:nvSpPr>
          <p:spPr>
            <a:xfrm>
              <a:off x="6080973" y="3827113"/>
              <a:ext cx="25391" cy="12696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870;p31"/>
            <p:cNvSpPr/>
            <p:nvPr/>
          </p:nvSpPr>
          <p:spPr>
            <a:xfrm>
              <a:off x="5858798" y="3827113"/>
              <a:ext cx="247566" cy="349152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871;p31"/>
            <p:cNvSpPr/>
            <p:nvPr/>
          </p:nvSpPr>
          <p:spPr>
            <a:xfrm>
              <a:off x="5858798" y="3784262"/>
              <a:ext cx="247566" cy="69830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872;p31"/>
            <p:cNvSpPr/>
            <p:nvPr/>
          </p:nvSpPr>
          <p:spPr>
            <a:xfrm>
              <a:off x="5871494" y="3796958"/>
              <a:ext cx="222175" cy="42851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873;p31"/>
            <p:cNvSpPr/>
            <p:nvPr/>
          </p:nvSpPr>
          <p:spPr>
            <a:xfrm>
              <a:off x="5888951" y="3814416"/>
              <a:ext cx="187262" cy="39676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874;p31"/>
            <p:cNvSpPr/>
            <p:nvPr/>
          </p:nvSpPr>
          <p:spPr>
            <a:xfrm>
              <a:off x="5738189" y="3468438"/>
              <a:ext cx="215827" cy="311063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875;p31"/>
            <p:cNvSpPr/>
            <p:nvPr/>
          </p:nvSpPr>
          <p:spPr>
            <a:xfrm>
              <a:off x="5771516" y="3709671"/>
              <a:ext cx="142827" cy="4443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876;p31"/>
            <p:cNvSpPr/>
            <p:nvPr/>
          </p:nvSpPr>
          <p:spPr>
            <a:xfrm>
              <a:off x="5749299" y="3584293"/>
              <a:ext cx="192022" cy="195208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877;p31"/>
            <p:cNvSpPr/>
            <p:nvPr/>
          </p:nvSpPr>
          <p:spPr>
            <a:xfrm>
              <a:off x="5984169" y="3614447"/>
              <a:ext cx="92044" cy="199969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878;p31"/>
            <p:cNvSpPr/>
            <p:nvPr/>
          </p:nvSpPr>
          <p:spPr>
            <a:xfrm>
              <a:off x="5984169" y="3644601"/>
              <a:ext cx="74587" cy="169815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879;p31"/>
            <p:cNvSpPr/>
            <p:nvPr/>
          </p:nvSpPr>
          <p:spPr>
            <a:xfrm>
              <a:off x="5973060" y="3370041"/>
              <a:ext cx="73000" cy="79353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880;p31"/>
            <p:cNvSpPr/>
            <p:nvPr/>
          </p:nvSpPr>
          <p:spPr>
            <a:xfrm>
              <a:off x="6398366" y="3354170"/>
              <a:ext cx="74588" cy="73004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881;p31"/>
            <p:cNvSpPr/>
            <p:nvPr/>
          </p:nvSpPr>
          <p:spPr>
            <a:xfrm>
              <a:off x="5949256" y="4373059"/>
              <a:ext cx="674459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08" name="TextBox 235"/>
          <p:cNvSpPr txBox="1"/>
          <p:nvPr userDrawn="1"/>
        </p:nvSpPr>
        <p:spPr>
          <a:xfrm>
            <a:off x="4333875" y="1571625"/>
            <a:ext cx="3725863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90" grpId="0" animBg="1"/>
      <p:bldP spid="91" grpId="0" animBg="1"/>
      <p:bldP spid="20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631;p30"/>
          <p:cNvGrpSpPr>
            <a:grpSpLocks/>
          </p:cNvGrpSpPr>
          <p:nvPr userDrawn="1"/>
        </p:nvGrpSpPr>
        <p:grpSpPr bwMode="auto">
          <a:xfrm>
            <a:off x="7672388" y="3622675"/>
            <a:ext cx="1309687" cy="2486025"/>
            <a:chOff x="961250" y="234750"/>
            <a:chExt cx="1222525" cy="2320700"/>
          </a:xfrm>
        </p:grpSpPr>
        <p:sp>
          <p:nvSpPr>
            <p:cNvPr id="74" name="Google Shape;632;p30"/>
            <p:cNvSpPr/>
            <p:nvPr/>
          </p:nvSpPr>
          <p:spPr>
            <a:xfrm>
              <a:off x="1528798" y="1558113"/>
              <a:ext cx="189677" cy="241554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633;p30"/>
            <p:cNvSpPr/>
            <p:nvPr/>
          </p:nvSpPr>
          <p:spPr>
            <a:xfrm>
              <a:off x="1647346" y="1817450"/>
              <a:ext cx="207459" cy="251928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634;p30"/>
            <p:cNvSpPr/>
            <p:nvPr/>
          </p:nvSpPr>
          <p:spPr>
            <a:xfrm>
              <a:off x="1598445" y="1737425"/>
              <a:ext cx="165967" cy="131892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635;p30"/>
            <p:cNvSpPr/>
            <p:nvPr/>
          </p:nvSpPr>
          <p:spPr>
            <a:xfrm>
              <a:off x="1287257" y="1495872"/>
              <a:ext cx="392690" cy="420868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636;p30"/>
            <p:cNvSpPr/>
            <p:nvPr/>
          </p:nvSpPr>
          <p:spPr>
            <a:xfrm>
              <a:off x="1567326" y="1904884"/>
              <a:ext cx="4446" cy="0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637;p30"/>
            <p:cNvSpPr/>
            <p:nvPr/>
          </p:nvSpPr>
          <p:spPr>
            <a:xfrm>
              <a:off x="1567326" y="1575896"/>
              <a:ext cx="7410" cy="328988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638;p30"/>
            <p:cNvSpPr/>
            <p:nvPr/>
          </p:nvSpPr>
          <p:spPr>
            <a:xfrm>
              <a:off x="1462115" y="1915257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639;p30"/>
            <p:cNvSpPr/>
            <p:nvPr/>
          </p:nvSpPr>
          <p:spPr>
            <a:xfrm>
              <a:off x="1462115" y="1534402"/>
              <a:ext cx="74092" cy="383819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640;p30"/>
            <p:cNvSpPr/>
            <p:nvPr/>
          </p:nvSpPr>
          <p:spPr>
            <a:xfrm>
              <a:off x="1602890" y="1519582"/>
              <a:ext cx="2964" cy="14819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641;p30"/>
            <p:cNvSpPr/>
            <p:nvPr/>
          </p:nvSpPr>
          <p:spPr>
            <a:xfrm>
              <a:off x="1571772" y="1534402"/>
              <a:ext cx="34082" cy="370482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642;p30"/>
            <p:cNvSpPr/>
            <p:nvPr/>
          </p:nvSpPr>
          <p:spPr>
            <a:xfrm>
              <a:off x="1518425" y="1953787"/>
              <a:ext cx="251914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643;p30"/>
            <p:cNvSpPr/>
            <p:nvPr/>
          </p:nvSpPr>
          <p:spPr>
            <a:xfrm>
              <a:off x="1518425" y="2272402"/>
              <a:ext cx="84465" cy="128927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644;p30"/>
            <p:cNvSpPr/>
            <p:nvPr/>
          </p:nvSpPr>
          <p:spPr>
            <a:xfrm>
              <a:off x="1266511" y="1989353"/>
              <a:ext cx="357125" cy="51423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645;p30"/>
            <p:cNvSpPr/>
            <p:nvPr/>
          </p:nvSpPr>
          <p:spPr>
            <a:xfrm>
              <a:off x="1272438" y="1873763"/>
              <a:ext cx="420845" cy="226736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646;p30"/>
            <p:cNvSpPr/>
            <p:nvPr/>
          </p:nvSpPr>
          <p:spPr>
            <a:xfrm>
              <a:off x="1559917" y="2072341"/>
              <a:ext cx="120029" cy="200061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647;p30"/>
            <p:cNvSpPr/>
            <p:nvPr/>
          </p:nvSpPr>
          <p:spPr>
            <a:xfrm>
              <a:off x="1493233" y="1995281"/>
              <a:ext cx="112621" cy="108181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648;p30"/>
            <p:cNvSpPr/>
            <p:nvPr/>
          </p:nvSpPr>
          <p:spPr>
            <a:xfrm>
              <a:off x="1528798" y="2488764"/>
              <a:ext cx="154112" cy="66686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649;p30"/>
            <p:cNvSpPr/>
            <p:nvPr/>
          </p:nvSpPr>
          <p:spPr>
            <a:xfrm>
              <a:off x="1500643" y="1378799"/>
              <a:ext cx="112621" cy="203025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650;p30"/>
            <p:cNvSpPr/>
            <p:nvPr/>
          </p:nvSpPr>
          <p:spPr>
            <a:xfrm>
              <a:off x="1059052" y="406654"/>
              <a:ext cx="1016548" cy="1066989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651;p30"/>
            <p:cNvSpPr/>
            <p:nvPr/>
          </p:nvSpPr>
          <p:spPr>
            <a:xfrm>
              <a:off x="1076834" y="1177257"/>
              <a:ext cx="652014" cy="296386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652;p30"/>
            <p:cNvSpPr/>
            <p:nvPr/>
          </p:nvSpPr>
          <p:spPr>
            <a:xfrm>
              <a:off x="1559917" y="1467714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653;p30"/>
            <p:cNvSpPr/>
            <p:nvPr/>
          </p:nvSpPr>
          <p:spPr>
            <a:xfrm>
              <a:off x="1076834" y="1077968"/>
              <a:ext cx="652014" cy="395674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654;p30"/>
            <p:cNvSpPr/>
            <p:nvPr/>
          </p:nvSpPr>
          <p:spPr>
            <a:xfrm>
              <a:off x="1230947" y="1481052"/>
              <a:ext cx="280069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655;p30"/>
            <p:cNvSpPr/>
            <p:nvPr/>
          </p:nvSpPr>
          <p:spPr>
            <a:xfrm>
              <a:off x="1235392" y="1481052"/>
              <a:ext cx="272660" cy="689096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656;p30"/>
            <p:cNvSpPr/>
            <p:nvPr/>
          </p:nvSpPr>
          <p:spPr>
            <a:xfrm>
              <a:off x="1605854" y="1516619"/>
              <a:ext cx="158558" cy="638711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657;p30"/>
            <p:cNvSpPr/>
            <p:nvPr/>
          </p:nvSpPr>
          <p:spPr>
            <a:xfrm>
              <a:off x="1742184" y="1987872"/>
              <a:ext cx="0" cy="56313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658;p30"/>
            <p:cNvSpPr/>
            <p:nvPr/>
          </p:nvSpPr>
          <p:spPr>
            <a:xfrm>
              <a:off x="1613264" y="1526992"/>
              <a:ext cx="128920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659;p30"/>
            <p:cNvSpPr/>
            <p:nvPr/>
          </p:nvSpPr>
          <p:spPr>
            <a:xfrm>
              <a:off x="1672538" y="1202450"/>
              <a:ext cx="133366" cy="121518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660;p30"/>
            <p:cNvSpPr/>
            <p:nvPr/>
          </p:nvSpPr>
          <p:spPr>
            <a:xfrm>
              <a:off x="1511016" y="981642"/>
              <a:ext cx="189677" cy="168940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661;p30"/>
            <p:cNvSpPr/>
            <p:nvPr/>
          </p:nvSpPr>
          <p:spPr>
            <a:xfrm>
              <a:off x="1416177" y="1104642"/>
              <a:ext cx="217832" cy="120036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662;p30"/>
            <p:cNvSpPr/>
            <p:nvPr/>
          </p:nvSpPr>
          <p:spPr>
            <a:xfrm>
              <a:off x="1850359" y="1079449"/>
              <a:ext cx="161521" cy="143748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663;p30"/>
            <p:cNvSpPr/>
            <p:nvPr/>
          </p:nvSpPr>
          <p:spPr>
            <a:xfrm>
              <a:off x="1860732" y="1212823"/>
              <a:ext cx="130403" cy="93362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664;p30"/>
            <p:cNvSpPr/>
            <p:nvPr/>
          </p:nvSpPr>
          <p:spPr>
            <a:xfrm>
              <a:off x="1608818" y="1009799"/>
              <a:ext cx="71129" cy="62241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665;p30"/>
            <p:cNvSpPr/>
            <p:nvPr/>
          </p:nvSpPr>
          <p:spPr>
            <a:xfrm>
              <a:off x="1921488" y="1095751"/>
              <a:ext cx="69646" cy="60759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666;p30"/>
            <p:cNvSpPr/>
            <p:nvPr/>
          </p:nvSpPr>
          <p:spPr>
            <a:xfrm>
              <a:off x="961250" y="236232"/>
              <a:ext cx="1222525" cy="946952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667;p30"/>
            <p:cNvSpPr/>
            <p:nvPr/>
          </p:nvSpPr>
          <p:spPr>
            <a:xfrm>
              <a:off x="989405" y="234750"/>
              <a:ext cx="1194370" cy="706880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668;p30"/>
            <p:cNvSpPr/>
            <p:nvPr/>
          </p:nvSpPr>
          <p:spPr>
            <a:xfrm>
              <a:off x="989405" y="237714"/>
              <a:ext cx="1194370" cy="935097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669;p30"/>
            <p:cNvSpPr/>
            <p:nvPr/>
          </p:nvSpPr>
          <p:spPr>
            <a:xfrm>
              <a:off x="1070907" y="1735944"/>
              <a:ext cx="244505" cy="251928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670;p30"/>
            <p:cNvSpPr/>
            <p:nvPr/>
          </p:nvSpPr>
          <p:spPr>
            <a:xfrm>
              <a:off x="1272438" y="1525510"/>
              <a:ext cx="204495" cy="225253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671;p30"/>
            <p:cNvSpPr/>
            <p:nvPr/>
          </p:nvSpPr>
          <p:spPr>
            <a:xfrm>
              <a:off x="1272438" y="1525510"/>
              <a:ext cx="200049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672;p30"/>
            <p:cNvSpPr/>
            <p:nvPr/>
          </p:nvSpPr>
          <p:spPr>
            <a:xfrm>
              <a:off x="1220573" y="1658884"/>
              <a:ext cx="154112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5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16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8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19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29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30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2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33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34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35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7" name="TextBox 137"/>
          <p:cNvSpPr txBox="1"/>
          <p:nvPr userDrawn="1"/>
        </p:nvSpPr>
        <p:spPr>
          <a:xfrm>
            <a:off x="3559175" y="1522413"/>
            <a:ext cx="4518025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rgbClr val="C00000"/>
                </a:solidFill>
                <a:latin typeface="+mj-lt"/>
                <a:cs typeface="+mn-cs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32" grpId="0" animBg="1"/>
      <p:bldP spid="133" grpId="0" animBg="1"/>
      <p:bldP spid="13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939;p32"/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74" name="Google Shape;940;p32"/>
            <p:cNvSpPr/>
            <p:nvPr/>
          </p:nvSpPr>
          <p:spPr>
            <a:xfrm>
              <a:off x="3297175" y="2415166"/>
              <a:ext cx="962048" cy="144484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941;p32"/>
            <p:cNvSpPr/>
            <p:nvPr/>
          </p:nvSpPr>
          <p:spPr>
            <a:xfrm>
              <a:off x="3852702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942;p32"/>
            <p:cNvSpPr/>
            <p:nvPr/>
          </p:nvSpPr>
          <p:spPr>
            <a:xfrm>
              <a:off x="3975793" y="2374581"/>
              <a:ext cx="195972" cy="180198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943;p32"/>
            <p:cNvSpPr/>
            <p:nvPr/>
          </p:nvSpPr>
          <p:spPr>
            <a:xfrm>
              <a:off x="3366819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944;p32"/>
            <p:cNvSpPr/>
            <p:nvPr/>
          </p:nvSpPr>
          <p:spPr>
            <a:xfrm>
              <a:off x="3426744" y="2377828"/>
              <a:ext cx="199213" cy="176951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945;p32"/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946;p32"/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947;p32"/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948;p32"/>
            <p:cNvSpPr/>
            <p:nvPr/>
          </p:nvSpPr>
          <p:spPr>
            <a:xfrm>
              <a:off x="3598423" y="2020678"/>
              <a:ext cx="12957" cy="11201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949;p32"/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950;p32"/>
            <p:cNvSpPr/>
            <p:nvPr/>
          </p:nvSpPr>
          <p:spPr>
            <a:xfrm>
              <a:off x="3966075" y="1984963"/>
              <a:ext cx="30772" cy="14773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951;p32"/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952;p32"/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953;p32"/>
            <p:cNvSpPr/>
            <p:nvPr/>
          </p:nvSpPr>
          <p:spPr>
            <a:xfrm>
              <a:off x="3486670" y="2132693"/>
              <a:ext cx="111753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954;p32"/>
            <p:cNvSpPr/>
            <p:nvPr/>
          </p:nvSpPr>
          <p:spPr>
            <a:xfrm>
              <a:off x="3598423" y="213269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955;p32"/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956;p32"/>
            <p:cNvSpPr/>
            <p:nvPr/>
          </p:nvSpPr>
          <p:spPr>
            <a:xfrm>
              <a:off x="3996847" y="2132693"/>
              <a:ext cx="111754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957;p32"/>
            <p:cNvSpPr/>
            <p:nvPr/>
          </p:nvSpPr>
          <p:spPr>
            <a:xfrm>
              <a:off x="3993608" y="2127823"/>
              <a:ext cx="3239" cy="487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958;p32"/>
            <p:cNvSpPr/>
            <p:nvPr/>
          </p:nvSpPr>
          <p:spPr>
            <a:xfrm>
              <a:off x="3933683" y="2127823"/>
              <a:ext cx="59925" cy="25975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959;p32"/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960;p32"/>
            <p:cNvSpPr/>
            <p:nvPr/>
          </p:nvSpPr>
          <p:spPr>
            <a:xfrm>
              <a:off x="3800875" y="2093731"/>
              <a:ext cx="108513" cy="238642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961;p32"/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962;p32"/>
            <p:cNvSpPr/>
            <p:nvPr/>
          </p:nvSpPr>
          <p:spPr>
            <a:xfrm>
              <a:off x="3807353" y="2045029"/>
              <a:ext cx="140906" cy="51949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963;p32"/>
            <p:cNvSpPr/>
            <p:nvPr/>
          </p:nvSpPr>
          <p:spPr>
            <a:xfrm>
              <a:off x="3619478" y="2045029"/>
              <a:ext cx="142526" cy="48702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964;p32"/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965;p32"/>
            <p:cNvSpPr/>
            <p:nvPr/>
          </p:nvSpPr>
          <p:spPr>
            <a:xfrm>
              <a:off x="3653490" y="2093731"/>
              <a:ext cx="105275" cy="238642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966;p32"/>
            <p:cNvSpPr/>
            <p:nvPr/>
          </p:nvSpPr>
          <p:spPr>
            <a:xfrm>
              <a:off x="3706937" y="1631060"/>
              <a:ext cx="118231" cy="202926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967;p32"/>
            <p:cNvSpPr/>
            <p:nvPr/>
          </p:nvSpPr>
          <p:spPr>
            <a:xfrm>
              <a:off x="3716655" y="1730088"/>
              <a:ext cx="102035" cy="42209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968;p32"/>
            <p:cNvSpPr/>
            <p:nvPr/>
          </p:nvSpPr>
          <p:spPr>
            <a:xfrm>
              <a:off x="3891573" y="493050"/>
              <a:ext cx="840577" cy="1409119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969;p32"/>
            <p:cNvSpPr/>
            <p:nvPr/>
          </p:nvSpPr>
          <p:spPr>
            <a:xfrm>
              <a:off x="4056773" y="538505"/>
              <a:ext cx="304487" cy="117372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970;p32"/>
            <p:cNvSpPr/>
            <p:nvPr/>
          </p:nvSpPr>
          <p:spPr>
            <a:xfrm>
              <a:off x="2718975" y="713834"/>
              <a:ext cx="861633" cy="1397756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971;p32"/>
            <p:cNvSpPr/>
            <p:nvPr/>
          </p:nvSpPr>
          <p:spPr>
            <a:xfrm>
              <a:off x="3135214" y="1369691"/>
              <a:ext cx="315825" cy="512997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972;p32"/>
            <p:cNvSpPr/>
            <p:nvPr/>
          </p:nvSpPr>
          <p:spPr>
            <a:xfrm>
              <a:off x="3198380" y="661885"/>
              <a:ext cx="1124009" cy="107145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973;p32"/>
            <p:cNvSpPr/>
            <p:nvPr/>
          </p:nvSpPr>
          <p:spPr>
            <a:xfrm>
              <a:off x="3352242" y="1064490"/>
              <a:ext cx="830861" cy="259745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974;p32"/>
            <p:cNvSpPr/>
            <p:nvPr/>
          </p:nvSpPr>
          <p:spPr>
            <a:xfrm>
              <a:off x="4267322" y="1267417"/>
              <a:ext cx="55067" cy="94158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975;p32"/>
            <p:cNvSpPr/>
            <p:nvPr/>
          </p:nvSpPr>
          <p:spPr>
            <a:xfrm>
              <a:off x="4210636" y="1463849"/>
              <a:ext cx="53448" cy="974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976;p32"/>
            <p:cNvSpPr/>
            <p:nvPr/>
          </p:nvSpPr>
          <p:spPr>
            <a:xfrm>
              <a:off x="4192820" y="1243065"/>
              <a:ext cx="129569" cy="230524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977;p32"/>
            <p:cNvSpPr/>
            <p:nvPr/>
          </p:nvSpPr>
          <p:spPr>
            <a:xfrm>
              <a:off x="3209716" y="1445992"/>
              <a:ext cx="9718" cy="21104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978;p32"/>
            <p:cNvSpPr/>
            <p:nvPr/>
          </p:nvSpPr>
          <p:spPr>
            <a:xfrm>
              <a:off x="3201619" y="1421640"/>
              <a:ext cx="38871" cy="82794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979;p32"/>
            <p:cNvSpPr/>
            <p:nvPr/>
          </p:nvSpPr>
          <p:spPr>
            <a:xfrm>
              <a:off x="3201619" y="1320989"/>
              <a:ext cx="176537" cy="297084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980;p32"/>
            <p:cNvSpPr/>
            <p:nvPr/>
          </p:nvSpPr>
          <p:spPr>
            <a:xfrm>
              <a:off x="3059093" y="530389"/>
              <a:ext cx="1319982" cy="899369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981;p32"/>
            <p:cNvSpPr/>
            <p:nvPr/>
          </p:nvSpPr>
          <p:spPr>
            <a:xfrm>
              <a:off x="4267322" y="996307"/>
              <a:ext cx="79360" cy="246758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982;p32"/>
            <p:cNvSpPr/>
            <p:nvPr/>
          </p:nvSpPr>
          <p:spPr>
            <a:xfrm>
              <a:off x="4288377" y="1161894"/>
              <a:ext cx="24295" cy="48702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983;p32"/>
            <p:cNvSpPr/>
            <p:nvPr/>
          </p:nvSpPr>
          <p:spPr>
            <a:xfrm>
              <a:off x="3758765" y="1134297"/>
              <a:ext cx="241321" cy="123379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984;p32"/>
            <p:cNvSpPr/>
            <p:nvPr/>
          </p:nvSpPr>
          <p:spPr>
            <a:xfrm>
              <a:off x="3059093" y="1189493"/>
              <a:ext cx="55067" cy="21104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985;p32"/>
            <p:cNvSpPr/>
            <p:nvPr/>
          </p:nvSpPr>
          <p:spPr>
            <a:xfrm>
              <a:off x="3671306" y="1239818"/>
              <a:ext cx="87459" cy="27598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986;p32"/>
            <p:cNvSpPr/>
            <p:nvPr/>
          </p:nvSpPr>
          <p:spPr>
            <a:xfrm>
              <a:off x="3096344" y="1260923"/>
              <a:ext cx="137667" cy="15747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987;p32"/>
            <p:cNvSpPr/>
            <p:nvPr/>
          </p:nvSpPr>
          <p:spPr>
            <a:xfrm>
              <a:off x="3234011" y="1418393"/>
              <a:ext cx="6478" cy="3247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988;p32"/>
            <p:cNvSpPr/>
            <p:nvPr/>
          </p:nvSpPr>
          <p:spPr>
            <a:xfrm>
              <a:off x="4176624" y="1351834"/>
              <a:ext cx="16196" cy="24351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989;p32"/>
            <p:cNvSpPr/>
            <p:nvPr/>
          </p:nvSpPr>
          <p:spPr>
            <a:xfrm>
              <a:off x="4000086" y="1074230"/>
              <a:ext cx="161961" cy="147731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990;p32"/>
            <p:cNvSpPr/>
            <p:nvPr/>
          </p:nvSpPr>
          <p:spPr>
            <a:xfrm>
              <a:off x="4267322" y="1239818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991;p32"/>
            <p:cNvSpPr/>
            <p:nvPr/>
          </p:nvSpPr>
          <p:spPr>
            <a:xfrm>
              <a:off x="3264783" y="1239818"/>
              <a:ext cx="1002539" cy="126626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992;p32"/>
            <p:cNvSpPr/>
            <p:nvPr/>
          </p:nvSpPr>
          <p:spPr>
            <a:xfrm>
              <a:off x="3240489" y="1421640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993;p32"/>
            <p:cNvSpPr/>
            <p:nvPr/>
          </p:nvSpPr>
          <p:spPr>
            <a:xfrm>
              <a:off x="3240489" y="1421640"/>
              <a:ext cx="48588" cy="974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994;p32"/>
            <p:cNvSpPr/>
            <p:nvPr/>
          </p:nvSpPr>
          <p:spPr>
            <a:xfrm>
              <a:off x="3059093" y="819356"/>
              <a:ext cx="1316743" cy="6120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995;p32"/>
            <p:cNvSpPr/>
            <p:nvPr/>
          </p:nvSpPr>
          <p:spPr>
            <a:xfrm>
              <a:off x="3664827" y="1449238"/>
              <a:ext cx="174918" cy="115262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996;p32"/>
            <p:cNvSpPr/>
            <p:nvPr/>
          </p:nvSpPr>
          <p:spPr>
            <a:xfrm>
              <a:off x="3381395" y="1295014"/>
              <a:ext cx="229985" cy="16883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997;p32"/>
            <p:cNvSpPr/>
            <p:nvPr/>
          </p:nvSpPr>
          <p:spPr>
            <a:xfrm>
              <a:off x="3507725" y="1306378"/>
              <a:ext cx="5830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998;p32"/>
            <p:cNvSpPr/>
            <p:nvPr/>
          </p:nvSpPr>
          <p:spPr>
            <a:xfrm>
              <a:off x="3876996" y="1246312"/>
              <a:ext cx="228366" cy="168835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999;p32"/>
            <p:cNvSpPr/>
            <p:nvPr/>
          </p:nvSpPr>
          <p:spPr>
            <a:xfrm>
              <a:off x="3915866" y="1264170"/>
              <a:ext cx="5992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1000;p32"/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1001;p32"/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1002;p32"/>
            <p:cNvSpPr/>
            <p:nvPr/>
          </p:nvSpPr>
          <p:spPr>
            <a:xfrm>
              <a:off x="3598423" y="2132693"/>
              <a:ext cx="48588" cy="21105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37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38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40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41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1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52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4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55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56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57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9" name="TextBox 223"/>
          <p:cNvSpPr txBox="1"/>
          <p:nvPr userDrawn="1"/>
        </p:nvSpPr>
        <p:spPr>
          <a:xfrm>
            <a:off x="3705225" y="1647825"/>
            <a:ext cx="4484688" cy="3630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>
                <a:solidFill>
                  <a:srgbClr val="002060"/>
                </a:solidFill>
                <a:latin typeface="+mj-lt"/>
                <a:cs typeface="+mn-cs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54" grpId="0" animBg="1"/>
      <p:bldP spid="155" grpId="0" animBg="1"/>
      <p:bldP spid="15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74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76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77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87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88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90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93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95" name="Google Shape;769;p31"/>
          <p:cNvGrpSpPr>
            <a:grpSpLocks/>
          </p:cNvGrpSpPr>
          <p:nvPr userDrawn="1"/>
        </p:nvGrpSpPr>
        <p:grpSpPr bwMode="auto">
          <a:xfrm>
            <a:off x="2547938" y="3587750"/>
            <a:ext cx="2600325" cy="2522538"/>
            <a:chOff x="5641385" y="2381306"/>
            <a:chExt cx="2599446" cy="2521829"/>
          </a:xfrm>
        </p:grpSpPr>
        <p:sp>
          <p:nvSpPr>
            <p:cNvPr id="96" name="Google Shape;770;p31"/>
            <p:cNvSpPr/>
            <p:nvPr/>
          </p:nvSpPr>
          <p:spPr>
            <a:xfrm>
              <a:off x="5715972" y="4460346"/>
              <a:ext cx="2364575" cy="36026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7" name="Google Shape;771;p31"/>
            <p:cNvGrpSpPr>
              <a:grpSpLocks/>
            </p:cNvGrpSpPr>
            <p:nvPr/>
          </p:nvGrpSpPr>
          <p:grpSpPr bwMode="auto">
            <a:xfrm flipH="1">
              <a:off x="6793498" y="3690624"/>
              <a:ext cx="1447318" cy="1003018"/>
              <a:chOff x="4799721" y="3457477"/>
              <a:chExt cx="2300988" cy="1594653"/>
            </a:xfrm>
          </p:grpSpPr>
          <p:sp>
            <p:nvSpPr>
              <p:cNvPr id="152" name="Google Shape;772;p31"/>
              <p:cNvSpPr/>
              <p:nvPr/>
            </p:nvSpPr>
            <p:spPr>
              <a:xfrm>
                <a:off x="5513734" y="4441519"/>
                <a:ext cx="133719" cy="123635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3" name="Google Shape;773;p31"/>
              <p:cNvSpPr/>
              <p:nvPr/>
            </p:nvSpPr>
            <p:spPr>
              <a:xfrm>
                <a:off x="5672683" y="4451612"/>
                <a:ext cx="90828" cy="78218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4" name="Google Shape;774;p31"/>
              <p:cNvSpPr/>
              <p:nvPr/>
            </p:nvSpPr>
            <p:spPr>
              <a:xfrm>
                <a:off x="5670161" y="4449088"/>
                <a:ext cx="93351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5" name="Google Shape;775;p31"/>
              <p:cNvSpPr/>
              <p:nvPr/>
            </p:nvSpPr>
            <p:spPr>
              <a:xfrm>
                <a:off x="5667637" y="4449088"/>
                <a:ext cx="100921" cy="83266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6" name="Google Shape;776;p31"/>
              <p:cNvSpPr/>
              <p:nvPr/>
            </p:nvSpPr>
            <p:spPr>
              <a:xfrm>
                <a:off x="4799721" y="3863709"/>
                <a:ext cx="1238801" cy="1188421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7" name="Google Shape;777;p31"/>
              <p:cNvSpPr/>
              <p:nvPr/>
            </p:nvSpPr>
            <p:spPr>
              <a:xfrm>
                <a:off x="4845135" y="3873802"/>
                <a:ext cx="1026867" cy="1047122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8" name="Google Shape;778;p31"/>
              <p:cNvSpPr/>
              <p:nvPr/>
            </p:nvSpPr>
            <p:spPr>
              <a:xfrm>
                <a:off x="5819018" y="3941928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9" name="Google Shape;779;p31"/>
              <p:cNvSpPr/>
              <p:nvPr/>
            </p:nvSpPr>
            <p:spPr>
              <a:xfrm>
                <a:off x="5647453" y="4113505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0" name="Google Shape;780;p31"/>
              <p:cNvSpPr/>
              <p:nvPr/>
            </p:nvSpPr>
            <p:spPr>
              <a:xfrm>
                <a:off x="5776128" y="398482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1" name="Google Shape;781;p31"/>
              <p:cNvSpPr/>
              <p:nvPr/>
            </p:nvSpPr>
            <p:spPr>
              <a:xfrm>
                <a:off x="5735760" y="40251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2" name="Google Shape;782;p31"/>
              <p:cNvSpPr/>
              <p:nvPr/>
            </p:nvSpPr>
            <p:spPr>
              <a:xfrm>
                <a:off x="5695391" y="4068088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3" name="Google Shape;783;p31"/>
              <p:cNvSpPr/>
              <p:nvPr/>
            </p:nvSpPr>
            <p:spPr>
              <a:xfrm>
                <a:off x="5604563" y="41589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4" name="Google Shape;784;p31"/>
              <p:cNvSpPr/>
              <p:nvPr/>
            </p:nvSpPr>
            <p:spPr>
              <a:xfrm>
                <a:off x="5564195" y="41992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5" name="Google Shape;785;p31"/>
              <p:cNvSpPr/>
              <p:nvPr/>
            </p:nvSpPr>
            <p:spPr>
              <a:xfrm>
                <a:off x="5526349" y="4239664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6" name="Google Shape;786;p31"/>
              <p:cNvSpPr/>
              <p:nvPr/>
            </p:nvSpPr>
            <p:spPr>
              <a:xfrm>
                <a:off x="5432998" y="4333021"/>
                <a:ext cx="58029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7" name="Google Shape;787;p31"/>
              <p:cNvSpPr/>
              <p:nvPr/>
            </p:nvSpPr>
            <p:spPr>
              <a:xfrm>
                <a:off x="5395152" y="4373392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8" name="Google Shape;788;p31"/>
              <p:cNvSpPr/>
              <p:nvPr/>
            </p:nvSpPr>
            <p:spPr>
              <a:xfrm>
                <a:off x="5354784" y="4413763"/>
                <a:ext cx="5550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9" name="Google Shape;789;p31"/>
              <p:cNvSpPr/>
              <p:nvPr/>
            </p:nvSpPr>
            <p:spPr>
              <a:xfrm>
                <a:off x="5266479" y="45071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0" name="Google Shape;790;p31"/>
              <p:cNvSpPr/>
              <p:nvPr/>
            </p:nvSpPr>
            <p:spPr>
              <a:xfrm>
                <a:off x="5223587" y="4547493"/>
                <a:ext cx="58030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1" name="Google Shape;791;p31"/>
              <p:cNvSpPr/>
              <p:nvPr/>
            </p:nvSpPr>
            <p:spPr>
              <a:xfrm>
                <a:off x="5183219" y="4587864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2" name="Google Shape;792;p31"/>
              <p:cNvSpPr/>
              <p:nvPr/>
            </p:nvSpPr>
            <p:spPr>
              <a:xfrm>
                <a:off x="5094914" y="4678698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3" name="Google Shape;793;p31"/>
              <p:cNvSpPr/>
              <p:nvPr/>
            </p:nvSpPr>
            <p:spPr>
              <a:xfrm>
                <a:off x="5054546" y="4719069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4" name="Google Shape;794;p31"/>
              <p:cNvSpPr/>
              <p:nvPr/>
            </p:nvSpPr>
            <p:spPr>
              <a:xfrm>
                <a:off x="5014178" y="476196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5" name="Google Shape;795;p31"/>
              <p:cNvSpPr/>
              <p:nvPr/>
            </p:nvSpPr>
            <p:spPr>
              <a:xfrm>
                <a:off x="4925871" y="4852797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6" name="Google Shape;796;p31"/>
              <p:cNvSpPr/>
              <p:nvPr/>
            </p:nvSpPr>
            <p:spPr>
              <a:xfrm>
                <a:off x="4885503" y="4893168"/>
                <a:ext cx="5550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7" name="Google Shape;797;p31"/>
              <p:cNvSpPr/>
              <p:nvPr/>
            </p:nvSpPr>
            <p:spPr>
              <a:xfrm>
                <a:off x="5480934" y="4287604"/>
                <a:ext cx="75690" cy="68127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8" name="Google Shape;798;p31"/>
              <p:cNvSpPr/>
              <p:nvPr/>
            </p:nvSpPr>
            <p:spPr>
              <a:xfrm>
                <a:off x="5309370" y="4459180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9" name="Google Shape;799;p31"/>
              <p:cNvSpPr/>
              <p:nvPr/>
            </p:nvSpPr>
            <p:spPr>
              <a:xfrm>
                <a:off x="5137805" y="4630757"/>
                <a:ext cx="80736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0" name="Google Shape;800;p31"/>
              <p:cNvSpPr/>
              <p:nvPr/>
            </p:nvSpPr>
            <p:spPr>
              <a:xfrm>
                <a:off x="4971286" y="4804857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1" name="Google Shape;801;p31"/>
              <p:cNvSpPr/>
              <p:nvPr/>
            </p:nvSpPr>
            <p:spPr>
              <a:xfrm>
                <a:off x="5819018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2" name="Google Shape;802;p31"/>
              <p:cNvSpPr/>
              <p:nvPr/>
            </p:nvSpPr>
            <p:spPr>
              <a:xfrm>
                <a:off x="5980491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3" name="Google Shape;803;p31"/>
              <p:cNvSpPr/>
              <p:nvPr/>
            </p:nvSpPr>
            <p:spPr>
              <a:xfrm>
                <a:off x="6053659" y="4807380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4" name="Google Shape;804;p31"/>
              <p:cNvSpPr/>
              <p:nvPr/>
            </p:nvSpPr>
            <p:spPr>
              <a:xfrm>
                <a:off x="6053659" y="4898214"/>
                <a:ext cx="1011728" cy="93359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5" name="Google Shape;805;p31"/>
              <p:cNvSpPr/>
              <p:nvPr/>
            </p:nvSpPr>
            <p:spPr>
              <a:xfrm>
                <a:off x="5819018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6" name="Google Shape;806;p31"/>
              <p:cNvSpPr/>
              <p:nvPr/>
            </p:nvSpPr>
            <p:spPr>
              <a:xfrm>
                <a:off x="5980491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7" name="Google Shape;807;p31"/>
              <p:cNvSpPr/>
              <p:nvPr/>
            </p:nvSpPr>
            <p:spPr>
              <a:xfrm>
                <a:off x="6053659" y="4196769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8" name="Google Shape;808;p31"/>
              <p:cNvSpPr/>
              <p:nvPr/>
            </p:nvSpPr>
            <p:spPr>
              <a:xfrm>
                <a:off x="6053659" y="4290128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9" name="Google Shape;809;p31"/>
              <p:cNvSpPr/>
              <p:nvPr/>
            </p:nvSpPr>
            <p:spPr>
              <a:xfrm>
                <a:off x="5879571" y="4441519"/>
                <a:ext cx="1120218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0" name="Google Shape;810;p31"/>
              <p:cNvSpPr/>
              <p:nvPr/>
            </p:nvSpPr>
            <p:spPr>
              <a:xfrm>
                <a:off x="5723144" y="4441519"/>
                <a:ext cx="1122742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1" name="Google Shape;811;p31"/>
              <p:cNvSpPr/>
              <p:nvPr/>
            </p:nvSpPr>
            <p:spPr>
              <a:xfrm>
                <a:off x="5760990" y="4502075"/>
                <a:ext cx="1011728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2" name="Google Shape;812;p31"/>
              <p:cNvSpPr/>
              <p:nvPr/>
            </p:nvSpPr>
            <p:spPr>
              <a:xfrm>
                <a:off x="5760990" y="4595432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3" name="Google Shape;813;p31"/>
              <p:cNvSpPr/>
              <p:nvPr/>
            </p:nvSpPr>
            <p:spPr>
              <a:xfrm>
                <a:off x="5485980" y="4847751"/>
                <a:ext cx="199319" cy="204379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4" name="Google Shape;814;p31"/>
              <p:cNvSpPr/>
              <p:nvPr/>
            </p:nvSpPr>
            <p:spPr>
              <a:xfrm>
                <a:off x="5528872" y="4989049"/>
                <a:ext cx="63075" cy="6308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5" name="Google Shape;815;p31"/>
              <p:cNvSpPr/>
              <p:nvPr/>
            </p:nvSpPr>
            <p:spPr>
              <a:xfrm>
                <a:off x="5644931" y="4085749"/>
                <a:ext cx="227071" cy="151391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6" name="Google Shape;816;p31"/>
              <p:cNvSpPr/>
              <p:nvPr/>
            </p:nvSpPr>
            <p:spPr>
              <a:xfrm>
                <a:off x="5644931" y="4136213"/>
                <a:ext cx="214455" cy="100927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7" name="Google Shape;817;p31"/>
              <p:cNvSpPr/>
              <p:nvPr/>
            </p:nvSpPr>
            <p:spPr>
              <a:xfrm>
                <a:off x="5629793" y="4232094"/>
                <a:ext cx="209409" cy="688830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8" name="Google Shape;818;p31"/>
              <p:cNvSpPr/>
              <p:nvPr/>
            </p:nvSpPr>
            <p:spPr>
              <a:xfrm>
                <a:off x="5559149" y="4216955"/>
                <a:ext cx="222025" cy="686306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9" name="Google Shape;819;p31"/>
              <p:cNvSpPr/>
              <p:nvPr/>
            </p:nvSpPr>
            <p:spPr>
              <a:xfrm>
                <a:off x="5485980" y="4201816"/>
                <a:ext cx="224549" cy="67369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820;p31"/>
              <p:cNvSpPr/>
              <p:nvPr/>
            </p:nvSpPr>
            <p:spPr>
              <a:xfrm>
                <a:off x="5617177" y="4166491"/>
                <a:ext cx="239687" cy="16148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821;p31"/>
              <p:cNvSpPr/>
              <p:nvPr/>
            </p:nvSpPr>
            <p:spPr>
              <a:xfrm>
                <a:off x="5629793" y="4166491"/>
                <a:ext cx="227071" cy="10849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2" name="Google Shape;822;p31"/>
              <p:cNvSpPr/>
              <p:nvPr/>
            </p:nvSpPr>
            <p:spPr>
              <a:xfrm>
                <a:off x="5627269" y="4161445"/>
                <a:ext cx="242209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3" name="Google Shape;823;p31"/>
              <p:cNvSpPr/>
              <p:nvPr/>
            </p:nvSpPr>
            <p:spPr>
              <a:xfrm>
                <a:off x="5604563" y="4252279"/>
                <a:ext cx="244732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4" name="Google Shape;824;p31"/>
              <p:cNvSpPr/>
              <p:nvPr/>
            </p:nvSpPr>
            <p:spPr>
              <a:xfrm>
                <a:off x="6376605" y="3457477"/>
                <a:ext cx="156427" cy="234655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5" name="Google Shape;825;p31"/>
              <p:cNvSpPr/>
              <p:nvPr/>
            </p:nvSpPr>
            <p:spPr>
              <a:xfrm>
                <a:off x="6179810" y="3608868"/>
                <a:ext cx="527309" cy="527345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6" name="Google Shape;826;p31"/>
              <p:cNvSpPr/>
              <p:nvPr/>
            </p:nvSpPr>
            <p:spPr>
              <a:xfrm>
                <a:off x="6240362" y="3659332"/>
                <a:ext cx="209409" cy="14634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7" name="Google Shape;827;p31"/>
              <p:cNvSpPr/>
              <p:nvPr/>
            </p:nvSpPr>
            <p:spPr>
              <a:xfrm>
                <a:off x="6189902" y="3719888"/>
                <a:ext cx="517217" cy="416325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98" name="Google Shape;828;p31"/>
            <p:cNvSpPr/>
            <p:nvPr/>
          </p:nvSpPr>
          <p:spPr>
            <a:xfrm>
              <a:off x="5641385" y="4715863"/>
              <a:ext cx="204718" cy="152357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829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830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831;p31"/>
            <p:cNvSpPr/>
            <p:nvPr/>
          </p:nvSpPr>
          <p:spPr>
            <a:xfrm>
              <a:off x="5801668" y="4428605"/>
              <a:ext cx="436415" cy="334869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832;p31"/>
            <p:cNvSpPr/>
            <p:nvPr/>
          </p:nvSpPr>
          <p:spPr>
            <a:xfrm>
              <a:off x="5993691" y="3849331"/>
              <a:ext cx="434828" cy="325346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833;p31"/>
            <p:cNvSpPr/>
            <p:nvPr/>
          </p:nvSpPr>
          <p:spPr>
            <a:xfrm>
              <a:off x="6106365" y="3869962"/>
              <a:ext cx="179327" cy="306302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834;p31"/>
            <p:cNvSpPr/>
            <p:nvPr/>
          </p:nvSpPr>
          <p:spPr>
            <a:xfrm>
              <a:off x="6176191" y="3779501"/>
              <a:ext cx="439589" cy="506270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835;p31"/>
            <p:cNvSpPr/>
            <p:nvPr/>
          </p:nvSpPr>
          <p:spPr>
            <a:xfrm>
              <a:off x="6445975" y="3823938"/>
              <a:ext cx="169806" cy="460246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836;p31"/>
            <p:cNvSpPr/>
            <p:nvPr/>
          </p:nvSpPr>
          <p:spPr>
            <a:xfrm>
              <a:off x="6123822" y="4195309"/>
              <a:ext cx="501480" cy="360261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837;p31"/>
            <p:cNvSpPr/>
            <p:nvPr/>
          </p:nvSpPr>
          <p:spPr>
            <a:xfrm>
              <a:off x="6320605" y="3623970"/>
              <a:ext cx="142827" cy="252341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838;p31"/>
            <p:cNvSpPr/>
            <p:nvPr/>
          </p:nvSpPr>
          <p:spPr>
            <a:xfrm>
              <a:off x="5801668" y="4763474"/>
              <a:ext cx="234871" cy="139661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839;p31"/>
            <p:cNvSpPr/>
            <p:nvPr/>
          </p:nvSpPr>
          <p:spPr>
            <a:xfrm>
              <a:off x="5950842" y="4369885"/>
              <a:ext cx="674460" cy="45865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840;p31"/>
            <p:cNvSpPr/>
            <p:nvPr/>
          </p:nvSpPr>
          <p:spPr>
            <a:xfrm>
              <a:off x="6428519" y="4371471"/>
              <a:ext cx="196783" cy="274561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841;p31"/>
            <p:cNvSpPr/>
            <p:nvPr/>
          </p:nvSpPr>
          <p:spPr>
            <a:xfrm>
              <a:off x="6476128" y="3874724"/>
              <a:ext cx="226935" cy="53959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842;p31"/>
            <p:cNvSpPr/>
            <p:nvPr/>
          </p:nvSpPr>
          <p:spPr>
            <a:xfrm>
              <a:off x="6645932" y="4401626"/>
              <a:ext cx="147588" cy="9522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843;p31"/>
            <p:cNvSpPr/>
            <p:nvPr/>
          </p:nvSpPr>
          <p:spPr>
            <a:xfrm>
              <a:off x="6453910" y="3754108"/>
              <a:ext cx="4760" cy="25393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844;p31"/>
            <p:cNvSpPr/>
            <p:nvPr/>
          </p:nvSpPr>
          <p:spPr>
            <a:xfrm>
              <a:off x="6458671" y="37795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845;p31"/>
            <p:cNvSpPr/>
            <p:nvPr/>
          </p:nvSpPr>
          <p:spPr>
            <a:xfrm>
              <a:off x="6328540" y="3762043"/>
              <a:ext cx="3174" cy="2221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846;p31"/>
            <p:cNvSpPr/>
            <p:nvPr/>
          </p:nvSpPr>
          <p:spPr>
            <a:xfrm>
              <a:off x="6328540" y="3754108"/>
              <a:ext cx="130131" cy="55546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847;p31"/>
            <p:cNvSpPr/>
            <p:nvPr/>
          </p:nvSpPr>
          <p:spPr>
            <a:xfrm>
              <a:off x="5798494" y="2519380"/>
              <a:ext cx="1226723" cy="1242663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848;p31"/>
            <p:cNvSpPr/>
            <p:nvPr/>
          </p:nvSpPr>
          <p:spPr>
            <a:xfrm>
              <a:off x="5854038" y="3349409"/>
              <a:ext cx="1026765" cy="330107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849;p31"/>
            <p:cNvSpPr/>
            <p:nvPr/>
          </p:nvSpPr>
          <p:spPr>
            <a:xfrm>
              <a:off x="5854038" y="3127221"/>
              <a:ext cx="1121983" cy="552295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850;p31"/>
            <p:cNvSpPr/>
            <p:nvPr/>
          </p:nvSpPr>
          <p:spPr>
            <a:xfrm>
              <a:off x="5641385" y="2381306"/>
              <a:ext cx="1491746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851;p31"/>
            <p:cNvSpPr/>
            <p:nvPr/>
          </p:nvSpPr>
          <p:spPr>
            <a:xfrm>
              <a:off x="5715972" y="3062153"/>
              <a:ext cx="7935" cy="4761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852;p31"/>
            <p:cNvSpPr/>
            <p:nvPr/>
          </p:nvSpPr>
          <p:spPr>
            <a:xfrm>
              <a:off x="6323779" y="3197052"/>
              <a:ext cx="96804" cy="5237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853;p31"/>
            <p:cNvSpPr/>
            <p:nvPr/>
          </p:nvSpPr>
          <p:spPr>
            <a:xfrm>
              <a:off x="6420584" y="3127221"/>
              <a:ext cx="220588" cy="77766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854;p31"/>
            <p:cNvSpPr/>
            <p:nvPr/>
          </p:nvSpPr>
          <p:spPr>
            <a:xfrm>
              <a:off x="6119060" y="3187529"/>
              <a:ext cx="126957" cy="61896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855;p31"/>
            <p:cNvSpPr/>
            <p:nvPr/>
          </p:nvSpPr>
          <p:spPr>
            <a:xfrm>
              <a:off x="5854038" y="3344648"/>
              <a:ext cx="0" cy="4761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856;p31"/>
            <p:cNvSpPr/>
            <p:nvPr/>
          </p:nvSpPr>
          <p:spPr>
            <a:xfrm>
              <a:off x="5854038" y="3276404"/>
              <a:ext cx="44435" cy="7300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857;p31"/>
            <p:cNvSpPr/>
            <p:nvPr/>
          </p:nvSpPr>
          <p:spPr>
            <a:xfrm>
              <a:off x="5658841" y="3179595"/>
              <a:ext cx="1466354" cy="209491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858;p31"/>
            <p:cNvSpPr/>
            <p:nvPr/>
          </p:nvSpPr>
          <p:spPr>
            <a:xfrm>
              <a:off x="6968086" y="33843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859;p31"/>
            <p:cNvSpPr/>
            <p:nvPr/>
          </p:nvSpPr>
          <p:spPr>
            <a:xfrm>
              <a:off x="6880803" y="3314494"/>
              <a:ext cx="87283" cy="69830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860;p31"/>
            <p:cNvSpPr/>
            <p:nvPr/>
          </p:nvSpPr>
          <p:spPr>
            <a:xfrm>
              <a:off x="5658841" y="2836791"/>
              <a:ext cx="1466354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861;p31"/>
            <p:cNvSpPr/>
            <p:nvPr/>
          </p:nvSpPr>
          <p:spPr>
            <a:xfrm>
              <a:off x="6133344" y="3492244"/>
              <a:ext cx="177740" cy="122204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862;p31"/>
            <p:cNvSpPr/>
            <p:nvPr/>
          </p:nvSpPr>
          <p:spPr>
            <a:xfrm>
              <a:off x="6338061" y="3257360"/>
              <a:ext cx="234871" cy="209491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863;p31"/>
            <p:cNvSpPr/>
            <p:nvPr/>
          </p:nvSpPr>
          <p:spPr>
            <a:xfrm>
              <a:off x="6384084" y="3439871"/>
              <a:ext cx="266610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864;p31"/>
            <p:cNvSpPr/>
            <p:nvPr/>
          </p:nvSpPr>
          <p:spPr>
            <a:xfrm>
              <a:off x="5893712" y="3289101"/>
              <a:ext cx="217414" cy="19203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865;p31"/>
            <p:cNvSpPr/>
            <p:nvPr/>
          </p:nvSpPr>
          <p:spPr>
            <a:xfrm>
              <a:off x="5881016" y="3458916"/>
              <a:ext cx="182501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866;p31"/>
            <p:cNvSpPr/>
            <p:nvPr/>
          </p:nvSpPr>
          <p:spPr>
            <a:xfrm>
              <a:off x="5858798" y="3819177"/>
              <a:ext cx="247566" cy="358674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867;p31"/>
            <p:cNvSpPr/>
            <p:nvPr/>
          </p:nvSpPr>
          <p:spPr>
            <a:xfrm>
              <a:off x="5858798" y="3819177"/>
              <a:ext cx="247566" cy="357088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868;p31"/>
            <p:cNvSpPr/>
            <p:nvPr/>
          </p:nvSpPr>
          <p:spPr>
            <a:xfrm>
              <a:off x="6106365" y="3981056"/>
              <a:ext cx="0" cy="138074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869;p31"/>
            <p:cNvSpPr/>
            <p:nvPr/>
          </p:nvSpPr>
          <p:spPr>
            <a:xfrm>
              <a:off x="6080973" y="3827113"/>
              <a:ext cx="25391" cy="12696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870;p31"/>
            <p:cNvSpPr/>
            <p:nvPr/>
          </p:nvSpPr>
          <p:spPr>
            <a:xfrm>
              <a:off x="5858798" y="3827113"/>
              <a:ext cx="247566" cy="349152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871;p31"/>
            <p:cNvSpPr/>
            <p:nvPr/>
          </p:nvSpPr>
          <p:spPr>
            <a:xfrm>
              <a:off x="5858798" y="3784262"/>
              <a:ext cx="247566" cy="69830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872;p31"/>
            <p:cNvSpPr/>
            <p:nvPr/>
          </p:nvSpPr>
          <p:spPr>
            <a:xfrm>
              <a:off x="5871494" y="3796958"/>
              <a:ext cx="222175" cy="42851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873;p31"/>
            <p:cNvSpPr/>
            <p:nvPr/>
          </p:nvSpPr>
          <p:spPr>
            <a:xfrm>
              <a:off x="5888951" y="3814416"/>
              <a:ext cx="187262" cy="39676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874;p31"/>
            <p:cNvSpPr/>
            <p:nvPr/>
          </p:nvSpPr>
          <p:spPr>
            <a:xfrm>
              <a:off x="5738189" y="3468438"/>
              <a:ext cx="215827" cy="311063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875;p31"/>
            <p:cNvSpPr/>
            <p:nvPr/>
          </p:nvSpPr>
          <p:spPr>
            <a:xfrm>
              <a:off x="5771516" y="3709671"/>
              <a:ext cx="142827" cy="4443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876;p31"/>
            <p:cNvSpPr/>
            <p:nvPr/>
          </p:nvSpPr>
          <p:spPr>
            <a:xfrm>
              <a:off x="5749299" y="3584293"/>
              <a:ext cx="192022" cy="195208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877;p31"/>
            <p:cNvSpPr/>
            <p:nvPr/>
          </p:nvSpPr>
          <p:spPr>
            <a:xfrm>
              <a:off x="5984169" y="3614447"/>
              <a:ext cx="92044" cy="199969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878;p31"/>
            <p:cNvSpPr/>
            <p:nvPr/>
          </p:nvSpPr>
          <p:spPr>
            <a:xfrm>
              <a:off x="5984169" y="3644601"/>
              <a:ext cx="74587" cy="169815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879;p31"/>
            <p:cNvSpPr/>
            <p:nvPr/>
          </p:nvSpPr>
          <p:spPr>
            <a:xfrm>
              <a:off x="5973060" y="3370041"/>
              <a:ext cx="73000" cy="79353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880;p31"/>
            <p:cNvSpPr/>
            <p:nvPr/>
          </p:nvSpPr>
          <p:spPr>
            <a:xfrm>
              <a:off x="6398366" y="3354170"/>
              <a:ext cx="74588" cy="73004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881;p31"/>
            <p:cNvSpPr/>
            <p:nvPr/>
          </p:nvSpPr>
          <p:spPr>
            <a:xfrm>
              <a:off x="5949256" y="4373059"/>
              <a:ext cx="674459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08" name="TextBox 234"/>
          <p:cNvSpPr txBox="1"/>
          <p:nvPr userDrawn="1"/>
        </p:nvSpPr>
        <p:spPr>
          <a:xfrm>
            <a:off x="4333875" y="1571625"/>
            <a:ext cx="3725863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90" grpId="0" animBg="1"/>
      <p:bldP spid="91" grpId="0" animBg="1"/>
      <p:bldP spid="208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5" name="Google Shape;1016;p14"/>
          <p:cNvGrpSpPr>
            <a:grpSpLocks/>
          </p:cNvGrpSpPr>
          <p:nvPr userDrawn="1"/>
        </p:nvGrpSpPr>
        <p:grpSpPr bwMode="auto">
          <a:xfrm>
            <a:off x="989013" y="5645150"/>
            <a:ext cx="615950" cy="536575"/>
            <a:chOff x="2495125" y="2142250"/>
            <a:chExt cx="444275" cy="398525"/>
          </a:xfrm>
        </p:grpSpPr>
        <p:sp>
          <p:nvSpPr>
            <p:cNvPr id="26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7" name="Google Shape;1018;p14"/>
            <p:cNvSpPr/>
            <p:nvPr/>
          </p:nvSpPr>
          <p:spPr>
            <a:xfrm>
              <a:off x="2655430" y="2307320"/>
              <a:ext cx="95038" cy="7310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8" name="Google Shape;1019;p14"/>
          <p:cNvGrpSpPr>
            <a:grpSpLocks/>
          </p:cNvGrpSpPr>
          <p:nvPr userDrawn="1"/>
        </p:nvGrpSpPr>
        <p:grpSpPr bwMode="auto">
          <a:xfrm>
            <a:off x="10177463" y="427038"/>
            <a:ext cx="403225" cy="379412"/>
            <a:chOff x="3243875" y="2372825"/>
            <a:chExt cx="291375" cy="281375"/>
          </a:xfrm>
        </p:grpSpPr>
        <p:sp>
          <p:nvSpPr>
            <p:cNvPr id="29" name="Google Shape;1020;p14"/>
            <p:cNvSpPr/>
            <p:nvPr/>
          </p:nvSpPr>
          <p:spPr>
            <a:xfrm>
              <a:off x="3287467" y="2403435"/>
              <a:ext cx="205339" cy="2001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0" name="Google Shape;1021;p14"/>
            <p:cNvSpPr/>
            <p:nvPr/>
          </p:nvSpPr>
          <p:spPr>
            <a:xfrm>
              <a:off x="3303527" y="2403435"/>
              <a:ext cx="191573" cy="210737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1" name="Google Shape;1022;p14"/>
            <p:cNvSpPr/>
            <p:nvPr/>
          </p:nvSpPr>
          <p:spPr>
            <a:xfrm>
              <a:off x="3396445" y="2372825"/>
              <a:ext cx="11471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2" name="Google Shape;1023;p14"/>
            <p:cNvSpPr/>
            <p:nvPr/>
          </p:nvSpPr>
          <p:spPr>
            <a:xfrm>
              <a:off x="3243875" y="2495264"/>
              <a:ext cx="285639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3" name="Google Shape;1024;p14"/>
            <p:cNvSpPr/>
            <p:nvPr/>
          </p:nvSpPr>
          <p:spPr>
            <a:xfrm>
              <a:off x="3340235" y="2378711"/>
              <a:ext cx="104390" cy="26842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4" name="Google Shape;1025;p14"/>
            <p:cNvSpPr/>
            <p:nvPr/>
          </p:nvSpPr>
          <p:spPr>
            <a:xfrm>
              <a:off x="3266818" y="2458768"/>
              <a:ext cx="268432" cy="94184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5" name="Google Shape;1026;p14"/>
            <p:cNvSpPr/>
            <p:nvPr/>
          </p:nvSpPr>
          <p:spPr>
            <a:xfrm>
              <a:off x="3275995" y="2451704"/>
              <a:ext cx="258107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6" name="Google Shape;1027;p14"/>
            <p:cNvSpPr/>
            <p:nvPr/>
          </p:nvSpPr>
          <p:spPr>
            <a:xfrm>
              <a:off x="3328764" y="2385775"/>
              <a:ext cx="120450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7" name="Google Shape;1028;p14"/>
            <p:cNvSpPr/>
            <p:nvPr/>
          </p:nvSpPr>
          <p:spPr>
            <a:xfrm>
              <a:off x="3327616" y="2438754"/>
              <a:ext cx="134216" cy="133035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8" name="Google Shape;1029;p14"/>
            <p:cNvSpPr/>
            <p:nvPr/>
          </p:nvSpPr>
          <p:spPr>
            <a:xfrm>
              <a:off x="3358590" y="2469364"/>
              <a:ext cx="72270" cy="7181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39" name="Google Shape;1030;p14"/>
          <p:cNvGrpSpPr>
            <a:grpSpLocks/>
          </p:cNvGrpSpPr>
          <p:nvPr userDrawn="1"/>
        </p:nvGrpSpPr>
        <p:grpSpPr bwMode="auto">
          <a:xfrm>
            <a:off x="11004550" y="1042988"/>
            <a:ext cx="230188" cy="227012"/>
            <a:chOff x="4954425" y="2036375"/>
            <a:chExt cx="166675" cy="168575"/>
          </a:xfrm>
        </p:grpSpPr>
        <p:sp>
          <p:nvSpPr>
            <p:cNvPr id="40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1" name="Google Shape;1032;p14"/>
            <p:cNvSpPr/>
            <p:nvPr/>
          </p:nvSpPr>
          <p:spPr>
            <a:xfrm>
              <a:off x="5008451" y="2104748"/>
              <a:ext cx="52876" cy="4125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2" name="Google Shape;1033;p14"/>
          <p:cNvSpPr/>
          <p:nvPr userDrawn="1"/>
        </p:nvSpPr>
        <p:spPr>
          <a:xfrm>
            <a:off x="2054225" y="6264275"/>
            <a:ext cx="165100" cy="1095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34;p14"/>
          <p:cNvSpPr/>
          <p:nvPr userDrawn="1"/>
        </p:nvSpPr>
        <p:spPr>
          <a:xfrm>
            <a:off x="10995025" y="6181725"/>
            <a:ext cx="120650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44" name="Google Shape;1035;p14"/>
          <p:cNvGrpSpPr>
            <a:grpSpLocks/>
          </p:cNvGrpSpPr>
          <p:nvPr userDrawn="1"/>
        </p:nvGrpSpPr>
        <p:grpSpPr bwMode="auto">
          <a:xfrm>
            <a:off x="817563" y="5192713"/>
            <a:ext cx="230187" cy="225425"/>
            <a:chOff x="4954425" y="2036375"/>
            <a:chExt cx="166675" cy="168575"/>
          </a:xfrm>
        </p:grpSpPr>
        <p:sp>
          <p:nvSpPr>
            <p:cNvPr id="45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6" name="Google Shape;1037;p14"/>
            <p:cNvSpPr/>
            <p:nvPr/>
          </p:nvSpPr>
          <p:spPr>
            <a:xfrm>
              <a:off x="5008450" y="2105230"/>
              <a:ext cx="52876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7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93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4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6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7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98" name="Google Shape;447;p27"/>
          <p:cNvGrpSpPr>
            <a:grpSpLocks/>
          </p:cNvGrpSpPr>
          <p:nvPr userDrawn="1"/>
        </p:nvGrpSpPr>
        <p:grpSpPr bwMode="auto">
          <a:xfrm>
            <a:off x="8391525" y="4048125"/>
            <a:ext cx="2301875" cy="1593850"/>
            <a:chOff x="4799733" y="3457797"/>
            <a:chExt cx="2301388" cy="1593766"/>
          </a:xfrm>
        </p:grpSpPr>
        <p:sp>
          <p:nvSpPr>
            <p:cNvPr id="99" name="Google Shape;448;p27"/>
            <p:cNvSpPr/>
            <p:nvPr/>
          </p:nvSpPr>
          <p:spPr>
            <a:xfrm>
              <a:off x="5512370" y="4441995"/>
              <a:ext cx="134908" cy="12223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449;p27"/>
            <p:cNvSpPr/>
            <p:nvPr/>
          </p:nvSpPr>
          <p:spPr>
            <a:xfrm>
              <a:off x="5671087" y="4451520"/>
              <a:ext cx="92056" cy="77784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450;p27"/>
            <p:cNvSpPr/>
            <p:nvPr/>
          </p:nvSpPr>
          <p:spPr>
            <a:xfrm>
              <a:off x="5669499" y="4448345"/>
              <a:ext cx="93643" cy="80959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451;p27"/>
            <p:cNvSpPr/>
            <p:nvPr/>
          </p:nvSpPr>
          <p:spPr>
            <a:xfrm>
              <a:off x="5669499" y="4448345"/>
              <a:ext cx="99992" cy="84134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452;p27"/>
            <p:cNvSpPr/>
            <p:nvPr/>
          </p:nvSpPr>
          <p:spPr>
            <a:xfrm>
              <a:off x="4799733" y="3864176"/>
              <a:ext cx="1237988" cy="1187387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453;p27"/>
            <p:cNvSpPr/>
            <p:nvPr/>
          </p:nvSpPr>
          <p:spPr>
            <a:xfrm>
              <a:off x="4845761" y="3875288"/>
              <a:ext cx="1026895" cy="1046107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454;p27"/>
            <p:cNvSpPr/>
            <p:nvPr/>
          </p:nvSpPr>
          <p:spPr>
            <a:xfrm>
              <a:off x="5818692" y="3941959"/>
              <a:ext cx="76184" cy="66671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455;p27"/>
            <p:cNvSpPr/>
            <p:nvPr/>
          </p:nvSpPr>
          <p:spPr>
            <a:xfrm>
              <a:off x="5647279" y="4113400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456;p27"/>
            <p:cNvSpPr/>
            <p:nvPr/>
          </p:nvSpPr>
          <p:spPr>
            <a:xfrm>
              <a:off x="5775839" y="3984819"/>
              <a:ext cx="53964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457;p27"/>
            <p:cNvSpPr/>
            <p:nvPr/>
          </p:nvSpPr>
          <p:spPr>
            <a:xfrm>
              <a:off x="5736160" y="4024505"/>
              <a:ext cx="55551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458;p27"/>
            <p:cNvSpPr/>
            <p:nvPr/>
          </p:nvSpPr>
          <p:spPr>
            <a:xfrm>
              <a:off x="5696481" y="4067365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459;p27"/>
            <p:cNvSpPr/>
            <p:nvPr/>
          </p:nvSpPr>
          <p:spPr>
            <a:xfrm>
              <a:off x="5604426" y="4157848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460;p27"/>
            <p:cNvSpPr/>
            <p:nvPr/>
          </p:nvSpPr>
          <p:spPr>
            <a:xfrm>
              <a:off x="5564746" y="4199121"/>
              <a:ext cx="55551" cy="49209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461;p27"/>
            <p:cNvSpPr/>
            <p:nvPr/>
          </p:nvSpPr>
          <p:spPr>
            <a:xfrm>
              <a:off x="5525068" y="4240394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462;p27"/>
            <p:cNvSpPr/>
            <p:nvPr/>
          </p:nvSpPr>
          <p:spPr>
            <a:xfrm>
              <a:off x="5434599" y="4332464"/>
              <a:ext cx="57138" cy="47622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463;p27"/>
            <p:cNvSpPr/>
            <p:nvPr/>
          </p:nvSpPr>
          <p:spPr>
            <a:xfrm>
              <a:off x="5394920" y="4372149"/>
              <a:ext cx="53964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464;p27"/>
            <p:cNvSpPr/>
            <p:nvPr/>
          </p:nvSpPr>
          <p:spPr>
            <a:xfrm>
              <a:off x="5355240" y="4415010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465;p27"/>
            <p:cNvSpPr/>
            <p:nvPr/>
          </p:nvSpPr>
          <p:spPr>
            <a:xfrm>
              <a:off x="5266359" y="4505492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466;p27"/>
            <p:cNvSpPr/>
            <p:nvPr/>
          </p:nvSpPr>
          <p:spPr>
            <a:xfrm>
              <a:off x="5223506" y="4546765"/>
              <a:ext cx="58725" cy="49210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467;p27"/>
            <p:cNvSpPr/>
            <p:nvPr/>
          </p:nvSpPr>
          <p:spPr>
            <a:xfrm>
              <a:off x="5183827" y="4588037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468;p27"/>
            <p:cNvSpPr/>
            <p:nvPr/>
          </p:nvSpPr>
          <p:spPr>
            <a:xfrm>
              <a:off x="5096533" y="4678521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469;p27"/>
            <p:cNvSpPr/>
            <p:nvPr/>
          </p:nvSpPr>
          <p:spPr>
            <a:xfrm>
              <a:off x="5055267" y="4719793"/>
              <a:ext cx="55550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470;p27"/>
            <p:cNvSpPr/>
            <p:nvPr/>
          </p:nvSpPr>
          <p:spPr>
            <a:xfrm>
              <a:off x="5014001" y="476106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471;p27"/>
            <p:cNvSpPr/>
            <p:nvPr/>
          </p:nvSpPr>
          <p:spPr>
            <a:xfrm>
              <a:off x="4925119" y="485313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472;p27"/>
            <p:cNvSpPr/>
            <p:nvPr/>
          </p:nvSpPr>
          <p:spPr>
            <a:xfrm>
              <a:off x="4885440" y="4892821"/>
              <a:ext cx="55551" cy="52385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473;p27"/>
            <p:cNvSpPr/>
            <p:nvPr/>
          </p:nvSpPr>
          <p:spPr>
            <a:xfrm>
              <a:off x="5480627" y="4286428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474;p27"/>
            <p:cNvSpPr/>
            <p:nvPr/>
          </p:nvSpPr>
          <p:spPr>
            <a:xfrm>
              <a:off x="5309213" y="4459457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475;p27"/>
            <p:cNvSpPr/>
            <p:nvPr/>
          </p:nvSpPr>
          <p:spPr>
            <a:xfrm>
              <a:off x="5137799" y="4630898"/>
              <a:ext cx="79358" cy="69846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476;p27"/>
            <p:cNvSpPr/>
            <p:nvPr/>
          </p:nvSpPr>
          <p:spPr>
            <a:xfrm>
              <a:off x="4971147" y="4805514"/>
              <a:ext cx="76184" cy="68258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477;p27"/>
            <p:cNvSpPr/>
            <p:nvPr/>
          </p:nvSpPr>
          <p:spPr>
            <a:xfrm>
              <a:off x="5818692" y="4746779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478;p27"/>
            <p:cNvSpPr/>
            <p:nvPr/>
          </p:nvSpPr>
          <p:spPr>
            <a:xfrm>
              <a:off x="5978996" y="4746779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479;p27"/>
            <p:cNvSpPr/>
            <p:nvPr/>
          </p:nvSpPr>
          <p:spPr>
            <a:xfrm>
              <a:off x="6053593" y="4807101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480;p27"/>
            <p:cNvSpPr/>
            <p:nvPr/>
          </p:nvSpPr>
          <p:spPr>
            <a:xfrm>
              <a:off x="6053593" y="4899171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481;p27"/>
            <p:cNvSpPr/>
            <p:nvPr/>
          </p:nvSpPr>
          <p:spPr>
            <a:xfrm>
              <a:off x="5818692" y="4137211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482;p27"/>
            <p:cNvSpPr/>
            <p:nvPr/>
          </p:nvSpPr>
          <p:spPr>
            <a:xfrm>
              <a:off x="5978996" y="4137211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483;p27"/>
            <p:cNvSpPr/>
            <p:nvPr/>
          </p:nvSpPr>
          <p:spPr>
            <a:xfrm>
              <a:off x="6053593" y="4197533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484;p27"/>
            <p:cNvSpPr/>
            <p:nvPr/>
          </p:nvSpPr>
          <p:spPr>
            <a:xfrm>
              <a:off x="6053593" y="4289603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485;p27"/>
            <p:cNvSpPr/>
            <p:nvPr/>
          </p:nvSpPr>
          <p:spPr>
            <a:xfrm>
              <a:off x="5879005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486;p27"/>
            <p:cNvSpPr/>
            <p:nvPr/>
          </p:nvSpPr>
          <p:spPr>
            <a:xfrm>
              <a:off x="5723463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487;p27"/>
            <p:cNvSpPr/>
            <p:nvPr/>
          </p:nvSpPr>
          <p:spPr>
            <a:xfrm>
              <a:off x="5759968" y="4502317"/>
              <a:ext cx="1012611" cy="184140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488;p27"/>
            <p:cNvSpPr/>
            <p:nvPr/>
          </p:nvSpPr>
          <p:spPr>
            <a:xfrm>
              <a:off x="5759968" y="4594387"/>
              <a:ext cx="1012611" cy="92070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489;p27"/>
            <p:cNvSpPr/>
            <p:nvPr/>
          </p:nvSpPr>
          <p:spPr>
            <a:xfrm>
              <a:off x="5485388" y="4848374"/>
              <a:ext cx="199983" cy="203189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490;p27"/>
            <p:cNvSpPr/>
            <p:nvPr/>
          </p:nvSpPr>
          <p:spPr>
            <a:xfrm>
              <a:off x="5528242" y="4988066"/>
              <a:ext cx="65073" cy="63497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491;p27"/>
            <p:cNvSpPr/>
            <p:nvPr/>
          </p:nvSpPr>
          <p:spPr>
            <a:xfrm>
              <a:off x="5644104" y="4084827"/>
              <a:ext cx="228552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492;p27"/>
            <p:cNvSpPr/>
            <p:nvPr/>
          </p:nvSpPr>
          <p:spPr>
            <a:xfrm>
              <a:off x="5645692" y="4137211"/>
              <a:ext cx="215854" cy="100008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493;p27"/>
            <p:cNvSpPr/>
            <p:nvPr/>
          </p:nvSpPr>
          <p:spPr>
            <a:xfrm>
              <a:off x="5629820" y="4230869"/>
              <a:ext cx="209506" cy="688939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494;p27"/>
            <p:cNvSpPr/>
            <p:nvPr/>
          </p:nvSpPr>
          <p:spPr>
            <a:xfrm>
              <a:off x="5558397" y="4216582"/>
              <a:ext cx="223791" cy="685764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495;p27"/>
            <p:cNvSpPr/>
            <p:nvPr/>
          </p:nvSpPr>
          <p:spPr>
            <a:xfrm>
              <a:off x="5485388" y="4200708"/>
              <a:ext cx="225377" cy="673065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496;p27"/>
            <p:cNvSpPr/>
            <p:nvPr/>
          </p:nvSpPr>
          <p:spPr>
            <a:xfrm>
              <a:off x="5617123" y="4167373"/>
              <a:ext cx="239661" cy="161916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497;p27"/>
            <p:cNvSpPr/>
            <p:nvPr/>
          </p:nvSpPr>
          <p:spPr>
            <a:xfrm>
              <a:off x="5629820" y="4167373"/>
              <a:ext cx="226964" cy="106356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498;p27"/>
            <p:cNvSpPr/>
            <p:nvPr/>
          </p:nvSpPr>
          <p:spPr>
            <a:xfrm>
              <a:off x="5626646" y="4161023"/>
              <a:ext cx="242836" cy="79371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499;p27"/>
            <p:cNvSpPr/>
            <p:nvPr/>
          </p:nvSpPr>
          <p:spPr>
            <a:xfrm>
              <a:off x="5604426" y="4254680"/>
              <a:ext cx="244423" cy="79371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500;p27"/>
            <p:cNvSpPr/>
            <p:nvPr/>
          </p:nvSpPr>
          <p:spPr>
            <a:xfrm>
              <a:off x="6375787" y="3457797"/>
              <a:ext cx="158716" cy="233351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2" name="Google Shape;501;p27"/>
            <p:cNvSpPr/>
            <p:nvPr/>
          </p:nvSpPr>
          <p:spPr>
            <a:xfrm>
              <a:off x="6180566" y="3610189"/>
              <a:ext cx="528526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502;p27"/>
            <p:cNvSpPr/>
            <p:nvPr/>
          </p:nvSpPr>
          <p:spPr>
            <a:xfrm>
              <a:off x="6240878" y="3659399"/>
              <a:ext cx="207919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4" name="Google Shape;503;p27"/>
            <p:cNvSpPr/>
            <p:nvPr/>
          </p:nvSpPr>
          <p:spPr>
            <a:xfrm>
              <a:off x="6190089" y="3719721"/>
              <a:ext cx="519003" cy="417490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5" name="Group 291"/>
          <p:cNvGrpSpPr>
            <a:grpSpLocks/>
          </p:cNvGrpSpPr>
          <p:nvPr userDrawn="1"/>
        </p:nvGrpSpPr>
        <p:grpSpPr bwMode="auto">
          <a:xfrm>
            <a:off x="1598613" y="3608388"/>
            <a:ext cx="2203450" cy="2017712"/>
            <a:chOff x="1598355" y="3608289"/>
            <a:chExt cx="2204156" cy="2018295"/>
          </a:xfrm>
        </p:grpSpPr>
        <p:grpSp>
          <p:nvGrpSpPr>
            <p:cNvPr id="156" name="Google Shape;505;p27"/>
            <p:cNvGrpSpPr>
              <a:grpSpLocks/>
            </p:cNvGrpSpPr>
            <p:nvPr/>
          </p:nvGrpSpPr>
          <p:grpSpPr bwMode="auto">
            <a:xfrm>
              <a:off x="1598355" y="4368921"/>
              <a:ext cx="868640" cy="1257663"/>
              <a:chOff x="3235834" y="3793900"/>
              <a:chExt cx="868640" cy="1257663"/>
            </a:xfrm>
          </p:grpSpPr>
          <p:sp>
            <p:nvSpPr>
              <p:cNvPr id="202" name="Google Shape;506;p27"/>
              <p:cNvSpPr/>
              <p:nvPr/>
            </p:nvSpPr>
            <p:spPr>
              <a:xfrm>
                <a:off x="3235834" y="3795488"/>
                <a:ext cx="868640" cy="1256075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grpSp>
            <p:nvGrpSpPr>
              <p:cNvPr id="203" name="Google Shape;507;p27"/>
              <p:cNvGrpSpPr>
                <a:grpSpLocks/>
              </p:cNvGrpSpPr>
              <p:nvPr/>
            </p:nvGrpSpPr>
            <p:grpSpPr bwMode="auto">
              <a:xfrm>
                <a:off x="3235834" y="3793900"/>
                <a:ext cx="865464" cy="1257663"/>
                <a:chOff x="3235834" y="3793900"/>
                <a:chExt cx="865464" cy="1257663"/>
              </a:xfrm>
            </p:grpSpPr>
            <p:sp>
              <p:nvSpPr>
                <p:cNvPr id="204" name="Google Shape;508;p27"/>
                <p:cNvSpPr/>
                <p:nvPr/>
              </p:nvSpPr>
              <p:spPr>
                <a:xfrm>
                  <a:off x="3235834" y="3793900"/>
                  <a:ext cx="865464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Google Shape;509;p27"/>
                <p:cNvSpPr/>
                <p:nvPr/>
              </p:nvSpPr>
              <p:spPr>
                <a:xfrm>
                  <a:off x="3307294" y="3906646"/>
                  <a:ext cx="719368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Google Shape;510;p27"/>
                <p:cNvSpPr/>
                <p:nvPr/>
              </p:nvSpPr>
              <p:spPr>
                <a:xfrm>
                  <a:off x="3308882" y="4262348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Google Shape;511;p27"/>
                <p:cNvSpPr/>
                <p:nvPr/>
              </p:nvSpPr>
              <p:spPr>
                <a:xfrm>
                  <a:off x="3501031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Google Shape;512;p27"/>
                <p:cNvSpPr/>
                <p:nvPr/>
              </p:nvSpPr>
              <p:spPr>
                <a:xfrm>
                  <a:off x="3693180" y="4262348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Google Shape;513;p27"/>
                <p:cNvSpPr/>
                <p:nvPr/>
              </p:nvSpPr>
              <p:spPr>
                <a:xfrm>
                  <a:off x="3308882" y="4454491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Google Shape;514;p27"/>
                <p:cNvSpPr/>
                <p:nvPr/>
              </p:nvSpPr>
              <p:spPr>
                <a:xfrm>
                  <a:off x="3501031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Google Shape;515;p27"/>
                <p:cNvSpPr/>
                <p:nvPr/>
              </p:nvSpPr>
              <p:spPr>
                <a:xfrm>
                  <a:off x="3693180" y="4454491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Google Shape;516;p27"/>
                <p:cNvSpPr/>
                <p:nvPr/>
              </p:nvSpPr>
              <p:spPr>
                <a:xfrm>
                  <a:off x="3308882" y="4645046"/>
                  <a:ext cx="147684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Google Shape;517;p27"/>
                <p:cNvSpPr/>
                <p:nvPr/>
              </p:nvSpPr>
              <p:spPr>
                <a:xfrm>
                  <a:off x="3501031" y="4645046"/>
                  <a:ext cx="142921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Google Shape;518;p27"/>
                <p:cNvSpPr/>
                <p:nvPr/>
              </p:nvSpPr>
              <p:spPr>
                <a:xfrm>
                  <a:off x="3693180" y="4645046"/>
                  <a:ext cx="144508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Google Shape;519;p27"/>
                <p:cNvSpPr/>
                <p:nvPr/>
              </p:nvSpPr>
              <p:spPr>
                <a:xfrm>
                  <a:off x="3308882" y="4840365"/>
                  <a:ext cx="147684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Google Shape;520;p27"/>
                <p:cNvSpPr/>
                <p:nvPr/>
              </p:nvSpPr>
              <p:spPr>
                <a:xfrm>
                  <a:off x="3501031" y="4840365"/>
                  <a:ext cx="142921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Google Shape;521;p27"/>
                <p:cNvSpPr/>
                <p:nvPr/>
              </p:nvSpPr>
              <p:spPr>
                <a:xfrm>
                  <a:off x="3693180" y="4840365"/>
                  <a:ext cx="144508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Google Shape;522;p27"/>
                <p:cNvSpPr/>
                <p:nvPr/>
              </p:nvSpPr>
              <p:spPr>
                <a:xfrm>
                  <a:off x="3855157" y="4186126"/>
                  <a:ext cx="244553" cy="86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Google Shape;523;p27"/>
                <p:cNvSpPr/>
                <p:nvPr/>
              </p:nvSpPr>
              <p:spPr>
                <a:xfrm>
                  <a:off x="3855157" y="3793900"/>
                  <a:ext cx="244553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Google Shape;524;p27"/>
                <p:cNvSpPr/>
                <p:nvPr/>
              </p:nvSpPr>
              <p:spPr>
                <a:xfrm>
                  <a:off x="3855157" y="3906646"/>
                  <a:ext cx="171505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Google Shape;525;p27"/>
                <p:cNvSpPr/>
                <p:nvPr/>
              </p:nvSpPr>
              <p:spPr>
                <a:xfrm>
                  <a:off x="3723352" y="3946344"/>
                  <a:ext cx="36525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Google Shape;526;p27"/>
                <p:cNvSpPr/>
                <p:nvPr/>
              </p:nvSpPr>
              <p:spPr>
                <a:xfrm>
                  <a:off x="3764640" y="3944757"/>
                  <a:ext cx="63520" cy="10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Google Shape;527;p27"/>
                <p:cNvSpPr/>
                <p:nvPr/>
              </p:nvSpPr>
              <p:spPr>
                <a:xfrm>
                  <a:off x="3829749" y="3992395"/>
                  <a:ext cx="66696" cy="5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Google Shape;528;p27"/>
                <p:cNvSpPr/>
                <p:nvPr/>
              </p:nvSpPr>
              <p:spPr>
                <a:xfrm>
                  <a:off x="3901209" y="3946344"/>
                  <a:ext cx="60344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Google Shape;529;p27"/>
                <p:cNvSpPr/>
                <p:nvPr/>
              </p:nvSpPr>
              <p:spPr>
                <a:xfrm>
                  <a:off x="3885329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Google Shape;530;p27"/>
                <p:cNvSpPr/>
                <p:nvPr/>
              </p:nvSpPr>
              <p:spPr>
                <a:xfrm>
                  <a:off x="3885329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Google Shape;531;p27"/>
                <p:cNvSpPr/>
                <p:nvPr/>
              </p:nvSpPr>
              <p:spPr>
                <a:xfrm>
                  <a:off x="3885329" y="4645046"/>
                  <a:ext cx="142921" cy="339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157" name="Google Shape;532;p27"/>
            <p:cNvSpPr/>
            <p:nvPr/>
          </p:nvSpPr>
          <p:spPr>
            <a:xfrm>
              <a:off x="2416179" y="3608289"/>
              <a:ext cx="277902" cy="1899199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533;p27"/>
            <p:cNvSpPr/>
            <p:nvPr/>
          </p:nvSpPr>
          <p:spPr>
            <a:xfrm>
              <a:off x="2652793" y="3608289"/>
              <a:ext cx="41288" cy="1899199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9" name="Google Shape;534;p27"/>
            <p:cNvSpPr/>
            <p:nvPr/>
          </p:nvSpPr>
          <p:spPr>
            <a:xfrm>
              <a:off x="2509872" y="3670219"/>
              <a:ext cx="184209" cy="7940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0" name="Google Shape;535;p27"/>
            <p:cNvSpPr/>
            <p:nvPr/>
          </p:nvSpPr>
          <p:spPr>
            <a:xfrm>
              <a:off x="2571804" y="3746441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1" name="Google Shape;536;p27"/>
            <p:cNvSpPr/>
            <p:nvPr/>
          </p:nvSpPr>
          <p:spPr>
            <a:xfrm>
              <a:off x="2571804" y="3849659"/>
              <a:ext cx="122277" cy="11115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2" name="Google Shape;537;p27"/>
            <p:cNvSpPr/>
            <p:nvPr/>
          </p:nvSpPr>
          <p:spPr>
            <a:xfrm>
              <a:off x="2571804" y="3956051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3" name="Google Shape;538;p27"/>
            <p:cNvSpPr/>
            <p:nvPr/>
          </p:nvSpPr>
          <p:spPr>
            <a:xfrm>
              <a:off x="2571804" y="411961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4" name="Google Shape;539;p27"/>
            <p:cNvSpPr/>
            <p:nvPr/>
          </p:nvSpPr>
          <p:spPr>
            <a:xfrm>
              <a:off x="2571804" y="422759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5" name="Google Shape;540;p27"/>
            <p:cNvSpPr/>
            <p:nvPr/>
          </p:nvSpPr>
          <p:spPr>
            <a:xfrm>
              <a:off x="2571804" y="433398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6" name="Google Shape;541;p27"/>
            <p:cNvSpPr/>
            <p:nvPr/>
          </p:nvSpPr>
          <p:spPr>
            <a:xfrm>
              <a:off x="2571804" y="4495957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7" name="Google Shape;542;p27"/>
            <p:cNvSpPr/>
            <p:nvPr/>
          </p:nvSpPr>
          <p:spPr>
            <a:xfrm>
              <a:off x="2571804" y="4599175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8" name="Google Shape;543;p27"/>
            <p:cNvSpPr/>
            <p:nvPr/>
          </p:nvSpPr>
          <p:spPr>
            <a:xfrm>
              <a:off x="2571804" y="470556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9" name="Google Shape;544;p27"/>
            <p:cNvSpPr/>
            <p:nvPr/>
          </p:nvSpPr>
          <p:spPr>
            <a:xfrm>
              <a:off x="2571804" y="4867540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0" name="Google Shape;545;p27"/>
            <p:cNvSpPr/>
            <p:nvPr/>
          </p:nvSpPr>
          <p:spPr>
            <a:xfrm>
              <a:off x="2571804" y="497393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1" name="Google Shape;546;p27"/>
            <p:cNvSpPr/>
            <p:nvPr/>
          </p:nvSpPr>
          <p:spPr>
            <a:xfrm>
              <a:off x="2571804" y="508032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2" name="Google Shape;547;p27"/>
            <p:cNvSpPr/>
            <p:nvPr/>
          </p:nvSpPr>
          <p:spPr>
            <a:xfrm>
              <a:off x="2571804" y="524229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3" name="Google Shape;548;p27"/>
            <p:cNvSpPr/>
            <p:nvPr/>
          </p:nvSpPr>
          <p:spPr>
            <a:xfrm>
              <a:off x="2571804" y="534869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4" name="Google Shape;549;p27"/>
            <p:cNvSpPr/>
            <p:nvPr/>
          </p:nvSpPr>
          <p:spPr>
            <a:xfrm>
              <a:off x="2571804" y="5451909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5" name="Google Shape;550;p27"/>
            <p:cNvSpPr/>
            <p:nvPr/>
          </p:nvSpPr>
          <p:spPr>
            <a:xfrm>
              <a:off x="2509872" y="4041801"/>
              <a:ext cx="184209" cy="12704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6" name="Google Shape;551;p27"/>
            <p:cNvSpPr/>
            <p:nvPr/>
          </p:nvSpPr>
          <p:spPr>
            <a:xfrm>
              <a:off x="2509872" y="4416559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7" name="Google Shape;552;p27"/>
            <p:cNvSpPr/>
            <p:nvPr/>
          </p:nvSpPr>
          <p:spPr>
            <a:xfrm>
              <a:off x="2509872" y="4788142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8" name="Google Shape;553;p27"/>
            <p:cNvSpPr/>
            <p:nvPr/>
          </p:nvSpPr>
          <p:spPr>
            <a:xfrm>
              <a:off x="2509872" y="5162900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9" name="Google Shape;554;p27"/>
            <p:cNvSpPr/>
            <p:nvPr/>
          </p:nvSpPr>
          <p:spPr>
            <a:xfrm>
              <a:off x="2598800" y="4303815"/>
              <a:ext cx="317602" cy="1057580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0" name="Google Shape;555;p27"/>
            <p:cNvSpPr/>
            <p:nvPr/>
          </p:nvSpPr>
          <p:spPr>
            <a:xfrm>
              <a:off x="2608328" y="4616642"/>
              <a:ext cx="285842" cy="744753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1" name="Google Shape;556;p27"/>
            <p:cNvSpPr/>
            <p:nvPr/>
          </p:nvSpPr>
          <p:spPr>
            <a:xfrm>
              <a:off x="2724253" y="4414972"/>
              <a:ext cx="100045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2" name="Google Shape;557;p27"/>
            <p:cNvSpPr/>
            <p:nvPr/>
          </p:nvSpPr>
          <p:spPr>
            <a:xfrm>
              <a:off x="2525752" y="3916353"/>
              <a:ext cx="395414" cy="371582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3" name="Google Shape;558;p27"/>
            <p:cNvSpPr/>
            <p:nvPr/>
          </p:nvSpPr>
          <p:spPr>
            <a:xfrm>
              <a:off x="2568628" y="4064033"/>
              <a:ext cx="246142" cy="223903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4" name="Google Shape;559;p27"/>
            <p:cNvSpPr/>
            <p:nvPr/>
          </p:nvSpPr>
          <p:spPr>
            <a:xfrm>
              <a:off x="2586096" y="4259352"/>
              <a:ext cx="217557" cy="130213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5" name="Google Shape;560;p27"/>
            <p:cNvSpPr/>
            <p:nvPr/>
          </p:nvSpPr>
          <p:spPr>
            <a:xfrm rot="41933">
              <a:off x="2590860" y="4314930"/>
              <a:ext cx="214382" cy="76222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6" name="Google Shape;561;p27"/>
            <p:cNvSpPr/>
            <p:nvPr/>
          </p:nvSpPr>
          <p:spPr>
            <a:xfrm>
              <a:off x="2724253" y="5007280"/>
              <a:ext cx="239790" cy="24295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7" name="Google Shape;562;p27"/>
            <p:cNvSpPr/>
            <p:nvPr/>
          </p:nvSpPr>
          <p:spPr>
            <a:xfrm>
              <a:off x="2730605" y="4357806"/>
              <a:ext cx="355714" cy="854322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8" name="Google Shape;563;p27"/>
            <p:cNvSpPr/>
            <p:nvPr/>
          </p:nvSpPr>
          <p:spPr>
            <a:xfrm>
              <a:off x="2843354" y="4373685"/>
              <a:ext cx="242965" cy="838442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9" name="Google Shape;564;p27"/>
            <p:cNvSpPr/>
            <p:nvPr/>
          </p:nvSpPr>
          <p:spPr>
            <a:xfrm>
              <a:off x="2846530" y="4187893"/>
              <a:ext cx="239789" cy="241370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0" name="Google Shape;565;p27"/>
            <p:cNvSpPr/>
            <p:nvPr/>
          </p:nvSpPr>
          <p:spPr>
            <a:xfrm>
              <a:off x="2943398" y="4186306"/>
              <a:ext cx="79400" cy="77809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1" name="Google Shape;566;p27"/>
            <p:cNvSpPr/>
            <p:nvPr/>
          </p:nvSpPr>
          <p:spPr>
            <a:xfrm>
              <a:off x="2339955" y="4662694"/>
              <a:ext cx="776537" cy="963890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2" name="Google Shape;567;p27"/>
            <p:cNvSpPr/>
            <p:nvPr/>
          </p:nvSpPr>
          <p:spPr>
            <a:xfrm>
              <a:off x="2376479" y="4821489"/>
              <a:ext cx="740012" cy="805095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3" name="Google Shape;568;p27"/>
            <p:cNvSpPr/>
            <p:nvPr/>
          </p:nvSpPr>
          <p:spPr>
            <a:xfrm>
              <a:off x="2433648" y="4872304"/>
              <a:ext cx="460523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4" name="Google Shape;569;p27"/>
            <p:cNvSpPr/>
            <p:nvPr/>
          </p:nvSpPr>
          <p:spPr>
            <a:xfrm>
              <a:off x="3375336" y="4937410"/>
              <a:ext cx="427175" cy="428749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5" name="Google Shape;570;p27"/>
            <p:cNvSpPr/>
            <p:nvPr/>
          </p:nvSpPr>
          <p:spPr>
            <a:xfrm>
              <a:off x="2894170" y="4821489"/>
              <a:ext cx="659023" cy="76857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6" name="Google Shape;571;p27"/>
            <p:cNvSpPr/>
            <p:nvPr/>
          </p:nvSpPr>
          <p:spPr>
            <a:xfrm>
              <a:off x="2927518" y="4821489"/>
              <a:ext cx="625675" cy="76857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197" name="Google Shape;572;p27"/>
            <p:cNvGrpSpPr>
              <a:grpSpLocks/>
            </p:cNvGrpSpPr>
            <p:nvPr/>
          </p:nvGrpSpPr>
          <p:grpSpPr bwMode="auto">
            <a:xfrm>
              <a:off x="3041854" y="5112085"/>
              <a:ext cx="320778" cy="155620"/>
              <a:chOff x="2774333" y="4537064"/>
              <a:chExt cx="320778" cy="155620"/>
            </a:xfrm>
          </p:grpSpPr>
          <p:sp>
            <p:nvSpPr>
              <p:cNvPr id="199" name="Google Shape;573;p27"/>
              <p:cNvSpPr/>
              <p:nvPr/>
            </p:nvSpPr>
            <p:spPr>
              <a:xfrm>
                <a:off x="2774333" y="4562471"/>
                <a:ext cx="112749" cy="98453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574;p27"/>
              <p:cNvSpPr/>
              <p:nvPr/>
            </p:nvSpPr>
            <p:spPr>
              <a:xfrm>
                <a:off x="2898198" y="4537064"/>
                <a:ext cx="65109" cy="66694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575;p27"/>
              <p:cNvSpPr/>
              <p:nvPr/>
            </p:nvSpPr>
            <p:spPr>
              <a:xfrm>
                <a:off x="2968070" y="4565647"/>
                <a:ext cx="127041" cy="127037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98" name="Google Shape;576;p27"/>
            <p:cNvSpPr/>
            <p:nvPr/>
          </p:nvSpPr>
          <p:spPr>
            <a:xfrm>
              <a:off x="3029150" y="5577358"/>
              <a:ext cx="389063" cy="49226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28" name="Google Shape;578;p27"/>
          <p:cNvSpPr/>
          <p:nvPr/>
        </p:nvSpPr>
        <p:spPr>
          <a:xfrm>
            <a:off x="3308350" y="6418263"/>
            <a:ext cx="265113" cy="16510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229" name="Group 1"/>
          <p:cNvGrpSpPr>
            <a:grpSpLocks/>
          </p:cNvGrpSpPr>
          <p:nvPr userDrawn="1"/>
        </p:nvGrpSpPr>
        <p:grpSpPr bwMode="auto">
          <a:xfrm>
            <a:off x="1524000" y="5626100"/>
            <a:ext cx="9320213" cy="1231900"/>
            <a:chOff x="1524301" y="5626805"/>
            <a:chExt cx="9320239" cy="1231195"/>
          </a:xfrm>
        </p:grpSpPr>
        <p:sp>
          <p:nvSpPr>
            <p:cNvPr id="230" name="Google Shape;577;p27"/>
            <p:cNvSpPr/>
            <p:nvPr/>
          </p:nvSpPr>
          <p:spPr>
            <a:xfrm>
              <a:off x="3308656" y="6402649"/>
              <a:ext cx="265114" cy="452178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231" name="Google Shape;579;p27"/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/>
              <p:cNvSpPr/>
              <p:nvPr/>
            </p:nvSpPr>
            <p:spPr>
              <a:xfrm>
                <a:off x="929285" y="5051507"/>
                <a:ext cx="7315206" cy="420447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3" name="Google Shape;581;p27"/>
              <p:cNvSpPr/>
              <p:nvPr/>
            </p:nvSpPr>
            <p:spPr>
              <a:xfrm>
                <a:off x="929285" y="5051507"/>
                <a:ext cx="7315206" cy="133274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4" name="Google Shape;582;p27"/>
              <p:cNvSpPr/>
              <p:nvPr/>
            </p:nvSpPr>
            <p:spPr>
              <a:xfrm>
                <a:off x="6668314" y="5830524"/>
                <a:ext cx="265396" cy="45217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5" name="Google Shape;583;p27"/>
              <p:cNvSpPr/>
              <p:nvPr/>
            </p:nvSpPr>
            <p:spPr>
              <a:xfrm>
                <a:off x="6668314" y="5830524"/>
                <a:ext cx="265396" cy="165006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6" name="Google Shape;584;p27"/>
              <p:cNvSpPr/>
              <p:nvPr/>
            </p:nvSpPr>
            <p:spPr>
              <a:xfrm>
                <a:off x="1654451" y="5471954"/>
                <a:ext cx="5864874" cy="360156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7" name="Google Shape;585;p27"/>
              <p:cNvSpPr/>
              <p:nvPr/>
            </p:nvSpPr>
            <p:spPr>
              <a:xfrm>
                <a:off x="1654451" y="5471954"/>
                <a:ext cx="5864874" cy="1761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74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76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77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87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88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90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93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95" name="Google Shape;769;p31"/>
          <p:cNvGrpSpPr>
            <a:grpSpLocks/>
          </p:cNvGrpSpPr>
          <p:nvPr userDrawn="1"/>
        </p:nvGrpSpPr>
        <p:grpSpPr bwMode="auto">
          <a:xfrm>
            <a:off x="2547938" y="3587750"/>
            <a:ext cx="2600325" cy="2522538"/>
            <a:chOff x="5641385" y="2381306"/>
            <a:chExt cx="2599446" cy="2521829"/>
          </a:xfrm>
        </p:grpSpPr>
        <p:sp>
          <p:nvSpPr>
            <p:cNvPr id="96" name="Google Shape;770;p31"/>
            <p:cNvSpPr/>
            <p:nvPr/>
          </p:nvSpPr>
          <p:spPr>
            <a:xfrm>
              <a:off x="5715972" y="4460346"/>
              <a:ext cx="2364575" cy="36026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7" name="Google Shape;771;p31"/>
            <p:cNvGrpSpPr>
              <a:grpSpLocks/>
            </p:cNvGrpSpPr>
            <p:nvPr/>
          </p:nvGrpSpPr>
          <p:grpSpPr bwMode="auto">
            <a:xfrm flipH="1">
              <a:off x="6793498" y="3690624"/>
              <a:ext cx="1447318" cy="1003018"/>
              <a:chOff x="4799721" y="3457477"/>
              <a:chExt cx="2300988" cy="1594653"/>
            </a:xfrm>
          </p:grpSpPr>
          <p:sp>
            <p:nvSpPr>
              <p:cNvPr id="152" name="Google Shape;772;p31"/>
              <p:cNvSpPr/>
              <p:nvPr/>
            </p:nvSpPr>
            <p:spPr>
              <a:xfrm>
                <a:off x="5513734" y="4441519"/>
                <a:ext cx="133719" cy="123635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3" name="Google Shape;773;p31"/>
              <p:cNvSpPr/>
              <p:nvPr/>
            </p:nvSpPr>
            <p:spPr>
              <a:xfrm>
                <a:off x="5672683" y="4451612"/>
                <a:ext cx="90828" cy="78218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4" name="Google Shape;774;p31"/>
              <p:cNvSpPr/>
              <p:nvPr/>
            </p:nvSpPr>
            <p:spPr>
              <a:xfrm>
                <a:off x="5670161" y="4449088"/>
                <a:ext cx="93351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5" name="Google Shape;775;p31"/>
              <p:cNvSpPr/>
              <p:nvPr/>
            </p:nvSpPr>
            <p:spPr>
              <a:xfrm>
                <a:off x="5667637" y="4449088"/>
                <a:ext cx="100921" cy="83266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6" name="Google Shape;776;p31"/>
              <p:cNvSpPr/>
              <p:nvPr/>
            </p:nvSpPr>
            <p:spPr>
              <a:xfrm>
                <a:off x="4799721" y="3863709"/>
                <a:ext cx="1238801" cy="1188421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7" name="Google Shape;777;p31"/>
              <p:cNvSpPr/>
              <p:nvPr/>
            </p:nvSpPr>
            <p:spPr>
              <a:xfrm>
                <a:off x="4845135" y="3873802"/>
                <a:ext cx="1026867" cy="1047122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8" name="Google Shape;778;p31"/>
              <p:cNvSpPr/>
              <p:nvPr/>
            </p:nvSpPr>
            <p:spPr>
              <a:xfrm>
                <a:off x="5819018" y="3941928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9" name="Google Shape;779;p31"/>
              <p:cNvSpPr/>
              <p:nvPr/>
            </p:nvSpPr>
            <p:spPr>
              <a:xfrm>
                <a:off x="5647453" y="4113505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0" name="Google Shape;780;p31"/>
              <p:cNvSpPr/>
              <p:nvPr/>
            </p:nvSpPr>
            <p:spPr>
              <a:xfrm>
                <a:off x="5776128" y="398482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1" name="Google Shape;781;p31"/>
              <p:cNvSpPr/>
              <p:nvPr/>
            </p:nvSpPr>
            <p:spPr>
              <a:xfrm>
                <a:off x="5735760" y="40251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2" name="Google Shape;782;p31"/>
              <p:cNvSpPr/>
              <p:nvPr/>
            </p:nvSpPr>
            <p:spPr>
              <a:xfrm>
                <a:off x="5695391" y="4068088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3" name="Google Shape;783;p31"/>
              <p:cNvSpPr/>
              <p:nvPr/>
            </p:nvSpPr>
            <p:spPr>
              <a:xfrm>
                <a:off x="5604563" y="41589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4" name="Google Shape;784;p31"/>
              <p:cNvSpPr/>
              <p:nvPr/>
            </p:nvSpPr>
            <p:spPr>
              <a:xfrm>
                <a:off x="5564195" y="41992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5" name="Google Shape;785;p31"/>
              <p:cNvSpPr/>
              <p:nvPr/>
            </p:nvSpPr>
            <p:spPr>
              <a:xfrm>
                <a:off x="5526349" y="4239664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6" name="Google Shape;786;p31"/>
              <p:cNvSpPr/>
              <p:nvPr/>
            </p:nvSpPr>
            <p:spPr>
              <a:xfrm>
                <a:off x="5432998" y="4333021"/>
                <a:ext cx="58029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7" name="Google Shape;787;p31"/>
              <p:cNvSpPr/>
              <p:nvPr/>
            </p:nvSpPr>
            <p:spPr>
              <a:xfrm>
                <a:off x="5395152" y="4373392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8" name="Google Shape;788;p31"/>
              <p:cNvSpPr/>
              <p:nvPr/>
            </p:nvSpPr>
            <p:spPr>
              <a:xfrm>
                <a:off x="5354784" y="4413763"/>
                <a:ext cx="5550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9" name="Google Shape;789;p31"/>
              <p:cNvSpPr/>
              <p:nvPr/>
            </p:nvSpPr>
            <p:spPr>
              <a:xfrm>
                <a:off x="5266479" y="45071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0" name="Google Shape;790;p31"/>
              <p:cNvSpPr/>
              <p:nvPr/>
            </p:nvSpPr>
            <p:spPr>
              <a:xfrm>
                <a:off x="5223587" y="4547493"/>
                <a:ext cx="58030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1" name="Google Shape;791;p31"/>
              <p:cNvSpPr/>
              <p:nvPr/>
            </p:nvSpPr>
            <p:spPr>
              <a:xfrm>
                <a:off x="5183219" y="4587864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2" name="Google Shape;792;p31"/>
              <p:cNvSpPr/>
              <p:nvPr/>
            </p:nvSpPr>
            <p:spPr>
              <a:xfrm>
                <a:off x="5094914" y="4678698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3" name="Google Shape;793;p31"/>
              <p:cNvSpPr/>
              <p:nvPr/>
            </p:nvSpPr>
            <p:spPr>
              <a:xfrm>
                <a:off x="5054546" y="4719069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4" name="Google Shape;794;p31"/>
              <p:cNvSpPr/>
              <p:nvPr/>
            </p:nvSpPr>
            <p:spPr>
              <a:xfrm>
                <a:off x="5014178" y="476196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5" name="Google Shape;795;p31"/>
              <p:cNvSpPr/>
              <p:nvPr/>
            </p:nvSpPr>
            <p:spPr>
              <a:xfrm>
                <a:off x="4925871" y="4852797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6" name="Google Shape;796;p31"/>
              <p:cNvSpPr/>
              <p:nvPr/>
            </p:nvSpPr>
            <p:spPr>
              <a:xfrm>
                <a:off x="4885503" y="4893168"/>
                <a:ext cx="5550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7" name="Google Shape;797;p31"/>
              <p:cNvSpPr/>
              <p:nvPr/>
            </p:nvSpPr>
            <p:spPr>
              <a:xfrm>
                <a:off x="5480934" y="4287604"/>
                <a:ext cx="75690" cy="68127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8" name="Google Shape;798;p31"/>
              <p:cNvSpPr/>
              <p:nvPr/>
            </p:nvSpPr>
            <p:spPr>
              <a:xfrm>
                <a:off x="5309370" y="4459180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9" name="Google Shape;799;p31"/>
              <p:cNvSpPr/>
              <p:nvPr/>
            </p:nvSpPr>
            <p:spPr>
              <a:xfrm>
                <a:off x="5137805" y="4630757"/>
                <a:ext cx="80736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0" name="Google Shape;800;p31"/>
              <p:cNvSpPr/>
              <p:nvPr/>
            </p:nvSpPr>
            <p:spPr>
              <a:xfrm>
                <a:off x="4971286" y="4804857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1" name="Google Shape;801;p31"/>
              <p:cNvSpPr/>
              <p:nvPr/>
            </p:nvSpPr>
            <p:spPr>
              <a:xfrm>
                <a:off x="5819018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2" name="Google Shape;802;p31"/>
              <p:cNvSpPr/>
              <p:nvPr/>
            </p:nvSpPr>
            <p:spPr>
              <a:xfrm>
                <a:off x="5980491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3" name="Google Shape;803;p31"/>
              <p:cNvSpPr/>
              <p:nvPr/>
            </p:nvSpPr>
            <p:spPr>
              <a:xfrm>
                <a:off x="6053659" y="4807380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4" name="Google Shape;804;p31"/>
              <p:cNvSpPr/>
              <p:nvPr/>
            </p:nvSpPr>
            <p:spPr>
              <a:xfrm>
                <a:off x="6053659" y="4898214"/>
                <a:ext cx="1011728" cy="93359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5" name="Google Shape;805;p31"/>
              <p:cNvSpPr/>
              <p:nvPr/>
            </p:nvSpPr>
            <p:spPr>
              <a:xfrm>
                <a:off x="5819018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6" name="Google Shape;806;p31"/>
              <p:cNvSpPr/>
              <p:nvPr/>
            </p:nvSpPr>
            <p:spPr>
              <a:xfrm>
                <a:off x="5980491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7" name="Google Shape;807;p31"/>
              <p:cNvSpPr/>
              <p:nvPr/>
            </p:nvSpPr>
            <p:spPr>
              <a:xfrm>
                <a:off x="6053659" y="4196769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8" name="Google Shape;808;p31"/>
              <p:cNvSpPr/>
              <p:nvPr/>
            </p:nvSpPr>
            <p:spPr>
              <a:xfrm>
                <a:off x="6053659" y="4290128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9" name="Google Shape;809;p31"/>
              <p:cNvSpPr/>
              <p:nvPr/>
            </p:nvSpPr>
            <p:spPr>
              <a:xfrm>
                <a:off x="5879571" y="4441519"/>
                <a:ext cx="1120218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0" name="Google Shape;810;p31"/>
              <p:cNvSpPr/>
              <p:nvPr/>
            </p:nvSpPr>
            <p:spPr>
              <a:xfrm>
                <a:off x="5723144" y="4441519"/>
                <a:ext cx="1122742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1" name="Google Shape;811;p31"/>
              <p:cNvSpPr/>
              <p:nvPr/>
            </p:nvSpPr>
            <p:spPr>
              <a:xfrm>
                <a:off x="5760990" y="4502075"/>
                <a:ext cx="1011728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2" name="Google Shape;812;p31"/>
              <p:cNvSpPr/>
              <p:nvPr/>
            </p:nvSpPr>
            <p:spPr>
              <a:xfrm>
                <a:off x="5760990" y="4595432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3" name="Google Shape;813;p31"/>
              <p:cNvSpPr/>
              <p:nvPr/>
            </p:nvSpPr>
            <p:spPr>
              <a:xfrm>
                <a:off x="5485980" y="4847751"/>
                <a:ext cx="199319" cy="204379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4" name="Google Shape;814;p31"/>
              <p:cNvSpPr/>
              <p:nvPr/>
            </p:nvSpPr>
            <p:spPr>
              <a:xfrm>
                <a:off x="5528872" y="4989049"/>
                <a:ext cx="63075" cy="6308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5" name="Google Shape;815;p31"/>
              <p:cNvSpPr/>
              <p:nvPr/>
            </p:nvSpPr>
            <p:spPr>
              <a:xfrm>
                <a:off x="5644931" y="4085749"/>
                <a:ext cx="227071" cy="151391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6" name="Google Shape;816;p31"/>
              <p:cNvSpPr/>
              <p:nvPr/>
            </p:nvSpPr>
            <p:spPr>
              <a:xfrm>
                <a:off x="5644931" y="4136213"/>
                <a:ext cx="214455" cy="100927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7" name="Google Shape;817;p31"/>
              <p:cNvSpPr/>
              <p:nvPr/>
            </p:nvSpPr>
            <p:spPr>
              <a:xfrm>
                <a:off x="5629793" y="4232094"/>
                <a:ext cx="209409" cy="688830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8" name="Google Shape;818;p31"/>
              <p:cNvSpPr/>
              <p:nvPr/>
            </p:nvSpPr>
            <p:spPr>
              <a:xfrm>
                <a:off x="5559149" y="4216955"/>
                <a:ext cx="222025" cy="686306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9" name="Google Shape;819;p31"/>
              <p:cNvSpPr/>
              <p:nvPr/>
            </p:nvSpPr>
            <p:spPr>
              <a:xfrm>
                <a:off x="5485980" y="4201816"/>
                <a:ext cx="224549" cy="67369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820;p31"/>
              <p:cNvSpPr/>
              <p:nvPr/>
            </p:nvSpPr>
            <p:spPr>
              <a:xfrm>
                <a:off x="5617177" y="4166491"/>
                <a:ext cx="239687" cy="16148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821;p31"/>
              <p:cNvSpPr/>
              <p:nvPr/>
            </p:nvSpPr>
            <p:spPr>
              <a:xfrm>
                <a:off x="5629793" y="4166491"/>
                <a:ext cx="227071" cy="10849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2" name="Google Shape;822;p31"/>
              <p:cNvSpPr/>
              <p:nvPr/>
            </p:nvSpPr>
            <p:spPr>
              <a:xfrm>
                <a:off x="5627269" y="4161445"/>
                <a:ext cx="242209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3" name="Google Shape;823;p31"/>
              <p:cNvSpPr/>
              <p:nvPr/>
            </p:nvSpPr>
            <p:spPr>
              <a:xfrm>
                <a:off x="5604563" y="4252279"/>
                <a:ext cx="244732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4" name="Google Shape;824;p31"/>
              <p:cNvSpPr/>
              <p:nvPr/>
            </p:nvSpPr>
            <p:spPr>
              <a:xfrm>
                <a:off x="6376605" y="3457477"/>
                <a:ext cx="156427" cy="234655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5" name="Google Shape;825;p31"/>
              <p:cNvSpPr/>
              <p:nvPr/>
            </p:nvSpPr>
            <p:spPr>
              <a:xfrm>
                <a:off x="6179810" y="3608868"/>
                <a:ext cx="527309" cy="527345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6" name="Google Shape;826;p31"/>
              <p:cNvSpPr/>
              <p:nvPr/>
            </p:nvSpPr>
            <p:spPr>
              <a:xfrm>
                <a:off x="6240362" y="3659332"/>
                <a:ext cx="209409" cy="14634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7" name="Google Shape;827;p31"/>
              <p:cNvSpPr/>
              <p:nvPr/>
            </p:nvSpPr>
            <p:spPr>
              <a:xfrm>
                <a:off x="6189902" y="3719888"/>
                <a:ext cx="517217" cy="416325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98" name="Google Shape;828;p31"/>
            <p:cNvSpPr/>
            <p:nvPr/>
          </p:nvSpPr>
          <p:spPr>
            <a:xfrm>
              <a:off x="5641385" y="4715863"/>
              <a:ext cx="204718" cy="152357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829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830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831;p31"/>
            <p:cNvSpPr/>
            <p:nvPr/>
          </p:nvSpPr>
          <p:spPr>
            <a:xfrm>
              <a:off x="5801668" y="4428605"/>
              <a:ext cx="436415" cy="334869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832;p31"/>
            <p:cNvSpPr/>
            <p:nvPr/>
          </p:nvSpPr>
          <p:spPr>
            <a:xfrm>
              <a:off x="5993691" y="3849331"/>
              <a:ext cx="434828" cy="325346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833;p31"/>
            <p:cNvSpPr/>
            <p:nvPr/>
          </p:nvSpPr>
          <p:spPr>
            <a:xfrm>
              <a:off x="6106365" y="3869962"/>
              <a:ext cx="179327" cy="306302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834;p31"/>
            <p:cNvSpPr/>
            <p:nvPr/>
          </p:nvSpPr>
          <p:spPr>
            <a:xfrm>
              <a:off x="6176191" y="3779501"/>
              <a:ext cx="439589" cy="506270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835;p31"/>
            <p:cNvSpPr/>
            <p:nvPr/>
          </p:nvSpPr>
          <p:spPr>
            <a:xfrm>
              <a:off x="6445975" y="3823938"/>
              <a:ext cx="169806" cy="460246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836;p31"/>
            <p:cNvSpPr/>
            <p:nvPr/>
          </p:nvSpPr>
          <p:spPr>
            <a:xfrm>
              <a:off x="6123822" y="4195309"/>
              <a:ext cx="501480" cy="360261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837;p31"/>
            <p:cNvSpPr/>
            <p:nvPr/>
          </p:nvSpPr>
          <p:spPr>
            <a:xfrm>
              <a:off x="6320605" y="3623970"/>
              <a:ext cx="142827" cy="252341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838;p31"/>
            <p:cNvSpPr/>
            <p:nvPr/>
          </p:nvSpPr>
          <p:spPr>
            <a:xfrm>
              <a:off x="5801668" y="4763474"/>
              <a:ext cx="234871" cy="139661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839;p31"/>
            <p:cNvSpPr/>
            <p:nvPr/>
          </p:nvSpPr>
          <p:spPr>
            <a:xfrm>
              <a:off x="5950842" y="4369885"/>
              <a:ext cx="674460" cy="45865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840;p31"/>
            <p:cNvSpPr/>
            <p:nvPr/>
          </p:nvSpPr>
          <p:spPr>
            <a:xfrm>
              <a:off x="6428519" y="4371471"/>
              <a:ext cx="196783" cy="274561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841;p31"/>
            <p:cNvSpPr/>
            <p:nvPr/>
          </p:nvSpPr>
          <p:spPr>
            <a:xfrm>
              <a:off x="6476128" y="3874724"/>
              <a:ext cx="226935" cy="53959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842;p31"/>
            <p:cNvSpPr/>
            <p:nvPr/>
          </p:nvSpPr>
          <p:spPr>
            <a:xfrm>
              <a:off x="6645932" y="4401626"/>
              <a:ext cx="147588" cy="9522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843;p31"/>
            <p:cNvSpPr/>
            <p:nvPr/>
          </p:nvSpPr>
          <p:spPr>
            <a:xfrm>
              <a:off x="6453910" y="3754108"/>
              <a:ext cx="4760" cy="25393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844;p31"/>
            <p:cNvSpPr/>
            <p:nvPr/>
          </p:nvSpPr>
          <p:spPr>
            <a:xfrm>
              <a:off x="6458671" y="37795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845;p31"/>
            <p:cNvSpPr/>
            <p:nvPr/>
          </p:nvSpPr>
          <p:spPr>
            <a:xfrm>
              <a:off x="6328540" y="3762043"/>
              <a:ext cx="3174" cy="2221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846;p31"/>
            <p:cNvSpPr/>
            <p:nvPr/>
          </p:nvSpPr>
          <p:spPr>
            <a:xfrm>
              <a:off x="6328540" y="3754108"/>
              <a:ext cx="130131" cy="55546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847;p31"/>
            <p:cNvSpPr/>
            <p:nvPr/>
          </p:nvSpPr>
          <p:spPr>
            <a:xfrm>
              <a:off x="5798494" y="2519380"/>
              <a:ext cx="1226723" cy="1242663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848;p31"/>
            <p:cNvSpPr/>
            <p:nvPr/>
          </p:nvSpPr>
          <p:spPr>
            <a:xfrm>
              <a:off x="5854038" y="3349409"/>
              <a:ext cx="1026765" cy="330107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849;p31"/>
            <p:cNvSpPr/>
            <p:nvPr/>
          </p:nvSpPr>
          <p:spPr>
            <a:xfrm>
              <a:off x="5854038" y="3127221"/>
              <a:ext cx="1121983" cy="552295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850;p31"/>
            <p:cNvSpPr/>
            <p:nvPr/>
          </p:nvSpPr>
          <p:spPr>
            <a:xfrm>
              <a:off x="5641385" y="2381306"/>
              <a:ext cx="1491746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851;p31"/>
            <p:cNvSpPr/>
            <p:nvPr/>
          </p:nvSpPr>
          <p:spPr>
            <a:xfrm>
              <a:off x="5715972" y="3062153"/>
              <a:ext cx="7935" cy="4761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852;p31"/>
            <p:cNvSpPr/>
            <p:nvPr/>
          </p:nvSpPr>
          <p:spPr>
            <a:xfrm>
              <a:off x="6323779" y="3197052"/>
              <a:ext cx="96804" cy="5237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853;p31"/>
            <p:cNvSpPr/>
            <p:nvPr/>
          </p:nvSpPr>
          <p:spPr>
            <a:xfrm>
              <a:off x="6420584" y="3127221"/>
              <a:ext cx="220588" cy="77766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854;p31"/>
            <p:cNvSpPr/>
            <p:nvPr/>
          </p:nvSpPr>
          <p:spPr>
            <a:xfrm>
              <a:off x="6119060" y="3187529"/>
              <a:ext cx="126957" cy="61896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855;p31"/>
            <p:cNvSpPr/>
            <p:nvPr/>
          </p:nvSpPr>
          <p:spPr>
            <a:xfrm>
              <a:off x="5854038" y="3344648"/>
              <a:ext cx="0" cy="4761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856;p31"/>
            <p:cNvSpPr/>
            <p:nvPr/>
          </p:nvSpPr>
          <p:spPr>
            <a:xfrm>
              <a:off x="5854038" y="3276404"/>
              <a:ext cx="44435" cy="7300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857;p31"/>
            <p:cNvSpPr/>
            <p:nvPr/>
          </p:nvSpPr>
          <p:spPr>
            <a:xfrm>
              <a:off x="5658841" y="3179595"/>
              <a:ext cx="1466354" cy="209491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858;p31"/>
            <p:cNvSpPr/>
            <p:nvPr/>
          </p:nvSpPr>
          <p:spPr>
            <a:xfrm>
              <a:off x="6968086" y="33843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859;p31"/>
            <p:cNvSpPr/>
            <p:nvPr/>
          </p:nvSpPr>
          <p:spPr>
            <a:xfrm>
              <a:off x="6880803" y="3314494"/>
              <a:ext cx="87283" cy="69830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860;p31"/>
            <p:cNvSpPr/>
            <p:nvPr/>
          </p:nvSpPr>
          <p:spPr>
            <a:xfrm>
              <a:off x="5658841" y="2836791"/>
              <a:ext cx="1466354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861;p31"/>
            <p:cNvSpPr/>
            <p:nvPr/>
          </p:nvSpPr>
          <p:spPr>
            <a:xfrm>
              <a:off x="6133344" y="3492244"/>
              <a:ext cx="177740" cy="122204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862;p31"/>
            <p:cNvSpPr/>
            <p:nvPr/>
          </p:nvSpPr>
          <p:spPr>
            <a:xfrm>
              <a:off x="6338061" y="3257360"/>
              <a:ext cx="234871" cy="209491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863;p31"/>
            <p:cNvSpPr/>
            <p:nvPr/>
          </p:nvSpPr>
          <p:spPr>
            <a:xfrm>
              <a:off x="6384084" y="3439871"/>
              <a:ext cx="266610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864;p31"/>
            <p:cNvSpPr/>
            <p:nvPr/>
          </p:nvSpPr>
          <p:spPr>
            <a:xfrm>
              <a:off x="5893712" y="3289101"/>
              <a:ext cx="217414" cy="19203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865;p31"/>
            <p:cNvSpPr/>
            <p:nvPr/>
          </p:nvSpPr>
          <p:spPr>
            <a:xfrm>
              <a:off x="5881016" y="3458916"/>
              <a:ext cx="182501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866;p31"/>
            <p:cNvSpPr/>
            <p:nvPr/>
          </p:nvSpPr>
          <p:spPr>
            <a:xfrm>
              <a:off x="5858798" y="3819177"/>
              <a:ext cx="247566" cy="358674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867;p31"/>
            <p:cNvSpPr/>
            <p:nvPr/>
          </p:nvSpPr>
          <p:spPr>
            <a:xfrm>
              <a:off x="5858798" y="3819177"/>
              <a:ext cx="247566" cy="357088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868;p31"/>
            <p:cNvSpPr/>
            <p:nvPr/>
          </p:nvSpPr>
          <p:spPr>
            <a:xfrm>
              <a:off x="6106365" y="3981056"/>
              <a:ext cx="0" cy="138074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869;p31"/>
            <p:cNvSpPr/>
            <p:nvPr/>
          </p:nvSpPr>
          <p:spPr>
            <a:xfrm>
              <a:off x="6080973" y="3827113"/>
              <a:ext cx="25391" cy="12696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870;p31"/>
            <p:cNvSpPr/>
            <p:nvPr/>
          </p:nvSpPr>
          <p:spPr>
            <a:xfrm>
              <a:off x="5858798" y="3827113"/>
              <a:ext cx="247566" cy="349152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871;p31"/>
            <p:cNvSpPr/>
            <p:nvPr/>
          </p:nvSpPr>
          <p:spPr>
            <a:xfrm>
              <a:off x="5858798" y="3784262"/>
              <a:ext cx="247566" cy="69830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872;p31"/>
            <p:cNvSpPr/>
            <p:nvPr/>
          </p:nvSpPr>
          <p:spPr>
            <a:xfrm>
              <a:off x="5871494" y="3796958"/>
              <a:ext cx="222175" cy="42851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873;p31"/>
            <p:cNvSpPr/>
            <p:nvPr/>
          </p:nvSpPr>
          <p:spPr>
            <a:xfrm>
              <a:off x="5888951" y="3814416"/>
              <a:ext cx="187262" cy="39676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874;p31"/>
            <p:cNvSpPr/>
            <p:nvPr/>
          </p:nvSpPr>
          <p:spPr>
            <a:xfrm>
              <a:off x="5738189" y="3468438"/>
              <a:ext cx="215827" cy="311063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875;p31"/>
            <p:cNvSpPr/>
            <p:nvPr/>
          </p:nvSpPr>
          <p:spPr>
            <a:xfrm>
              <a:off x="5771516" y="3709671"/>
              <a:ext cx="142827" cy="4443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876;p31"/>
            <p:cNvSpPr/>
            <p:nvPr/>
          </p:nvSpPr>
          <p:spPr>
            <a:xfrm>
              <a:off x="5749299" y="3584293"/>
              <a:ext cx="192022" cy="195208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877;p31"/>
            <p:cNvSpPr/>
            <p:nvPr/>
          </p:nvSpPr>
          <p:spPr>
            <a:xfrm>
              <a:off x="5984169" y="3614447"/>
              <a:ext cx="92044" cy="199969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878;p31"/>
            <p:cNvSpPr/>
            <p:nvPr/>
          </p:nvSpPr>
          <p:spPr>
            <a:xfrm>
              <a:off x="5984169" y="3644601"/>
              <a:ext cx="74587" cy="169815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879;p31"/>
            <p:cNvSpPr/>
            <p:nvPr/>
          </p:nvSpPr>
          <p:spPr>
            <a:xfrm>
              <a:off x="5973060" y="3370041"/>
              <a:ext cx="73000" cy="79353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880;p31"/>
            <p:cNvSpPr/>
            <p:nvPr/>
          </p:nvSpPr>
          <p:spPr>
            <a:xfrm>
              <a:off x="6398366" y="3354170"/>
              <a:ext cx="74588" cy="73004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881;p31"/>
            <p:cNvSpPr/>
            <p:nvPr/>
          </p:nvSpPr>
          <p:spPr>
            <a:xfrm>
              <a:off x="5949256" y="4373059"/>
              <a:ext cx="674459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08" name="TextBox 235"/>
          <p:cNvSpPr txBox="1"/>
          <p:nvPr userDrawn="1"/>
        </p:nvSpPr>
        <p:spPr>
          <a:xfrm>
            <a:off x="4333875" y="1571625"/>
            <a:ext cx="3725863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90" grpId="0" animBg="1"/>
      <p:bldP spid="91" grpId="0" animBg="1"/>
      <p:bldP spid="208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631;p30"/>
          <p:cNvGrpSpPr>
            <a:grpSpLocks/>
          </p:cNvGrpSpPr>
          <p:nvPr userDrawn="1"/>
        </p:nvGrpSpPr>
        <p:grpSpPr bwMode="auto">
          <a:xfrm>
            <a:off x="7672388" y="3622675"/>
            <a:ext cx="1309687" cy="2486025"/>
            <a:chOff x="961250" y="234750"/>
            <a:chExt cx="1222525" cy="2320700"/>
          </a:xfrm>
        </p:grpSpPr>
        <p:sp>
          <p:nvSpPr>
            <p:cNvPr id="74" name="Google Shape;632;p30"/>
            <p:cNvSpPr/>
            <p:nvPr/>
          </p:nvSpPr>
          <p:spPr>
            <a:xfrm>
              <a:off x="1528798" y="1558113"/>
              <a:ext cx="189677" cy="241554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633;p30"/>
            <p:cNvSpPr/>
            <p:nvPr/>
          </p:nvSpPr>
          <p:spPr>
            <a:xfrm>
              <a:off x="1647346" y="1817450"/>
              <a:ext cx="207459" cy="251928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634;p30"/>
            <p:cNvSpPr/>
            <p:nvPr/>
          </p:nvSpPr>
          <p:spPr>
            <a:xfrm>
              <a:off x="1598445" y="1737425"/>
              <a:ext cx="165967" cy="131892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635;p30"/>
            <p:cNvSpPr/>
            <p:nvPr/>
          </p:nvSpPr>
          <p:spPr>
            <a:xfrm>
              <a:off x="1287257" y="1495872"/>
              <a:ext cx="392690" cy="420868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636;p30"/>
            <p:cNvSpPr/>
            <p:nvPr/>
          </p:nvSpPr>
          <p:spPr>
            <a:xfrm>
              <a:off x="1567326" y="1904884"/>
              <a:ext cx="4446" cy="0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637;p30"/>
            <p:cNvSpPr/>
            <p:nvPr/>
          </p:nvSpPr>
          <p:spPr>
            <a:xfrm>
              <a:off x="1567326" y="1575896"/>
              <a:ext cx="7410" cy="328988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638;p30"/>
            <p:cNvSpPr/>
            <p:nvPr/>
          </p:nvSpPr>
          <p:spPr>
            <a:xfrm>
              <a:off x="1462115" y="1915257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639;p30"/>
            <p:cNvSpPr/>
            <p:nvPr/>
          </p:nvSpPr>
          <p:spPr>
            <a:xfrm>
              <a:off x="1462115" y="1534402"/>
              <a:ext cx="74092" cy="383819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640;p30"/>
            <p:cNvSpPr/>
            <p:nvPr/>
          </p:nvSpPr>
          <p:spPr>
            <a:xfrm>
              <a:off x="1602890" y="1519582"/>
              <a:ext cx="2964" cy="14819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641;p30"/>
            <p:cNvSpPr/>
            <p:nvPr/>
          </p:nvSpPr>
          <p:spPr>
            <a:xfrm>
              <a:off x="1571772" y="1534402"/>
              <a:ext cx="34082" cy="370482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642;p30"/>
            <p:cNvSpPr/>
            <p:nvPr/>
          </p:nvSpPr>
          <p:spPr>
            <a:xfrm>
              <a:off x="1518425" y="1953787"/>
              <a:ext cx="251914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643;p30"/>
            <p:cNvSpPr/>
            <p:nvPr/>
          </p:nvSpPr>
          <p:spPr>
            <a:xfrm>
              <a:off x="1518425" y="2272402"/>
              <a:ext cx="84465" cy="128927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644;p30"/>
            <p:cNvSpPr/>
            <p:nvPr/>
          </p:nvSpPr>
          <p:spPr>
            <a:xfrm>
              <a:off x="1266511" y="1989353"/>
              <a:ext cx="357125" cy="51423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645;p30"/>
            <p:cNvSpPr/>
            <p:nvPr/>
          </p:nvSpPr>
          <p:spPr>
            <a:xfrm>
              <a:off x="1272438" y="1873763"/>
              <a:ext cx="420845" cy="226736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646;p30"/>
            <p:cNvSpPr/>
            <p:nvPr/>
          </p:nvSpPr>
          <p:spPr>
            <a:xfrm>
              <a:off x="1559917" y="2072341"/>
              <a:ext cx="120029" cy="200061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647;p30"/>
            <p:cNvSpPr/>
            <p:nvPr/>
          </p:nvSpPr>
          <p:spPr>
            <a:xfrm>
              <a:off x="1493233" y="1995281"/>
              <a:ext cx="112621" cy="108181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648;p30"/>
            <p:cNvSpPr/>
            <p:nvPr/>
          </p:nvSpPr>
          <p:spPr>
            <a:xfrm>
              <a:off x="1528798" y="2488764"/>
              <a:ext cx="154112" cy="66686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649;p30"/>
            <p:cNvSpPr/>
            <p:nvPr/>
          </p:nvSpPr>
          <p:spPr>
            <a:xfrm>
              <a:off x="1500643" y="1378799"/>
              <a:ext cx="112621" cy="203025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650;p30"/>
            <p:cNvSpPr/>
            <p:nvPr/>
          </p:nvSpPr>
          <p:spPr>
            <a:xfrm>
              <a:off x="1059052" y="406654"/>
              <a:ext cx="1016548" cy="1066989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651;p30"/>
            <p:cNvSpPr/>
            <p:nvPr/>
          </p:nvSpPr>
          <p:spPr>
            <a:xfrm>
              <a:off x="1076834" y="1177257"/>
              <a:ext cx="652014" cy="296386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652;p30"/>
            <p:cNvSpPr/>
            <p:nvPr/>
          </p:nvSpPr>
          <p:spPr>
            <a:xfrm>
              <a:off x="1559917" y="1467714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653;p30"/>
            <p:cNvSpPr/>
            <p:nvPr/>
          </p:nvSpPr>
          <p:spPr>
            <a:xfrm>
              <a:off x="1076834" y="1077968"/>
              <a:ext cx="652014" cy="395674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654;p30"/>
            <p:cNvSpPr/>
            <p:nvPr/>
          </p:nvSpPr>
          <p:spPr>
            <a:xfrm>
              <a:off x="1230947" y="1481052"/>
              <a:ext cx="280069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655;p30"/>
            <p:cNvSpPr/>
            <p:nvPr/>
          </p:nvSpPr>
          <p:spPr>
            <a:xfrm>
              <a:off x="1235392" y="1481052"/>
              <a:ext cx="272660" cy="689096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656;p30"/>
            <p:cNvSpPr/>
            <p:nvPr/>
          </p:nvSpPr>
          <p:spPr>
            <a:xfrm>
              <a:off x="1605854" y="1516619"/>
              <a:ext cx="158558" cy="638711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657;p30"/>
            <p:cNvSpPr/>
            <p:nvPr/>
          </p:nvSpPr>
          <p:spPr>
            <a:xfrm>
              <a:off x="1742184" y="1987872"/>
              <a:ext cx="0" cy="56313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658;p30"/>
            <p:cNvSpPr/>
            <p:nvPr/>
          </p:nvSpPr>
          <p:spPr>
            <a:xfrm>
              <a:off x="1613264" y="1526992"/>
              <a:ext cx="128920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659;p30"/>
            <p:cNvSpPr/>
            <p:nvPr/>
          </p:nvSpPr>
          <p:spPr>
            <a:xfrm>
              <a:off x="1672538" y="1202450"/>
              <a:ext cx="133366" cy="121518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660;p30"/>
            <p:cNvSpPr/>
            <p:nvPr/>
          </p:nvSpPr>
          <p:spPr>
            <a:xfrm>
              <a:off x="1511016" y="981642"/>
              <a:ext cx="189677" cy="168940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661;p30"/>
            <p:cNvSpPr/>
            <p:nvPr/>
          </p:nvSpPr>
          <p:spPr>
            <a:xfrm>
              <a:off x="1416177" y="1104642"/>
              <a:ext cx="217832" cy="120036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662;p30"/>
            <p:cNvSpPr/>
            <p:nvPr/>
          </p:nvSpPr>
          <p:spPr>
            <a:xfrm>
              <a:off x="1850359" y="1079449"/>
              <a:ext cx="161521" cy="143748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663;p30"/>
            <p:cNvSpPr/>
            <p:nvPr/>
          </p:nvSpPr>
          <p:spPr>
            <a:xfrm>
              <a:off x="1860732" y="1212823"/>
              <a:ext cx="130403" cy="93362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664;p30"/>
            <p:cNvSpPr/>
            <p:nvPr/>
          </p:nvSpPr>
          <p:spPr>
            <a:xfrm>
              <a:off x="1608818" y="1009799"/>
              <a:ext cx="71129" cy="62241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665;p30"/>
            <p:cNvSpPr/>
            <p:nvPr/>
          </p:nvSpPr>
          <p:spPr>
            <a:xfrm>
              <a:off x="1921488" y="1095751"/>
              <a:ext cx="69646" cy="60759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666;p30"/>
            <p:cNvSpPr/>
            <p:nvPr/>
          </p:nvSpPr>
          <p:spPr>
            <a:xfrm>
              <a:off x="961250" y="236232"/>
              <a:ext cx="1222525" cy="946952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667;p30"/>
            <p:cNvSpPr/>
            <p:nvPr/>
          </p:nvSpPr>
          <p:spPr>
            <a:xfrm>
              <a:off x="989405" y="234750"/>
              <a:ext cx="1194370" cy="706880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668;p30"/>
            <p:cNvSpPr/>
            <p:nvPr/>
          </p:nvSpPr>
          <p:spPr>
            <a:xfrm>
              <a:off x="989405" y="237714"/>
              <a:ext cx="1194370" cy="935097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669;p30"/>
            <p:cNvSpPr/>
            <p:nvPr/>
          </p:nvSpPr>
          <p:spPr>
            <a:xfrm>
              <a:off x="1070907" y="1735944"/>
              <a:ext cx="244505" cy="251928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670;p30"/>
            <p:cNvSpPr/>
            <p:nvPr/>
          </p:nvSpPr>
          <p:spPr>
            <a:xfrm>
              <a:off x="1272438" y="1525510"/>
              <a:ext cx="204495" cy="225253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671;p30"/>
            <p:cNvSpPr/>
            <p:nvPr/>
          </p:nvSpPr>
          <p:spPr>
            <a:xfrm>
              <a:off x="1272438" y="1525510"/>
              <a:ext cx="200049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672;p30"/>
            <p:cNvSpPr/>
            <p:nvPr/>
          </p:nvSpPr>
          <p:spPr>
            <a:xfrm>
              <a:off x="1220573" y="1658884"/>
              <a:ext cx="154112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5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16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8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19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29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30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2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33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34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35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7" name="TextBox 137"/>
          <p:cNvSpPr txBox="1"/>
          <p:nvPr userDrawn="1"/>
        </p:nvSpPr>
        <p:spPr>
          <a:xfrm>
            <a:off x="3559175" y="1522413"/>
            <a:ext cx="4518025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rgbClr val="C00000"/>
                </a:solidFill>
                <a:latin typeface="+mj-lt"/>
                <a:cs typeface="+mn-cs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32" grpId="0" animBg="1"/>
      <p:bldP spid="133" grpId="0" animBg="1"/>
      <p:bldP spid="137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939;p32"/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74" name="Google Shape;940;p32"/>
            <p:cNvSpPr/>
            <p:nvPr/>
          </p:nvSpPr>
          <p:spPr>
            <a:xfrm>
              <a:off x="3297175" y="2415166"/>
              <a:ext cx="962048" cy="144484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941;p32"/>
            <p:cNvSpPr/>
            <p:nvPr/>
          </p:nvSpPr>
          <p:spPr>
            <a:xfrm>
              <a:off x="3852702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942;p32"/>
            <p:cNvSpPr/>
            <p:nvPr/>
          </p:nvSpPr>
          <p:spPr>
            <a:xfrm>
              <a:off x="3975793" y="2374581"/>
              <a:ext cx="195972" cy="180198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943;p32"/>
            <p:cNvSpPr/>
            <p:nvPr/>
          </p:nvSpPr>
          <p:spPr>
            <a:xfrm>
              <a:off x="3366819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944;p32"/>
            <p:cNvSpPr/>
            <p:nvPr/>
          </p:nvSpPr>
          <p:spPr>
            <a:xfrm>
              <a:off x="3426744" y="2377828"/>
              <a:ext cx="199213" cy="176951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945;p32"/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946;p32"/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947;p32"/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948;p32"/>
            <p:cNvSpPr/>
            <p:nvPr/>
          </p:nvSpPr>
          <p:spPr>
            <a:xfrm>
              <a:off x="3598423" y="2020678"/>
              <a:ext cx="12957" cy="11201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949;p32"/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950;p32"/>
            <p:cNvSpPr/>
            <p:nvPr/>
          </p:nvSpPr>
          <p:spPr>
            <a:xfrm>
              <a:off x="3966075" y="1984963"/>
              <a:ext cx="30772" cy="14773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951;p32"/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952;p32"/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953;p32"/>
            <p:cNvSpPr/>
            <p:nvPr/>
          </p:nvSpPr>
          <p:spPr>
            <a:xfrm>
              <a:off x="3486670" y="2132693"/>
              <a:ext cx="111753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954;p32"/>
            <p:cNvSpPr/>
            <p:nvPr/>
          </p:nvSpPr>
          <p:spPr>
            <a:xfrm>
              <a:off x="3598423" y="213269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955;p32"/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956;p32"/>
            <p:cNvSpPr/>
            <p:nvPr/>
          </p:nvSpPr>
          <p:spPr>
            <a:xfrm>
              <a:off x="3996847" y="2132693"/>
              <a:ext cx="111754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957;p32"/>
            <p:cNvSpPr/>
            <p:nvPr/>
          </p:nvSpPr>
          <p:spPr>
            <a:xfrm>
              <a:off x="3993608" y="2127823"/>
              <a:ext cx="3239" cy="487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958;p32"/>
            <p:cNvSpPr/>
            <p:nvPr/>
          </p:nvSpPr>
          <p:spPr>
            <a:xfrm>
              <a:off x="3933683" y="2127823"/>
              <a:ext cx="59925" cy="25975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959;p32"/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960;p32"/>
            <p:cNvSpPr/>
            <p:nvPr/>
          </p:nvSpPr>
          <p:spPr>
            <a:xfrm>
              <a:off x="3800875" y="2093731"/>
              <a:ext cx="108513" cy="238642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961;p32"/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962;p32"/>
            <p:cNvSpPr/>
            <p:nvPr/>
          </p:nvSpPr>
          <p:spPr>
            <a:xfrm>
              <a:off x="3807353" y="2045029"/>
              <a:ext cx="140906" cy="51949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963;p32"/>
            <p:cNvSpPr/>
            <p:nvPr/>
          </p:nvSpPr>
          <p:spPr>
            <a:xfrm>
              <a:off x="3619478" y="2045029"/>
              <a:ext cx="142526" cy="48702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964;p32"/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965;p32"/>
            <p:cNvSpPr/>
            <p:nvPr/>
          </p:nvSpPr>
          <p:spPr>
            <a:xfrm>
              <a:off x="3653490" y="2093731"/>
              <a:ext cx="105275" cy="238642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966;p32"/>
            <p:cNvSpPr/>
            <p:nvPr/>
          </p:nvSpPr>
          <p:spPr>
            <a:xfrm>
              <a:off x="3706937" y="1631060"/>
              <a:ext cx="118231" cy="202926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967;p32"/>
            <p:cNvSpPr/>
            <p:nvPr/>
          </p:nvSpPr>
          <p:spPr>
            <a:xfrm>
              <a:off x="3716655" y="1730088"/>
              <a:ext cx="102035" cy="42209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968;p32"/>
            <p:cNvSpPr/>
            <p:nvPr/>
          </p:nvSpPr>
          <p:spPr>
            <a:xfrm>
              <a:off x="3891573" y="493050"/>
              <a:ext cx="840577" cy="1409119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969;p32"/>
            <p:cNvSpPr/>
            <p:nvPr/>
          </p:nvSpPr>
          <p:spPr>
            <a:xfrm>
              <a:off x="4056773" y="538505"/>
              <a:ext cx="304487" cy="117372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970;p32"/>
            <p:cNvSpPr/>
            <p:nvPr/>
          </p:nvSpPr>
          <p:spPr>
            <a:xfrm>
              <a:off x="2718975" y="713834"/>
              <a:ext cx="861633" cy="1397756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971;p32"/>
            <p:cNvSpPr/>
            <p:nvPr/>
          </p:nvSpPr>
          <p:spPr>
            <a:xfrm>
              <a:off x="3135214" y="1369691"/>
              <a:ext cx="315825" cy="512997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972;p32"/>
            <p:cNvSpPr/>
            <p:nvPr/>
          </p:nvSpPr>
          <p:spPr>
            <a:xfrm>
              <a:off x="3198380" y="661885"/>
              <a:ext cx="1124009" cy="107145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973;p32"/>
            <p:cNvSpPr/>
            <p:nvPr/>
          </p:nvSpPr>
          <p:spPr>
            <a:xfrm>
              <a:off x="3352242" y="1064490"/>
              <a:ext cx="830861" cy="259745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974;p32"/>
            <p:cNvSpPr/>
            <p:nvPr/>
          </p:nvSpPr>
          <p:spPr>
            <a:xfrm>
              <a:off x="4267322" y="1267417"/>
              <a:ext cx="55067" cy="94158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975;p32"/>
            <p:cNvSpPr/>
            <p:nvPr/>
          </p:nvSpPr>
          <p:spPr>
            <a:xfrm>
              <a:off x="4210636" y="1463849"/>
              <a:ext cx="53448" cy="974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976;p32"/>
            <p:cNvSpPr/>
            <p:nvPr/>
          </p:nvSpPr>
          <p:spPr>
            <a:xfrm>
              <a:off x="4192820" y="1243065"/>
              <a:ext cx="129569" cy="230524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977;p32"/>
            <p:cNvSpPr/>
            <p:nvPr/>
          </p:nvSpPr>
          <p:spPr>
            <a:xfrm>
              <a:off x="3209716" y="1445992"/>
              <a:ext cx="9718" cy="21104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978;p32"/>
            <p:cNvSpPr/>
            <p:nvPr/>
          </p:nvSpPr>
          <p:spPr>
            <a:xfrm>
              <a:off x="3201619" y="1421640"/>
              <a:ext cx="38871" cy="82794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979;p32"/>
            <p:cNvSpPr/>
            <p:nvPr/>
          </p:nvSpPr>
          <p:spPr>
            <a:xfrm>
              <a:off x="3201619" y="1320989"/>
              <a:ext cx="176537" cy="297084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980;p32"/>
            <p:cNvSpPr/>
            <p:nvPr/>
          </p:nvSpPr>
          <p:spPr>
            <a:xfrm>
              <a:off x="3059093" y="530389"/>
              <a:ext cx="1319982" cy="899369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981;p32"/>
            <p:cNvSpPr/>
            <p:nvPr/>
          </p:nvSpPr>
          <p:spPr>
            <a:xfrm>
              <a:off x="4267322" y="996307"/>
              <a:ext cx="79360" cy="246758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982;p32"/>
            <p:cNvSpPr/>
            <p:nvPr/>
          </p:nvSpPr>
          <p:spPr>
            <a:xfrm>
              <a:off x="4288377" y="1161894"/>
              <a:ext cx="24295" cy="48702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983;p32"/>
            <p:cNvSpPr/>
            <p:nvPr/>
          </p:nvSpPr>
          <p:spPr>
            <a:xfrm>
              <a:off x="3758765" y="1134297"/>
              <a:ext cx="241321" cy="123379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984;p32"/>
            <p:cNvSpPr/>
            <p:nvPr/>
          </p:nvSpPr>
          <p:spPr>
            <a:xfrm>
              <a:off x="3059093" y="1189493"/>
              <a:ext cx="55067" cy="21104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985;p32"/>
            <p:cNvSpPr/>
            <p:nvPr/>
          </p:nvSpPr>
          <p:spPr>
            <a:xfrm>
              <a:off x="3671306" y="1239818"/>
              <a:ext cx="87459" cy="27598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986;p32"/>
            <p:cNvSpPr/>
            <p:nvPr/>
          </p:nvSpPr>
          <p:spPr>
            <a:xfrm>
              <a:off x="3096344" y="1260923"/>
              <a:ext cx="137667" cy="15747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987;p32"/>
            <p:cNvSpPr/>
            <p:nvPr/>
          </p:nvSpPr>
          <p:spPr>
            <a:xfrm>
              <a:off x="3234011" y="1418393"/>
              <a:ext cx="6478" cy="3247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988;p32"/>
            <p:cNvSpPr/>
            <p:nvPr/>
          </p:nvSpPr>
          <p:spPr>
            <a:xfrm>
              <a:off x="4176624" y="1351834"/>
              <a:ext cx="16196" cy="24351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989;p32"/>
            <p:cNvSpPr/>
            <p:nvPr/>
          </p:nvSpPr>
          <p:spPr>
            <a:xfrm>
              <a:off x="4000086" y="1074230"/>
              <a:ext cx="161961" cy="147731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990;p32"/>
            <p:cNvSpPr/>
            <p:nvPr/>
          </p:nvSpPr>
          <p:spPr>
            <a:xfrm>
              <a:off x="4267322" y="1239818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991;p32"/>
            <p:cNvSpPr/>
            <p:nvPr/>
          </p:nvSpPr>
          <p:spPr>
            <a:xfrm>
              <a:off x="3264783" y="1239818"/>
              <a:ext cx="1002539" cy="126626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992;p32"/>
            <p:cNvSpPr/>
            <p:nvPr/>
          </p:nvSpPr>
          <p:spPr>
            <a:xfrm>
              <a:off x="3240489" y="1421640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993;p32"/>
            <p:cNvSpPr/>
            <p:nvPr/>
          </p:nvSpPr>
          <p:spPr>
            <a:xfrm>
              <a:off x="3240489" y="1421640"/>
              <a:ext cx="48588" cy="974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994;p32"/>
            <p:cNvSpPr/>
            <p:nvPr/>
          </p:nvSpPr>
          <p:spPr>
            <a:xfrm>
              <a:off x="3059093" y="819356"/>
              <a:ext cx="1316743" cy="6120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995;p32"/>
            <p:cNvSpPr/>
            <p:nvPr/>
          </p:nvSpPr>
          <p:spPr>
            <a:xfrm>
              <a:off x="3664827" y="1449238"/>
              <a:ext cx="174918" cy="115262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996;p32"/>
            <p:cNvSpPr/>
            <p:nvPr/>
          </p:nvSpPr>
          <p:spPr>
            <a:xfrm>
              <a:off x="3381395" y="1295014"/>
              <a:ext cx="229985" cy="16883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997;p32"/>
            <p:cNvSpPr/>
            <p:nvPr/>
          </p:nvSpPr>
          <p:spPr>
            <a:xfrm>
              <a:off x="3507725" y="1306378"/>
              <a:ext cx="5830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998;p32"/>
            <p:cNvSpPr/>
            <p:nvPr/>
          </p:nvSpPr>
          <p:spPr>
            <a:xfrm>
              <a:off x="3876996" y="1246312"/>
              <a:ext cx="228366" cy="168835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999;p32"/>
            <p:cNvSpPr/>
            <p:nvPr/>
          </p:nvSpPr>
          <p:spPr>
            <a:xfrm>
              <a:off x="3915866" y="1264170"/>
              <a:ext cx="5992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1000;p32"/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1001;p32"/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1002;p32"/>
            <p:cNvSpPr/>
            <p:nvPr/>
          </p:nvSpPr>
          <p:spPr>
            <a:xfrm>
              <a:off x="3598423" y="2132693"/>
              <a:ext cx="48588" cy="21105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37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38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40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41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1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52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4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55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56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57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9" name="TextBox 223"/>
          <p:cNvSpPr txBox="1"/>
          <p:nvPr userDrawn="1"/>
        </p:nvSpPr>
        <p:spPr>
          <a:xfrm>
            <a:off x="3781425" y="1468438"/>
            <a:ext cx="4514850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>
                <a:solidFill>
                  <a:srgbClr val="002060"/>
                </a:solidFill>
                <a:latin typeface="+mj-lt"/>
                <a:cs typeface="+mn-cs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54" grpId="0" animBg="1"/>
      <p:bldP spid="155" grpId="0" animBg="1"/>
      <p:bldP spid="159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864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ADDEB5-7168-4D11-9354-2E6D0609E0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F2178-4E70-4FEC-B06E-28EB349132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19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ADDEB5-7168-4D11-9354-2E6D0609E0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F2178-4E70-4FEC-B06E-28EB349132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5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3" name="TextBox 234"/>
          <p:cNvSpPr txBox="1"/>
          <p:nvPr userDrawn="1"/>
        </p:nvSpPr>
        <p:spPr>
          <a:xfrm>
            <a:off x="3559175" y="1522413"/>
            <a:ext cx="4518025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rgbClr val="C00000"/>
                </a:solidFill>
                <a:latin typeface="+mj-lt"/>
                <a:cs typeface="+mn-cs"/>
              </a:rPr>
              <a:t>HOẠT ĐỘNG</a:t>
            </a:r>
          </a:p>
        </p:txBody>
      </p:sp>
      <p:grpSp>
        <p:nvGrpSpPr>
          <p:cNvPr id="74" name="Google Shape;631;p30"/>
          <p:cNvGrpSpPr>
            <a:grpSpLocks/>
          </p:cNvGrpSpPr>
          <p:nvPr userDrawn="1"/>
        </p:nvGrpSpPr>
        <p:grpSpPr bwMode="auto">
          <a:xfrm>
            <a:off x="7672388" y="3622675"/>
            <a:ext cx="1309687" cy="2486025"/>
            <a:chOff x="961250" y="234750"/>
            <a:chExt cx="1222525" cy="2320700"/>
          </a:xfrm>
        </p:grpSpPr>
        <p:sp>
          <p:nvSpPr>
            <p:cNvPr id="75" name="Google Shape;632;p30"/>
            <p:cNvSpPr/>
            <p:nvPr/>
          </p:nvSpPr>
          <p:spPr>
            <a:xfrm>
              <a:off x="1528798" y="1558113"/>
              <a:ext cx="189677" cy="241554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633;p30"/>
            <p:cNvSpPr/>
            <p:nvPr/>
          </p:nvSpPr>
          <p:spPr>
            <a:xfrm>
              <a:off x="1647346" y="1817450"/>
              <a:ext cx="207459" cy="251928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634;p30"/>
            <p:cNvSpPr/>
            <p:nvPr/>
          </p:nvSpPr>
          <p:spPr>
            <a:xfrm>
              <a:off x="1598445" y="1737425"/>
              <a:ext cx="165967" cy="131892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635;p30"/>
            <p:cNvSpPr/>
            <p:nvPr/>
          </p:nvSpPr>
          <p:spPr>
            <a:xfrm>
              <a:off x="1287257" y="1495872"/>
              <a:ext cx="392690" cy="420868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636;p30"/>
            <p:cNvSpPr/>
            <p:nvPr/>
          </p:nvSpPr>
          <p:spPr>
            <a:xfrm>
              <a:off x="1567326" y="1904884"/>
              <a:ext cx="4446" cy="0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637;p30"/>
            <p:cNvSpPr/>
            <p:nvPr/>
          </p:nvSpPr>
          <p:spPr>
            <a:xfrm>
              <a:off x="1567326" y="1575896"/>
              <a:ext cx="7410" cy="328988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638;p30"/>
            <p:cNvSpPr/>
            <p:nvPr/>
          </p:nvSpPr>
          <p:spPr>
            <a:xfrm>
              <a:off x="1462115" y="1915257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639;p30"/>
            <p:cNvSpPr/>
            <p:nvPr/>
          </p:nvSpPr>
          <p:spPr>
            <a:xfrm>
              <a:off x="1462115" y="1534402"/>
              <a:ext cx="74092" cy="383819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640;p30"/>
            <p:cNvSpPr/>
            <p:nvPr/>
          </p:nvSpPr>
          <p:spPr>
            <a:xfrm>
              <a:off x="1602890" y="1519582"/>
              <a:ext cx="2964" cy="14819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641;p30"/>
            <p:cNvSpPr/>
            <p:nvPr/>
          </p:nvSpPr>
          <p:spPr>
            <a:xfrm>
              <a:off x="1571772" y="1534402"/>
              <a:ext cx="34082" cy="370482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642;p30"/>
            <p:cNvSpPr/>
            <p:nvPr/>
          </p:nvSpPr>
          <p:spPr>
            <a:xfrm>
              <a:off x="1518425" y="1953787"/>
              <a:ext cx="251914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643;p30"/>
            <p:cNvSpPr/>
            <p:nvPr/>
          </p:nvSpPr>
          <p:spPr>
            <a:xfrm>
              <a:off x="1518425" y="2272402"/>
              <a:ext cx="84465" cy="128927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644;p30"/>
            <p:cNvSpPr/>
            <p:nvPr/>
          </p:nvSpPr>
          <p:spPr>
            <a:xfrm>
              <a:off x="1266511" y="1989353"/>
              <a:ext cx="357125" cy="51423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645;p30"/>
            <p:cNvSpPr/>
            <p:nvPr/>
          </p:nvSpPr>
          <p:spPr>
            <a:xfrm>
              <a:off x="1272438" y="1873763"/>
              <a:ext cx="420845" cy="226736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646;p30"/>
            <p:cNvSpPr/>
            <p:nvPr/>
          </p:nvSpPr>
          <p:spPr>
            <a:xfrm>
              <a:off x="1559917" y="2072341"/>
              <a:ext cx="120029" cy="200061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647;p30"/>
            <p:cNvSpPr/>
            <p:nvPr/>
          </p:nvSpPr>
          <p:spPr>
            <a:xfrm>
              <a:off x="1493233" y="1995281"/>
              <a:ext cx="112621" cy="108181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648;p30"/>
            <p:cNvSpPr/>
            <p:nvPr/>
          </p:nvSpPr>
          <p:spPr>
            <a:xfrm>
              <a:off x="1528798" y="2488764"/>
              <a:ext cx="154112" cy="66686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649;p30"/>
            <p:cNvSpPr/>
            <p:nvPr/>
          </p:nvSpPr>
          <p:spPr>
            <a:xfrm>
              <a:off x="1500643" y="1378799"/>
              <a:ext cx="112621" cy="203025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650;p30"/>
            <p:cNvSpPr/>
            <p:nvPr/>
          </p:nvSpPr>
          <p:spPr>
            <a:xfrm>
              <a:off x="1059052" y="406654"/>
              <a:ext cx="1016548" cy="1066989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651;p30"/>
            <p:cNvSpPr/>
            <p:nvPr/>
          </p:nvSpPr>
          <p:spPr>
            <a:xfrm>
              <a:off x="1076834" y="1177257"/>
              <a:ext cx="652014" cy="296386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652;p30"/>
            <p:cNvSpPr/>
            <p:nvPr/>
          </p:nvSpPr>
          <p:spPr>
            <a:xfrm>
              <a:off x="1559917" y="1467714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653;p30"/>
            <p:cNvSpPr/>
            <p:nvPr/>
          </p:nvSpPr>
          <p:spPr>
            <a:xfrm>
              <a:off x="1076834" y="1077968"/>
              <a:ext cx="652014" cy="395674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654;p30"/>
            <p:cNvSpPr/>
            <p:nvPr/>
          </p:nvSpPr>
          <p:spPr>
            <a:xfrm>
              <a:off x="1230947" y="1481052"/>
              <a:ext cx="280069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655;p30"/>
            <p:cNvSpPr/>
            <p:nvPr/>
          </p:nvSpPr>
          <p:spPr>
            <a:xfrm>
              <a:off x="1235392" y="1481052"/>
              <a:ext cx="272660" cy="689096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656;p30"/>
            <p:cNvSpPr/>
            <p:nvPr/>
          </p:nvSpPr>
          <p:spPr>
            <a:xfrm>
              <a:off x="1605854" y="1516619"/>
              <a:ext cx="158558" cy="638711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657;p30"/>
            <p:cNvSpPr/>
            <p:nvPr/>
          </p:nvSpPr>
          <p:spPr>
            <a:xfrm>
              <a:off x="1742184" y="1987872"/>
              <a:ext cx="0" cy="56313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658;p30"/>
            <p:cNvSpPr/>
            <p:nvPr/>
          </p:nvSpPr>
          <p:spPr>
            <a:xfrm>
              <a:off x="1613264" y="1526992"/>
              <a:ext cx="128920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659;p30"/>
            <p:cNvSpPr/>
            <p:nvPr/>
          </p:nvSpPr>
          <p:spPr>
            <a:xfrm>
              <a:off x="1672538" y="1202450"/>
              <a:ext cx="133366" cy="121518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660;p30"/>
            <p:cNvSpPr/>
            <p:nvPr/>
          </p:nvSpPr>
          <p:spPr>
            <a:xfrm>
              <a:off x="1511016" y="981642"/>
              <a:ext cx="189677" cy="168940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661;p30"/>
            <p:cNvSpPr/>
            <p:nvPr/>
          </p:nvSpPr>
          <p:spPr>
            <a:xfrm>
              <a:off x="1416177" y="1104642"/>
              <a:ext cx="217832" cy="120036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662;p30"/>
            <p:cNvSpPr/>
            <p:nvPr/>
          </p:nvSpPr>
          <p:spPr>
            <a:xfrm>
              <a:off x="1850359" y="1079449"/>
              <a:ext cx="161521" cy="143748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663;p30"/>
            <p:cNvSpPr/>
            <p:nvPr/>
          </p:nvSpPr>
          <p:spPr>
            <a:xfrm>
              <a:off x="1860732" y="1212823"/>
              <a:ext cx="130403" cy="93362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664;p30"/>
            <p:cNvSpPr/>
            <p:nvPr/>
          </p:nvSpPr>
          <p:spPr>
            <a:xfrm>
              <a:off x="1608818" y="1009799"/>
              <a:ext cx="71129" cy="62241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665;p30"/>
            <p:cNvSpPr/>
            <p:nvPr/>
          </p:nvSpPr>
          <p:spPr>
            <a:xfrm>
              <a:off x="1921488" y="1095751"/>
              <a:ext cx="69646" cy="60759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666;p30"/>
            <p:cNvSpPr/>
            <p:nvPr/>
          </p:nvSpPr>
          <p:spPr>
            <a:xfrm>
              <a:off x="961250" y="236232"/>
              <a:ext cx="1222525" cy="946952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667;p30"/>
            <p:cNvSpPr/>
            <p:nvPr/>
          </p:nvSpPr>
          <p:spPr>
            <a:xfrm>
              <a:off x="989405" y="234750"/>
              <a:ext cx="1194370" cy="706880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668;p30"/>
            <p:cNvSpPr/>
            <p:nvPr/>
          </p:nvSpPr>
          <p:spPr>
            <a:xfrm>
              <a:off x="989405" y="237714"/>
              <a:ext cx="1194370" cy="935097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669;p30"/>
            <p:cNvSpPr/>
            <p:nvPr/>
          </p:nvSpPr>
          <p:spPr>
            <a:xfrm>
              <a:off x="1070907" y="1735944"/>
              <a:ext cx="244505" cy="251928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670;p30"/>
            <p:cNvSpPr/>
            <p:nvPr/>
          </p:nvSpPr>
          <p:spPr>
            <a:xfrm>
              <a:off x="1272438" y="1525510"/>
              <a:ext cx="204495" cy="225253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671;p30"/>
            <p:cNvSpPr/>
            <p:nvPr/>
          </p:nvSpPr>
          <p:spPr>
            <a:xfrm>
              <a:off x="1272438" y="1525510"/>
              <a:ext cx="200049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672;p30"/>
            <p:cNvSpPr/>
            <p:nvPr/>
          </p:nvSpPr>
          <p:spPr>
            <a:xfrm>
              <a:off x="1220573" y="1658884"/>
              <a:ext cx="154112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6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17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9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20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30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31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3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34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35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36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/>
      <p:bldP spid="133" grpId="0" animBg="1"/>
      <p:bldP spid="13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3" name="TextBox 234"/>
          <p:cNvSpPr txBox="1"/>
          <p:nvPr userDrawn="1"/>
        </p:nvSpPr>
        <p:spPr>
          <a:xfrm>
            <a:off x="3616325" y="1557338"/>
            <a:ext cx="4751388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>
                <a:solidFill>
                  <a:srgbClr val="002060"/>
                </a:solidFill>
                <a:latin typeface="+mj-lt"/>
                <a:cs typeface="+mn-cs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grpSp>
        <p:nvGrpSpPr>
          <p:cNvPr id="74" name="Google Shape;939;p32"/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75" name="Google Shape;940;p32"/>
            <p:cNvSpPr/>
            <p:nvPr/>
          </p:nvSpPr>
          <p:spPr>
            <a:xfrm>
              <a:off x="3297175" y="2415166"/>
              <a:ext cx="962048" cy="144484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941;p32"/>
            <p:cNvSpPr/>
            <p:nvPr/>
          </p:nvSpPr>
          <p:spPr>
            <a:xfrm>
              <a:off x="3852702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942;p32"/>
            <p:cNvSpPr/>
            <p:nvPr/>
          </p:nvSpPr>
          <p:spPr>
            <a:xfrm>
              <a:off x="3975793" y="2374581"/>
              <a:ext cx="195972" cy="180198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943;p32"/>
            <p:cNvSpPr/>
            <p:nvPr/>
          </p:nvSpPr>
          <p:spPr>
            <a:xfrm>
              <a:off x="3366819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944;p32"/>
            <p:cNvSpPr/>
            <p:nvPr/>
          </p:nvSpPr>
          <p:spPr>
            <a:xfrm>
              <a:off x="3426744" y="2377828"/>
              <a:ext cx="199213" cy="176951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945;p32"/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946;p32"/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947;p32"/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948;p32"/>
            <p:cNvSpPr/>
            <p:nvPr/>
          </p:nvSpPr>
          <p:spPr>
            <a:xfrm>
              <a:off x="3598423" y="2020678"/>
              <a:ext cx="12957" cy="11201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949;p32"/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950;p32"/>
            <p:cNvSpPr/>
            <p:nvPr/>
          </p:nvSpPr>
          <p:spPr>
            <a:xfrm>
              <a:off x="3966075" y="1984963"/>
              <a:ext cx="30772" cy="14773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951;p32"/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952;p32"/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953;p32"/>
            <p:cNvSpPr/>
            <p:nvPr/>
          </p:nvSpPr>
          <p:spPr>
            <a:xfrm>
              <a:off x="3486670" y="2132693"/>
              <a:ext cx="111753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954;p32"/>
            <p:cNvSpPr/>
            <p:nvPr/>
          </p:nvSpPr>
          <p:spPr>
            <a:xfrm>
              <a:off x="3598423" y="213269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955;p32"/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956;p32"/>
            <p:cNvSpPr/>
            <p:nvPr/>
          </p:nvSpPr>
          <p:spPr>
            <a:xfrm>
              <a:off x="3996847" y="2132693"/>
              <a:ext cx="111754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957;p32"/>
            <p:cNvSpPr/>
            <p:nvPr/>
          </p:nvSpPr>
          <p:spPr>
            <a:xfrm>
              <a:off x="3993608" y="2127823"/>
              <a:ext cx="3239" cy="487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958;p32"/>
            <p:cNvSpPr/>
            <p:nvPr/>
          </p:nvSpPr>
          <p:spPr>
            <a:xfrm>
              <a:off x="3933683" y="2127823"/>
              <a:ext cx="59925" cy="25975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959;p32"/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960;p32"/>
            <p:cNvSpPr/>
            <p:nvPr/>
          </p:nvSpPr>
          <p:spPr>
            <a:xfrm>
              <a:off x="3800875" y="2093731"/>
              <a:ext cx="108513" cy="238642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961;p32"/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962;p32"/>
            <p:cNvSpPr/>
            <p:nvPr/>
          </p:nvSpPr>
          <p:spPr>
            <a:xfrm>
              <a:off x="3807353" y="2045029"/>
              <a:ext cx="140906" cy="51949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963;p32"/>
            <p:cNvSpPr/>
            <p:nvPr/>
          </p:nvSpPr>
          <p:spPr>
            <a:xfrm>
              <a:off x="3619478" y="2045029"/>
              <a:ext cx="142526" cy="48702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964;p32"/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965;p32"/>
            <p:cNvSpPr/>
            <p:nvPr/>
          </p:nvSpPr>
          <p:spPr>
            <a:xfrm>
              <a:off x="3653490" y="2093731"/>
              <a:ext cx="105275" cy="238642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966;p32"/>
            <p:cNvSpPr/>
            <p:nvPr/>
          </p:nvSpPr>
          <p:spPr>
            <a:xfrm>
              <a:off x="3706937" y="1631060"/>
              <a:ext cx="118231" cy="202926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967;p32"/>
            <p:cNvSpPr/>
            <p:nvPr/>
          </p:nvSpPr>
          <p:spPr>
            <a:xfrm>
              <a:off x="3716655" y="1730088"/>
              <a:ext cx="102035" cy="42209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968;p32"/>
            <p:cNvSpPr/>
            <p:nvPr/>
          </p:nvSpPr>
          <p:spPr>
            <a:xfrm>
              <a:off x="3891573" y="493050"/>
              <a:ext cx="840577" cy="1409119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969;p32"/>
            <p:cNvSpPr/>
            <p:nvPr/>
          </p:nvSpPr>
          <p:spPr>
            <a:xfrm>
              <a:off x="4056773" y="538505"/>
              <a:ext cx="304487" cy="117372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970;p32"/>
            <p:cNvSpPr/>
            <p:nvPr/>
          </p:nvSpPr>
          <p:spPr>
            <a:xfrm>
              <a:off x="2718975" y="713834"/>
              <a:ext cx="861633" cy="1397756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971;p32"/>
            <p:cNvSpPr/>
            <p:nvPr/>
          </p:nvSpPr>
          <p:spPr>
            <a:xfrm>
              <a:off x="3135214" y="1369691"/>
              <a:ext cx="315825" cy="512997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972;p32"/>
            <p:cNvSpPr/>
            <p:nvPr/>
          </p:nvSpPr>
          <p:spPr>
            <a:xfrm>
              <a:off x="3198380" y="661885"/>
              <a:ext cx="1124009" cy="107145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973;p32"/>
            <p:cNvSpPr/>
            <p:nvPr/>
          </p:nvSpPr>
          <p:spPr>
            <a:xfrm>
              <a:off x="3352242" y="1064490"/>
              <a:ext cx="830861" cy="259745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974;p32"/>
            <p:cNvSpPr/>
            <p:nvPr/>
          </p:nvSpPr>
          <p:spPr>
            <a:xfrm>
              <a:off x="4267322" y="1267417"/>
              <a:ext cx="55067" cy="94158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975;p32"/>
            <p:cNvSpPr/>
            <p:nvPr/>
          </p:nvSpPr>
          <p:spPr>
            <a:xfrm>
              <a:off x="4210636" y="1463849"/>
              <a:ext cx="53448" cy="974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976;p32"/>
            <p:cNvSpPr/>
            <p:nvPr/>
          </p:nvSpPr>
          <p:spPr>
            <a:xfrm>
              <a:off x="4192820" y="1243065"/>
              <a:ext cx="129569" cy="230524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977;p32"/>
            <p:cNvSpPr/>
            <p:nvPr/>
          </p:nvSpPr>
          <p:spPr>
            <a:xfrm>
              <a:off x="3209716" y="1445992"/>
              <a:ext cx="9718" cy="21104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978;p32"/>
            <p:cNvSpPr/>
            <p:nvPr/>
          </p:nvSpPr>
          <p:spPr>
            <a:xfrm>
              <a:off x="3201619" y="1421640"/>
              <a:ext cx="38871" cy="82794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979;p32"/>
            <p:cNvSpPr/>
            <p:nvPr/>
          </p:nvSpPr>
          <p:spPr>
            <a:xfrm>
              <a:off x="3201619" y="1320989"/>
              <a:ext cx="176537" cy="297084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980;p32"/>
            <p:cNvSpPr/>
            <p:nvPr/>
          </p:nvSpPr>
          <p:spPr>
            <a:xfrm>
              <a:off x="3059093" y="530389"/>
              <a:ext cx="1319982" cy="899369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981;p32"/>
            <p:cNvSpPr/>
            <p:nvPr/>
          </p:nvSpPr>
          <p:spPr>
            <a:xfrm>
              <a:off x="4267322" y="996307"/>
              <a:ext cx="79360" cy="246758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982;p32"/>
            <p:cNvSpPr/>
            <p:nvPr/>
          </p:nvSpPr>
          <p:spPr>
            <a:xfrm>
              <a:off x="4288377" y="1161894"/>
              <a:ext cx="24295" cy="48702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983;p32"/>
            <p:cNvSpPr/>
            <p:nvPr/>
          </p:nvSpPr>
          <p:spPr>
            <a:xfrm>
              <a:off x="3758765" y="1134297"/>
              <a:ext cx="241321" cy="123379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984;p32"/>
            <p:cNvSpPr/>
            <p:nvPr/>
          </p:nvSpPr>
          <p:spPr>
            <a:xfrm>
              <a:off x="3059093" y="1189493"/>
              <a:ext cx="55067" cy="21104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985;p32"/>
            <p:cNvSpPr/>
            <p:nvPr/>
          </p:nvSpPr>
          <p:spPr>
            <a:xfrm>
              <a:off x="3671306" y="1239818"/>
              <a:ext cx="87459" cy="27598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986;p32"/>
            <p:cNvSpPr/>
            <p:nvPr/>
          </p:nvSpPr>
          <p:spPr>
            <a:xfrm>
              <a:off x="3096344" y="1260923"/>
              <a:ext cx="137667" cy="15747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987;p32"/>
            <p:cNvSpPr/>
            <p:nvPr/>
          </p:nvSpPr>
          <p:spPr>
            <a:xfrm>
              <a:off x="3234011" y="1418393"/>
              <a:ext cx="6478" cy="3247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988;p32"/>
            <p:cNvSpPr/>
            <p:nvPr/>
          </p:nvSpPr>
          <p:spPr>
            <a:xfrm>
              <a:off x="4176624" y="1351834"/>
              <a:ext cx="16196" cy="24351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989;p32"/>
            <p:cNvSpPr/>
            <p:nvPr/>
          </p:nvSpPr>
          <p:spPr>
            <a:xfrm>
              <a:off x="4000086" y="1074230"/>
              <a:ext cx="161961" cy="147731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990;p32"/>
            <p:cNvSpPr/>
            <p:nvPr/>
          </p:nvSpPr>
          <p:spPr>
            <a:xfrm>
              <a:off x="4267322" y="1239818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991;p32"/>
            <p:cNvSpPr/>
            <p:nvPr/>
          </p:nvSpPr>
          <p:spPr>
            <a:xfrm>
              <a:off x="3264783" y="1239818"/>
              <a:ext cx="1002539" cy="126626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992;p32"/>
            <p:cNvSpPr/>
            <p:nvPr/>
          </p:nvSpPr>
          <p:spPr>
            <a:xfrm>
              <a:off x="3240489" y="1421640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993;p32"/>
            <p:cNvSpPr/>
            <p:nvPr/>
          </p:nvSpPr>
          <p:spPr>
            <a:xfrm>
              <a:off x="3240489" y="1421640"/>
              <a:ext cx="48588" cy="974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994;p32"/>
            <p:cNvSpPr/>
            <p:nvPr/>
          </p:nvSpPr>
          <p:spPr>
            <a:xfrm>
              <a:off x="3059093" y="819356"/>
              <a:ext cx="1316743" cy="6120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995;p32"/>
            <p:cNvSpPr/>
            <p:nvPr/>
          </p:nvSpPr>
          <p:spPr>
            <a:xfrm>
              <a:off x="3664827" y="1449238"/>
              <a:ext cx="174918" cy="115262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996;p32"/>
            <p:cNvSpPr/>
            <p:nvPr/>
          </p:nvSpPr>
          <p:spPr>
            <a:xfrm>
              <a:off x="3381395" y="1295014"/>
              <a:ext cx="229985" cy="16883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997;p32"/>
            <p:cNvSpPr/>
            <p:nvPr/>
          </p:nvSpPr>
          <p:spPr>
            <a:xfrm>
              <a:off x="3507725" y="1306378"/>
              <a:ext cx="5830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998;p32"/>
            <p:cNvSpPr/>
            <p:nvPr/>
          </p:nvSpPr>
          <p:spPr>
            <a:xfrm>
              <a:off x="3876996" y="1246312"/>
              <a:ext cx="228366" cy="168835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999;p32"/>
            <p:cNvSpPr/>
            <p:nvPr/>
          </p:nvSpPr>
          <p:spPr>
            <a:xfrm>
              <a:off x="3915866" y="1264170"/>
              <a:ext cx="5992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1000;p32"/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1001;p32"/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1002;p32"/>
            <p:cNvSpPr/>
            <p:nvPr/>
          </p:nvSpPr>
          <p:spPr>
            <a:xfrm>
              <a:off x="3598423" y="2132693"/>
              <a:ext cx="48588" cy="21105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38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3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41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42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2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5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4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5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56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57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5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9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/>
      <p:bldP spid="155" grpId="0" animBg="1"/>
      <p:bldP spid="15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5" name="Google Shape;1016;p14"/>
          <p:cNvGrpSpPr>
            <a:grpSpLocks/>
          </p:cNvGrpSpPr>
          <p:nvPr userDrawn="1"/>
        </p:nvGrpSpPr>
        <p:grpSpPr bwMode="auto">
          <a:xfrm>
            <a:off x="989013" y="5645150"/>
            <a:ext cx="615950" cy="536575"/>
            <a:chOff x="2495125" y="2142250"/>
            <a:chExt cx="444275" cy="398525"/>
          </a:xfrm>
        </p:grpSpPr>
        <p:sp>
          <p:nvSpPr>
            <p:cNvPr id="26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7" name="Google Shape;1018;p14"/>
            <p:cNvSpPr/>
            <p:nvPr/>
          </p:nvSpPr>
          <p:spPr>
            <a:xfrm>
              <a:off x="2655430" y="2307320"/>
              <a:ext cx="95038" cy="7310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8" name="Google Shape;1019;p14"/>
          <p:cNvGrpSpPr>
            <a:grpSpLocks/>
          </p:cNvGrpSpPr>
          <p:nvPr userDrawn="1"/>
        </p:nvGrpSpPr>
        <p:grpSpPr bwMode="auto">
          <a:xfrm>
            <a:off x="10177463" y="427038"/>
            <a:ext cx="403225" cy="379412"/>
            <a:chOff x="3243875" y="2372825"/>
            <a:chExt cx="291375" cy="281375"/>
          </a:xfrm>
        </p:grpSpPr>
        <p:sp>
          <p:nvSpPr>
            <p:cNvPr id="29" name="Google Shape;1020;p14"/>
            <p:cNvSpPr/>
            <p:nvPr/>
          </p:nvSpPr>
          <p:spPr>
            <a:xfrm>
              <a:off x="3287467" y="2403435"/>
              <a:ext cx="205339" cy="2001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0" name="Google Shape;1021;p14"/>
            <p:cNvSpPr/>
            <p:nvPr/>
          </p:nvSpPr>
          <p:spPr>
            <a:xfrm>
              <a:off x="3303527" y="2403435"/>
              <a:ext cx="191573" cy="210737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1" name="Google Shape;1022;p14"/>
            <p:cNvSpPr/>
            <p:nvPr/>
          </p:nvSpPr>
          <p:spPr>
            <a:xfrm>
              <a:off x="3396445" y="2372825"/>
              <a:ext cx="11471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2" name="Google Shape;1023;p14"/>
            <p:cNvSpPr/>
            <p:nvPr/>
          </p:nvSpPr>
          <p:spPr>
            <a:xfrm>
              <a:off x="3243875" y="2495264"/>
              <a:ext cx="285639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3" name="Google Shape;1024;p14"/>
            <p:cNvSpPr/>
            <p:nvPr/>
          </p:nvSpPr>
          <p:spPr>
            <a:xfrm>
              <a:off x="3340235" y="2378711"/>
              <a:ext cx="104390" cy="26842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4" name="Google Shape;1025;p14"/>
            <p:cNvSpPr/>
            <p:nvPr/>
          </p:nvSpPr>
          <p:spPr>
            <a:xfrm>
              <a:off x="3266818" y="2458768"/>
              <a:ext cx="268432" cy="94184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5" name="Google Shape;1026;p14"/>
            <p:cNvSpPr/>
            <p:nvPr/>
          </p:nvSpPr>
          <p:spPr>
            <a:xfrm>
              <a:off x="3275995" y="2451704"/>
              <a:ext cx="258107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6" name="Google Shape;1027;p14"/>
            <p:cNvSpPr/>
            <p:nvPr/>
          </p:nvSpPr>
          <p:spPr>
            <a:xfrm>
              <a:off x="3328764" y="2385775"/>
              <a:ext cx="120450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7" name="Google Shape;1028;p14"/>
            <p:cNvSpPr/>
            <p:nvPr/>
          </p:nvSpPr>
          <p:spPr>
            <a:xfrm>
              <a:off x="3327616" y="2438754"/>
              <a:ext cx="134216" cy="133035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8" name="Google Shape;1029;p14"/>
            <p:cNvSpPr/>
            <p:nvPr/>
          </p:nvSpPr>
          <p:spPr>
            <a:xfrm>
              <a:off x="3358590" y="2469364"/>
              <a:ext cx="72270" cy="7181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39" name="Google Shape;1030;p14"/>
          <p:cNvGrpSpPr>
            <a:grpSpLocks/>
          </p:cNvGrpSpPr>
          <p:nvPr userDrawn="1"/>
        </p:nvGrpSpPr>
        <p:grpSpPr bwMode="auto">
          <a:xfrm>
            <a:off x="11004550" y="1042988"/>
            <a:ext cx="230188" cy="227012"/>
            <a:chOff x="4954425" y="2036375"/>
            <a:chExt cx="166675" cy="168575"/>
          </a:xfrm>
        </p:grpSpPr>
        <p:sp>
          <p:nvSpPr>
            <p:cNvPr id="40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1" name="Google Shape;1032;p14"/>
            <p:cNvSpPr/>
            <p:nvPr/>
          </p:nvSpPr>
          <p:spPr>
            <a:xfrm>
              <a:off x="5008451" y="2104748"/>
              <a:ext cx="52876" cy="4125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2" name="Google Shape;1033;p14"/>
          <p:cNvSpPr/>
          <p:nvPr userDrawn="1"/>
        </p:nvSpPr>
        <p:spPr>
          <a:xfrm>
            <a:off x="2054225" y="6264275"/>
            <a:ext cx="165100" cy="1095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34;p14"/>
          <p:cNvSpPr/>
          <p:nvPr userDrawn="1"/>
        </p:nvSpPr>
        <p:spPr>
          <a:xfrm>
            <a:off x="10995025" y="6181725"/>
            <a:ext cx="120650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44" name="Google Shape;1035;p14"/>
          <p:cNvGrpSpPr>
            <a:grpSpLocks/>
          </p:cNvGrpSpPr>
          <p:nvPr userDrawn="1"/>
        </p:nvGrpSpPr>
        <p:grpSpPr bwMode="auto">
          <a:xfrm>
            <a:off x="817563" y="5192713"/>
            <a:ext cx="230187" cy="225425"/>
            <a:chOff x="4954425" y="2036375"/>
            <a:chExt cx="166675" cy="168575"/>
          </a:xfrm>
        </p:grpSpPr>
        <p:sp>
          <p:nvSpPr>
            <p:cNvPr id="45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6" name="Google Shape;1037;p14"/>
            <p:cNvSpPr/>
            <p:nvPr/>
          </p:nvSpPr>
          <p:spPr>
            <a:xfrm>
              <a:off x="5008450" y="2105230"/>
              <a:ext cx="52876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7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93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4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6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7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98" name="Google Shape;447;p27"/>
          <p:cNvGrpSpPr>
            <a:grpSpLocks/>
          </p:cNvGrpSpPr>
          <p:nvPr userDrawn="1"/>
        </p:nvGrpSpPr>
        <p:grpSpPr bwMode="auto">
          <a:xfrm>
            <a:off x="8391525" y="4048125"/>
            <a:ext cx="2301875" cy="1593850"/>
            <a:chOff x="4799733" y="3457797"/>
            <a:chExt cx="2301388" cy="1593766"/>
          </a:xfrm>
        </p:grpSpPr>
        <p:sp>
          <p:nvSpPr>
            <p:cNvPr id="99" name="Google Shape;448;p27"/>
            <p:cNvSpPr/>
            <p:nvPr/>
          </p:nvSpPr>
          <p:spPr>
            <a:xfrm>
              <a:off x="5512370" y="4441995"/>
              <a:ext cx="134908" cy="12223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449;p27"/>
            <p:cNvSpPr/>
            <p:nvPr/>
          </p:nvSpPr>
          <p:spPr>
            <a:xfrm>
              <a:off x="5671087" y="4451520"/>
              <a:ext cx="92056" cy="77784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450;p27"/>
            <p:cNvSpPr/>
            <p:nvPr/>
          </p:nvSpPr>
          <p:spPr>
            <a:xfrm>
              <a:off x="5669499" y="4448345"/>
              <a:ext cx="93643" cy="80959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451;p27"/>
            <p:cNvSpPr/>
            <p:nvPr/>
          </p:nvSpPr>
          <p:spPr>
            <a:xfrm>
              <a:off x="5669499" y="4448345"/>
              <a:ext cx="99992" cy="84134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452;p27"/>
            <p:cNvSpPr/>
            <p:nvPr/>
          </p:nvSpPr>
          <p:spPr>
            <a:xfrm>
              <a:off x="4799733" y="3864176"/>
              <a:ext cx="1237988" cy="1187387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453;p27"/>
            <p:cNvSpPr/>
            <p:nvPr/>
          </p:nvSpPr>
          <p:spPr>
            <a:xfrm>
              <a:off x="4845761" y="3875288"/>
              <a:ext cx="1026895" cy="1046107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454;p27"/>
            <p:cNvSpPr/>
            <p:nvPr/>
          </p:nvSpPr>
          <p:spPr>
            <a:xfrm>
              <a:off x="5818692" y="3941959"/>
              <a:ext cx="76184" cy="66671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455;p27"/>
            <p:cNvSpPr/>
            <p:nvPr/>
          </p:nvSpPr>
          <p:spPr>
            <a:xfrm>
              <a:off x="5647279" y="4113400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456;p27"/>
            <p:cNvSpPr/>
            <p:nvPr/>
          </p:nvSpPr>
          <p:spPr>
            <a:xfrm>
              <a:off x="5775839" y="3984819"/>
              <a:ext cx="53964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457;p27"/>
            <p:cNvSpPr/>
            <p:nvPr/>
          </p:nvSpPr>
          <p:spPr>
            <a:xfrm>
              <a:off x="5736160" y="4024505"/>
              <a:ext cx="55551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458;p27"/>
            <p:cNvSpPr/>
            <p:nvPr/>
          </p:nvSpPr>
          <p:spPr>
            <a:xfrm>
              <a:off x="5696481" y="4067365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459;p27"/>
            <p:cNvSpPr/>
            <p:nvPr/>
          </p:nvSpPr>
          <p:spPr>
            <a:xfrm>
              <a:off x="5604426" y="4157848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460;p27"/>
            <p:cNvSpPr/>
            <p:nvPr/>
          </p:nvSpPr>
          <p:spPr>
            <a:xfrm>
              <a:off x="5564746" y="4199121"/>
              <a:ext cx="55551" cy="49209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461;p27"/>
            <p:cNvSpPr/>
            <p:nvPr/>
          </p:nvSpPr>
          <p:spPr>
            <a:xfrm>
              <a:off x="5525068" y="4240394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462;p27"/>
            <p:cNvSpPr/>
            <p:nvPr/>
          </p:nvSpPr>
          <p:spPr>
            <a:xfrm>
              <a:off x="5434599" y="4332464"/>
              <a:ext cx="57138" cy="47622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463;p27"/>
            <p:cNvSpPr/>
            <p:nvPr/>
          </p:nvSpPr>
          <p:spPr>
            <a:xfrm>
              <a:off x="5394920" y="4372149"/>
              <a:ext cx="53964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464;p27"/>
            <p:cNvSpPr/>
            <p:nvPr/>
          </p:nvSpPr>
          <p:spPr>
            <a:xfrm>
              <a:off x="5355240" y="4415010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465;p27"/>
            <p:cNvSpPr/>
            <p:nvPr/>
          </p:nvSpPr>
          <p:spPr>
            <a:xfrm>
              <a:off x="5266359" y="4505492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466;p27"/>
            <p:cNvSpPr/>
            <p:nvPr/>
          </p:nvSpPr>
          <p:spPr>
            <a:xfrm>
              <a:off x="5223506" y="4546765"/>
              <a:ext cx="58725" cy="49210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467;p27"/>
            <p:cNvSpPr/>
            <p:nvPr/>
          </p:nvSpPr>
          <p:spPr>
            <a:xfrm>
              <a:off x="5183827" y="4588037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468;p27"/>
            <p:cNvSpPr/>
            <p:nvPr/>
          </p:nvSpPr>
          <p:spPr>
            <a:xfrm>
              <a:off x="5096533" y="4678521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469;p27"/>
            <p:cNvSpPr/>
            <p:nvPr/>
          </p:nvSpPr>
          <p:spPr>
            <a:xfrm>
              <a:off x="5055267" y="4719793"/>
              <a:ext cx="55550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470;p27"/>
            <p:cNvSpPr/>
            <p:nvPr/>
          </p:nvSpPr>
          <p:spPr>
            <a:xfrm>
              <a:off x="5014001" y="476106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471;p27"/>
            <p:cNvSpPr/>
            <p:nvPr/>
          </p:nvSpPr>
          <p:spPr>
            <a:xfrm>
              <a:off x="4925119" y="485313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472;p27"/>
            <p:cNvSpPr/>
            <p:nvPr/>
          </p:nvSpPr>
          <p:spPr>
            <a:xfrm>
              <a:off x="4885440" y="4892821"/>
              <a:ext cx="55551" cy="52385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473;p27"/>
            <p:cNvSpPr/>
            <p:nvPr/>
          </p:nvSpPr>
          <p:spPr>
            <a:xfrm>
              <a:off x="5480627" y="4286428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474;p27"/>
            <p:cNvSpPr/>
            <p:nvPr/>
          </p:nvSpPr>
          <p:spPr>
            <a:xfrm>
              <a:off x="5309213" y="4459457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475;p27"/>
            <p:cNvSpPr/>
            <p:nvPr/>
          </p:nvSpPr>
          <p:spPr>
            <a:xfrm>
              <a:off x="5137799" y="4630898"/>
              <a:ext cx="79358" cy="69846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476;p27"/>
            <p:cNvSpPr/>
            <p:nvPr/>
          </p:nvSpPr>
          <p:spPr>
            <a:xfrm>
              <a:off x="4971147" y="4805514"/>
              <a:ext cx="76184" cy="68258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477;p27"/>
            <p:cNvSpPr/>
            <p:nvPr/>
          </p:nvSpPr>
          <p:spPr>
            <a:xfrm>
              <a:off x="5818692" y="4746779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478;p27"/>
            <p:cNvSpPr/>
            <p:nvPr/>
          </p:nvSpPr>
          <p:spPr>
            <a:xfrm>
              <a:off x="5978996" y="4746779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479;p27"/>
            <p:cNvSpPr/>
            <p:nvPr/>
          </p:nvSpPr>
          <p:spPr>
            <a:xfrm>
              <a:off x="6053593" y="4807101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480;p27"/>
            <p:cNvSpPr/>
            <p:nvPr/>
          </p:nvSpPr>
          <p:spPr>
            <a:xfrm>
              <a:off x="6053593" y="4899171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481;p27"/>
            <p:cNvSpPr/>
            <p:nvPr/>
          </p:nvSpPr>
          <p:spPr>
            <a:xfrm>
              <a:off x="5818692" y="4137211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482;p27"/>
            <p:cNvSpPr/>
            <p:nvPr/>
          </p:nvSpPr>
          <p:spPr>
            <a:xfrm>
              <a:off x="5978996" y="4137211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483;p27"/>
            <p:cNvSpPr/>
            <p:nvPr/>
          </p:nvSpPr>
          <p:spPr>
            <a:xfrm>
              <a:off x="6053593" y="4197533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484;p27"/>
            <p:cNvSpPr/>
            <p:nvPr/>
          </p:nvSpPr>
          <p:spPr>
            <a:xfrm>
              <a:off x="6053593" y="4289603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485;p27"/>
            <p:cNvSpPr/>
            <p:nvPr/>
          </p:nvSpPr>
          <p:spPr>
            <a:xfrm>
              <a:off x="5879005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486;p27"/>
            <p:cNvSpPr/>
            <p:nvPr/>
          </p:nvSpPr>
          <p:spPr>
            <a:xfrm>
              <a:off x="5723463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487;p27"/>
            <p:cNvSpPr/>
            <p:nvPr/>
          </p:nvSpPr>
          <p:spPr>
            <a:xfrm>
              <a:off x="5759968" y="4502317"/>
              <a:ext cx="1012611" cy="184140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488;p27"/>
            <p:cNvSpPr/>
            <p:nvPr/>
          </p:nvSpPr>
          <p:spPr>
            <a:xfrm>
              <a:off x="5759968" y="4594387"/>
              <a:ext cx="1012611" cy="92070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489;p27"/>
            <p:cNvSpPr/>
            <p:nvPr/>
          </p:nvSpPr>
          <p:spPr>
            <a:xfrm>
              <a:off x="5485388" y="4848374"/>
              <a:ext cx="199983" cy="203189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490;p27"/>
            <p:cNvSpPr/>
            <p:nvPr/>
          </p:nvSpPr>
          <p:spPr>
            <a:xfrm>
              <a:off x="5528242" y="4988066"/>
              <a:ext cx="65073" cy="63497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491;p27"/>
            <p:cNvSpPr/>
            <p:nvPr/>
          </p:nvSpPr>
          <p:spPr>
            <a:xfrm>
              <a:off x="5644104" y="4084827"/>
              <a:ext cx="228552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492;p27"/>
            <p:cNvSpPr/>
            <p:nvPr/>
          </p:nvSpPr>
          <p:spPr>
            <a:xfrm>
              <a:off x="5645692" y="4137211"/>
              <a:ext cx="215854" cy="100008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493;p27"/>
            <p:cNvSpPr/>
            <p:nvPr/>
          </p:nvSpPr>
          <p:spPr>
            <a:xfrm>
              <a:off x="5629820" y="4230869"/>
              <a:ext cx="209506" cy="688939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494;p27"/>
            <p:cNvSpPr/>
            <p:nvPr/>
          </p:nvSpPr>
          <p:spPr>
            <a:xfrm>
              <a:off x="5558397" y="4216582"/>
              <a:ext cx="223791" cy="685764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495;p27"/>
            <p:cNvSpPr/>
            <p:nvPr/>
          </p:nvSpPr>
          <p:spPr>
            <a:xfrm>
              <a:off x="5485388" y="4200708"/>
              <a:ext cx="225377" cy="673065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496;p27"/>
            <p:cNvSpPr/>
            <p:nvPr/>
          </p:nvSpPr>
          <p:spPr>
            <a:xfrm>
              <a:off x="5617123" y="4167373"/>
              <a:ext cx="239661" cy="161916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497;p27"/>
            <p:cNvSpPr/>
            <p:nvPr/>
          </p:nvSpPr>
          <p:spPr>
            <a:xfrm>
              <a:off x="5629820" y="4167373"/>
              <a:ext cx="226964" cy="106356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498;p27"/>
            <p:cNvSpPr/>
            <p:nvPr/>
          </p:nvSpPr>
          <p:spPr>
            <a:xfrm>
              <a:off x="5626646" y="4161023"/>
              <a:ext cx="242836" cy="79371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499;p27"/>
            <p:cNvSpPr/>
            <p:nvPr/>
          </p:nvSpPr>
          <p:spPr>
            <a:xfrm>
              <a:off x="5604426" y="4254680"/>
              <a:ext cx="244423" cy="79371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500;p27"/>
            <p:cNvSpPr/>
            <p:nvPr/>
          </p:nvSpPr>
          <p:spPr>
            <a:xfrm>
              <a:off x="6375787" y="3457797"/>
              <a:ext cx="158716" cy="233351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2" name="Google Shape;501;p27"/>
            <p:cNvSpPr/>
            <p:nvPr/>
          </p:nvSpPr>
          <p:spPr>
            <a:xfrm>
              <a:off x="6180566" y="3610189"/>
              <a:ext cx="528526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502;p27"/>
            <p:cNvSpPr/>
            <p:nvPr/>
          </p:nvSpPr>
          <p:spPr>
            <a:xfrm>
              <a:off x="6240878" y="3659399"/>
              <a:ext cx="207919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4" name="Google Shape;503;p27"/>
            <p:cNvSpPr/>
            <p:nvPr/>
          </p:nvSpPr>
          <p:spPr>
            <a:xfrm>
              <a:off x="6190089" y="3719721"/>
              <a:ext cx="519003" cy="417490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5" name="Group 291"/>
          <p:cNvGrpSpPr>
            <a:grpSpLocks/>
          </p:cNvGrpSpPr>
          <p:nvPr userDrawn="1"/>
        </p:nvGrpSpPr>
        <p:grpSpPr bwMode="auto">
          <a:xfrm>
            <a:off x="1598613" y="3608388"/>
            <a:ext cx="2203450" cy="2017712"/>
            <a:chOff x="1598355" y="3608289"/>
            <a:chExt cx="2204156" cy="2018295"/>
          </a:xfrm>
        </p:grpSpPr>
        <p:grpSp>
          <p:nvGrpSpPr>
            <p:cNvPr id="156" name="Google Shape;505;p27"/>
            <p:cNvGrpSpPr>
              <a:grpSpLocks/>
            </p:cNvGrpSpPr>
            <p:nvPr/>
          </p:nvGrpSpPr>
          <p:grpSpPr bwMode="auto">
            <a:xfrm>
              <a:off x="1598355" y="4368921"/>
              <a:ext cx="868640" cy="1257663"/>
              <a:chOff x="3235834" y="3793900"/>
              <a:chExt cx="868640" cy="1257663"/>
            </a:xfrm>
          </p:grpSpPr>
          <p:sp>
            <p:nvSpPr>
              <p:cNvPr id="202" name="Google Shape;506;p27"/>
              <p:cNvSpPr/>
              <p:nvPr/>
            </p:nvSpPr>
            <p:spPr>
              <a:xfrm>
                <a:off x="3235834" y="3795488"/>
                <a:ext cx="868640" cy="1256075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grpSp>
            <p:nvGrpSpPr>
              <p:cNvPr id="203" name="Google Shape;507;p27"/>
              <p:cNvGrpSpPr>
                <a:grpSpLocks/>
              </p:cNvGrpSpPr>
              <p:nvPr/>
            </p:nvGrpSpPr>
            <p:grpSpPr bwMode="auto">
              <a:xfrm>
                <a:off x="3235834" y="3793900"/>
                <a:ext cx="865464" cy="1257663"/>
                <a:chOff x="3235834" y="3793900"/>
                <a:chExt cx="865464" cy="1257663"/>
              </a:xfrm>
            </p:grpSpPr>
            <p:sp>
              <p:nvSpPr>
                <p:cNvPr id="204" name="Google Shape;508;p27"/>
                <p:cNvSpPr/>
                <p:nvPr/>
              </p:nvSpPr>
              <p:spPr>
                <a:xfrm>
                  <a:off x="3235834" y="3793900"/>
                  <a:ext cx="865464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Google Shape;509;p27"/>
                <p:cNvSpPr/>
                <p:nvPr/>
              </p:nvSpPr>
              <p:spPr>
                <a:xfrm>
                  <a:off x="3307294" y="3906646"/>
                  <a:ext cx="719368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Google Shape;510;p27"/>
                <p:cNvSpPr/>
                <p:nvPr/>
              </p:nvSpPr>
              <p:spPr>
                <a:xfrm>
                  <a:off x="3308882" y="4262348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Google Shape;511;p27"/>
                <p:cNvSpPr/>
                <p:nvPr/>
              </p:nvSpPr>
              <p:spPr>
                <a:xfrm>
                  <a:off x="3501031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Google Shape;512;p27"/>
                <p:cNvSpPr/>
                <p:nvPr/>
              </p:nvSpPr>
              <p:spPr>
                <a:xfrm>
                  <a:off x="3693180" y="4262348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Google Shape;513;p27"/>
                <p:cNvSpPr/>
                <p:nvPr/>
              </p:nvSpPr>
              <p:spPr>
                <a:xfrm>
                  <a:off x="3308882" y="4454491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Google Shape;514;p27"/>
                <p:cNvSpPr/>
                <p:nvPr/>
              </p:nvSpPr>
              <p:spPr>
                <a:xfrm>
                  <a:off x="3501031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Google Shape;515;p27"/>
                <p:cNvSpPr/>
                <p:nvPr/>
              </p:nvSpPr>
              <p:spPr>
                <a:xfrm>
                  <a:off x="3693180" y="4454491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Google Shape;516;p27"/>
                <p:cNvSpPr/>
                <p:nvPr/>
              </p:nvSpPr>
              <p:spPr>
                <a:xfrm>
                  <a:off x="3308882" y="4645046"/>
                  <a:ext cx="147684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Google Shape;517;p27"/>
                <p:cNvSpPr/>
                <p:nvPr/>
              </p:nvSpPr>
              <p:spPr>
                <a:xfrm>
                  <a:off x="3501031" y="4645046"/>
                  <a:ext cx="142921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Google Shape;518;p27"/>
                <p:cNvSpPr/>
                <p:nvPr/>
              </p:nvSpPr>
              <p:spPr>
                <a:xfrm>
                  <a:off x="3693180" y="4645046"/>
                  <a:ext cx="144508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Google Shape;519;p27"/>
                <p:cNvSpPr/>
                <p:nvPr/>
              </p:nvSpPr>
              <p:spPr>
                <a:xfrm>
                  <a:off x="3308882" y="4840365"/>
                  <a:ext cx="147684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Google Shape;520;p27"/>
                <p:cNvSpPr/>
                <p:nvPr/>
              </p:nvSpPr>
              <p:spPr>
                <a:xfrm>
                  <a:off x="3501031" y="4840365"/>
                  <a:ext cx="142921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Google Shape;521;p27"/>
                <p:cNvSpPr/>
                <p:nvPr/>
              </p:nvSpPr>
              <p:spPr>
                <a:xfrm>
                  <a:off x="3693180" y="4840365"/>
                  <a:ext cx="144508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Google Shape;522;p27"/>
                <p:cNvSpPr/>
                <p:nvPr/>
              </p:nvSpPr>
              <p:spPr>
                <a:xfrm>
                  <a:off x="3855157" y="4186126"/>
                  <a:ext cx="244553" cy="86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Google Shape;523;p27"/>
                <p:cNvSpPr/>
                <p:nvPr/>
              </p:nvSpPr>
              <p:spPr>
                <a:xfrm>
                  <a:off x="3855157" y="3793900"/>
                  <a:ext cx="244553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Google Shape;524;p27"/>
                <p:cNvSpPr/>
                <p:nvPr/>
              </p:nvSpPr>
              <p:spPr>
                <a:xfrm>
                  <a:off x="3855157" y="3906646"/>
                  <a:ext cx="171505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Google Shape;525;p27"/>
                <p:cNvSpPr/>
                <p:nvPr/>
              </p:nvSpPr>
              <p:spPr>
                <a:xfrm>
                  <a:off x="3723352" y="3946344"/>
                  <a:ext cx="36525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Google Shape;526;p27"/>
                <p:cNvSpPr/>
                <p:nvPr/>
              </p:nvSpPr>
              <p:spPr>
                <a:xfrm>
                  <a:off x="3764640" y="3944757"/>
                  <a:ext cx="63520" cy="10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Google Shape;527;p27"/>
                <p:cNvSpPr/>
                <p:nvPr/>
              </p:nvSpPr>
              <p:spPr>
                <a:xfrm>
                  <a:off x="3829749" y="3992395"/>
                  <a:ext cx="66696" cy="5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Google Shape;528;p27"/>
                <p:cNvSpPr/>
                <p:nvPr/>
              </p:nvSpPr>
              <p:spPr>
                <a:xfrm>
                  <a:off x="3901209" y="3946344"/>
                  <a:ext cx="60344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Google Shape;529;p27"/>
                <p:cNvSpPr/>
                <p:nvPr/>
              </p:nvSpPr>
              <p:spPr>
                <a:xfrm>
                  <a:off x="3885329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Google Shape;530;p27"/>
                <p:cNvSpPr/>
                <p:nvPr/>
              </p:nvSpPr>
              <p:spPr>
                <a:xfrm>
                  <a:off x="3885329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Google Shape;531;p27"/>
                <p:cNvSpPr/>
                <p:nvPr/>
              </p:nvSpPr>
              <p:spPr>
                <a:xfrm>
                  <a:off x="3885329" y="4645046"/>
                  <a:ext cx="142921" cy="339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157" name="Google Shape;532;p27"/>
            <p:cNvSpPr/>
            <p:nvPr/>
          </p:nvSpPr>
          <p:spPr>
            <a:xfrm>
              <a:off x="2416179" y="3608289"/>
              <a:ext cx="277902" cy="1899199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533;p27"/>
            <p:cNvSpPr/>
            <p:nvPr/>
          </p:nvSpPr>
          <p:spPr>
            <a:xfrm>
              <a:off x="2652793" y="3608289"/>
              <a:ext cx="41288" cy="1899199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9" name="Google Shape;534;p27"/>
            <p:cNvSpPr/>
            <p:nvPr/>
          </p:nvSpPr>
          <p:spPr>
            <a:xfrm>
              <a:off x="2509872" y="3670219"/>
              <a:ext cx="184209" cy="7940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0" name="Google Shape;535;p27"/>
            <p:cNvSpPr/>
            <p:nvPr/>
          </p:nvSpPr>
          <p:spPr>
            <a:xfrm>
              <a:off x="2571804" y="3746441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1" name="Google Shape;536;p27"/>
            <p:cNvSpPr/>
            <p:nvPr/>
          </p:nvSpPr>
          <p:spPr>
            <a:xfrm>
              <a:off x="2571804" y="3849659"/>
              <a:ext cx="122277" cy="11115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2" name="Google Shape;537;p27"/>
            <p:cNvSpPr/>
            <p:nvPr/>
          </p:nvSpPr>
          <p:spPr>
            <a:xfrm>
              <a:off x="2571804" y="3956051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3" name="Google Shape;538;p27"/>
            <p:cNvSpPr/>
            <p:nvPr/>
          </p:nvSpPr>
          <p:spPr>
            <a:xfrm>
              <a:off x="2571804" y="411961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4" name="Google Shape;539;p27"/>
            <p:cNvSpPr/>
            <p:nvPr/>
          </p:nvSpPr>
          <p:spPr>
            <a:xfrm>
              <a:off x="2571804" y="422759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5" name="Google Shape;540;p27"/>
            <p:cNvSpPr/>
            <p:nvPr/>
          </p:nvSpPr>
          <p:spPr>
            <a:xfrm>
              <a:off x="2571804" y="433398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6" name="Google Shape;541;p27"/>
            <p:cNvSpPr/>
            <p:nvPr/>
          </p:nvSpPr>
          <p:spPr>
            <a:xfrm>
              <a:off x="2571804" y="4495957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7" name="Google Shape;542;p27"/>
            <p:cNvSpPr/>
            <p:nvPr/>
          </p:nvSpPr>
          <p:spPr>
            <a:xfrm>
              <a:off x="2571804" y="4599175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8" name="Google Shape;543;p27"/>
            <p:cNvSpPr/>
            <p:nvPr/>
          </p:nvSpPr>
          <p:spPr>
            <a:xfrm>
              <a:off x="2571804" y="470556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9" name="Google Shape;544;p27"/>
            <p:cNvSpPr/>
            <p:nvPr/>
          </p:nvSpPr>
          <p:spPr>
            <a:xfrm>
              <a:off x="2571804" y="4867540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0" name="Google Shape;545;p27"/>
            <p:cNvSpPr/>
            <p:nvPr/>
          </p:nvSpPr>
          <p:spPr>
            <a:xfrm>
              <a:off x="2571804" y="497393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1" name="Google Shape;546;p27"/>
            <p:cNvSpPr/>
            <p:nvPr/>
          </p:nvSpPr>
          <p:spPr>
            <a:xfrm>
              <a:off x="2571804" y="508032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2" name="Google Shape;547;p27"/>
            <p:cNvSpPr/>
            <p:nvPr/>
          </p:nvSpPr>
          <p:spPr>
            <a:xfrm>
              <a:off x="2571804" y="524229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3" name="Google Shape;548;p27"/>
            <p:cNvSpPr/>
            <p:nvPr/>
          </p:nvSpPr>
          <p:spPr>
            <a:xfrm>
              <a:off x="2571804" y="534869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4" name="Google Shape;549;p27"/>
            <p:cNvSpPr/>
            <p:nvPr/>
          </p:nvSpPr>
          <p:spPr>
            <a:xfrm>
              <a:off x="2571804" y="5451909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5" name="Google Shape;550;p27"/>
            <p:cNvSpPr/>
            <p:nvPr/>
          </p:nvSpPr>
          <p:spPr>
            <a:xfrm>
              <a:off x="2509872" y="4041801"/>
              <a:ext cx="184209" cy="12704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6" name="Google Shape;551;p27"/>
            <p:cNvSpPr/>
            <p:nvPr/>
          </p:nvSpPr>
          <p:spPr>
            <a:xfrm>
              <a:off x="2509872" y="4416559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7" name="Google Shape;552;p27"/>
            <p:cNvSpPr/>
            <p:nvPr/>
          </p:nvSpPr>
          <p:spPr>
            <a:xfrm>
              <a:off x="2509872" y="4788142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8" name="Google Shape;553;p27"/>
            <p:cNvSpPr/>
            <p:nvPr/>
          </p:nvSpPr>
          <p:spPr>
            <a:xfrm>
              <a:off x="2509872" y="5162900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9" name="Google Shape;554;p27"/>
            <p:cNvSpPr/>
            <p:nvPr/>
          </p:nvSpPr>
          <p:spPr>
            <a:xfrm>
              <a:off x="2598800" y="4303815"/>
              <a:ext cx="317602" cy="1057580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0" name="Google Shape;555;p27"/>
            <p:cNvSpPr/>
            <p:nvPr/>
          </p:nvSpPr>
          <p:spPr>
            <a:xfrm>
              <a:off x="2608328" y="4616642"/>
              <a:ext cx="285842" cy="744753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1" name="Google Shape;556;p27"/>
            <p:cNvSpPr/>
            <p:nvPr/>
          </p:nvSpPr>
          <p:spPr>
            <a:xfrm>
              <a:off x="2724253" y="4414972"/>
              <a:ext cx="100045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2" name="Google Shape;557;p27"/>
            <p:cNvSpPr/>
            <p:nvPr/>
          </p:nvSpPr>
          <p:spPr>
            <a:xfrm>
              <a:off x="2525752" y="3916353"/>
              <a:ext cx="395414" cy="371582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3" name="Google Shape;558;p27"/>
            <p:cNvSpPr/>
            <p:nvPr/>
          </p:nvSpPr>
          <p:spPr>
            <a:xfrm>
              <a:off x="2568628" y="4064033"/>
              <a:ext cx="246142" cy="223903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4" name="Google Shape;559;p27"/>
            <p:cNvSpPr/>
            <p:nvPr/>
          </p:nvSpPr>
          <p:spPr>
            <a:xfrm>
              <a:off x="2586096" y="4259352"/>
              <a:ext cx="217557" cy="130213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5" name="Google Shape;560;p27"/>
            <p:cNvSpPr/>
            <p:nvPr/>
          </p:nvSpPr>
          <p:spPr>
            <a:xfrm rot="41933">
              <a:off x="2590860" y="4314930"/>
              <a:ext cx="214382" cy="76222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6" name="Google Shape;561;p27"/>
            <p:cNvSpPr/>
            <p:nvPr/>
          </p:nvSpPr>
          <p:spPr>
            <a:xfrm>
              <a:off x="2724253" y="5007280"/>
              <a:ext cx="239790" cy="24295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7" name="Google Shape;562;p27"/>
            <p:cNvSpPr/>
            <p:nvPr/>
          </p:nvSpPr>
          <p:spPr>
            <a:xfrm>
              <a:off x="2730605" y="4357806"/>
              <a:ext cx="355714" cy="854322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8" name="Google Shape;563;p27"/>
            <p:cNvSpPr/>
            <p:nvPr/>
          </p:nvSpPr>
          <p:spPr>
            <a:xfrm>
              <a:off x="2843354" y="4373685"/>
              <a:ext cx="242965" cy="838442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9" name="Google Shape;564;p27"/>
            <p:cNvSpPr/>
            <p:nvPr/>
          </p:nvSpPr>
          <p:spPr>
            <a:xfrm>
              <a:off x="2846530" y="4187893"/>
              <a:ext cx="239789" cy="241370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0" name="Google Shape;565;p27"/>
            <p:cNvSpPr/>
            <p:nvPr/>
          </p:nvSpPr>
          <p:spPr>
            <a:xfrm>
              <a:off x="2943398" y="4186306"/>
              <a:ext cx="79400" cy="77809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1" name="Google Shape;566;p27"/>
            <p:cNvSpPr/>
            <p:nvPr/>
          </p:nvSpPr>
          <p:spPr>
            <a:xfrm>
              <a:off x="2339955" y="4662694"/>
              <a:ext cx="776537" cy="963890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2" name="Google Shape;567;p27"/>
            <p:cNvSpPr/>
            <p:nvPr/>
          </p:nvSpPr>
          <p:spPr>
            <a:xfrm>
              <a:off x="2376479" y="4821489"/>
              <a:ext cx="740012" cy="805095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3" name="Google Shape;568;p27"/>
            <p:cNvSpPr/>
            <p:nvPr/>
          </p:nvSpPr>
          <p:spPr>
            <a:xfrm>
              <a:off x="2433648" y="4872304"/>
              <a:ext cx="460523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4" name="Google Shape;569;p27"/>
            <p:cNvSpPr/>
            <p:nvPr/>
          </p:nvSpPr>
          <p:spPr>
            <a:xfrm>
              <a:off x="3375336" y="4937410"/>
              <a:ext cx="427175" cy="428749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5" name="Google Shape;570;p27"/>
            <p:cNvSpPr/>
            <p:nvPr/>
          </p:nvSpPr>
          <p:spPr>
            <a:xfrm>
              <a:off x="2894170" y="4821489"/>
              <a:ext cx="659023" cy="76857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6" name="Google Shape;571;p27"/>
            <p:cNvSpPr/>
            <p:nvPr/>
          </p:nvSpPr>
          <p:spPr>
            <a:xfrm>
              <a:off x="2927518" y="4821489"/>
              <a:ext cx="625675" cy="76857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197" name="Google Shape;572;p27"/>
            <p:cNvGrpSpPr>
              <a:grpSpLocks/>
            </p:cNvGrpSpPr>
            <p:nvPr/>
          </p:nvGrpSpPr>
          <p:grpSpPr bwMode="auto">
            <a:xfrm>
              <a:off x="3041854" y="5112085"/>
              <a:ext cx="320778" cy="155620"/>
              <a:chOff x="2774333" y="4537064"/>
              <a:chExt cx="320778" cy="155620"/>
            </a:xfrm>
          </p:grpSpPr>
          <p:sp>
            <p:nvSpPr>
              <p:cNvPr id="199" name="Google Shape;573;p27"/>
              <p:cNvSpPr/>
              <p:nvPr/>
            </p:nvSpPr>
            <p:spPr>
              <a:xfrm>
                <a:off x="2774333" y="4562471"/>
                <a:ext cx="112749" cy="98453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574;p27"/>
              <p:cNvSpPr/>
              <p:nvPr/>
            </p:nvSpPr>
            <p:spPr>
              <a:xfrm>
                <a:off x="2898198" y="4537064"/>
                <a:ext cx="65109" cy="66694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575;p27"/>
              <p:cNvSpPr/>
              <p:nvPr/>
            </p:nvSpPr>
            <p:spPr>
              <a:xfrm>
                <a:off x="2968070" y="4565647"/>
                <a:ext cx="127041" cy="127037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98" name="Google Shape;576;p27"/>
            <p:cNvSpPr/>
            <p:nvPr/>
          </p:nvSpPr>
          <p:spPr>
            <a:xfrm>
              <a:off x="3029150" y="5577358"/>
              <a:ext cx="389063" cy="49226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28" name="Google Shape;578;p27"/>
          <p:cNvSpPr/>
          <p:nvPr/>
        </p:nvSpPr>
        <p:spPr>
          <a:xfrm>
            <a:off x="3308350" y="6418263"/>
            <a:ext cx="265113" cy="16510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229" name="Group 1"/>
          <p:cNvGrpSpPr>
            <a:grpSpLocks/>
          </p:cNvGrpSpPr>
          <p:nvPr userDrawn="1"/>
        </p:nvGrpSpPr>
        <p:grpSpPr bwMode="auto">
          <a:xfrm>
            <a:off x="1524000" y="5626100"/>
            <a:ext cx="9320213" cy="1231900"/>
            <a:chOff x="1524301" y="5626805"/>
            <a:chExt cx="9320239" cy="1231195"/>
          </a:xfrm>
        </p:grpSpPr>
        <p:sp>
          <p:nvSpPr>
            <p:cNvPr id="230" name="Google Shape;577;p27"/>
            <p:cNvSpPr/>
            <p:nvPr/>
          </p:nvSpPr>
          <p:spPr>
            <a:xfrm>
              <a:off x="3308656" y="6402649"/>
              <a:ext cx="265114" cy="452178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231" name="Google Shape;579;p27"/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/>
              <p:cNvSpPr/>
              <p:nvPr/>
            </p:nvSpPr>
            <p:spPr>
              <a:xfrm>
                <a:off x="929285" y="5051507"/>
                <a:ext cx="7315206" cy="420447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3" name="Google Shape;581;p27"/>
              <p:cNvSpPr/>
              <p:nvPr/>
            </p:nvSpPr>
            <p:spPr>
              <a:xfrm>
                <a:off x="929285" y="5051507"/>
                <a:ext cx="7315206" cy="133274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4" name="Google Shape;582;p27"/>
              <p:cNvSpPr/>
              <p:nvPr/>
            </p:nvSpPr>
            <p:spPr>
              <a:xfrm>
                <a:off x="6668314" y="5830524"/>
                <a:ext cx="265396" cy="45217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5" name="Google Shape;583;p27"/>
              <p:cNvSpPr/>
              <p:nvPr/>
            </p:nvSpPr>
            <p:spPr>
              <a:xfrm>
                <a:off x="6668314" y="5830524"/>
                <a:ext cx="265396" cy="165006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6" name="Google Shape;584;p27"/>
              <p:cNvSpPr/>
              <p:nvPr/>
            </p:nvSpPr>
            <p:spPr>
              <a:xfrm>
                <a:off x="1654451" y="5471954"/>
                <a:ext cx="5864874" cy="360156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7" name="Google Shape;585;p27"/>
              <p:cNvSpPr/>
              <p:nvPr/>
            </p:nvSpPr>
            <p:spPr>
              <a:xfrm>
                <a:off x="1654451" y="5471954"/>
                <a:ext cx="5864874" cy="1761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74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76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77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87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88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90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93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95" name="Google Shape;769;p31"/>
          <p:cNvGrpSpPr>
            <a:grpSpLocks/>
          </p:cNvGrpSpPr>
          <p:nvPr userDrawn="1"/>
        </p:nvGrpSpPr>
        <p:grpSpPr bwMode="auto">
          <a:xfrm>
            <a:off x="2547938" y="3587750"/>
            <a:ext cx="2600325" cy="2522538"/>
            <a:chOff x="5641385" y="2381306"/>
            <a:chExt cx="2599446" cy="2521829"/>
          </a:xfrm>
        </p:grpSpPr>
        <p:sp>
          <p:nvSpPr>
            <p:cNvPr id="96" name="Google Shape;770;p31"/>
            <p:cNvSpPr/>
            <p:nvPr/>
          </p:nvSpPr>
          <p:spPr>
            <a:xfrm>
              <a:off x="5715972" y="4460346"/>
              <a:ext cx="2364575" cy="36026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7" name="Google Shape;771;p31"/>
            <p:cNvGrpSpPr>
              <a:grpSpLocks/>
            </p:cNvGrpSpPr>
            <p:nvPr/>
          </p:nvGrpSpPr>
          <p:grpSpPr bwMode="auto">
            <a:xfrm flipH="1">
              <a:off x="6793498" y="3690624"/>
              <a:ext cx="1447318" cy="1003018"/>
              <a:chOff x="4799721" y="3457477"/>
              <a:chExt cx="2300988" cy="1594653"/>
            </a:xfrm>
          </p:grpSpPr>
          <p:sp>
            <p:nvSpPr>
              <p:cNvPr id="152" name="Google Shape;772;p31"/>
              <p:cNvSpPr/>
              <p:nvPr/>
            </p:nvSpPr>
            <p:spPr>
              <a:xfrm>
                <a:off x="5513734" y="4441519"/>
                <a:ext cx="133719" cy="123635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3" name="Google Shape;773;p31"/>
              <p:cNvSpPr/>
              <p:nvPr/>
            </p:nvSpPr>
            <p:spPr>
              <a:xfrm>
                <a:off x="5672683" y="4451612"/>
                <a:ext cx="90828" cy="78218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4" name="Google Shape;774;p31"/>
              <p:cNvSpPr/>
              <p:nvPr/>
            </p:nvSpPr>
            <p:spPr>
              <a:xfrm>
                <a:off x="5670161" y="4449088"/>
                <a:ext cx="93351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5" name="Google Shape;775;p31"/>
              <p:cNvSpPr/>
              <p:nvPr/>
            </p:nvSpPr>
            <p:spPr>
              <a:xfrm>
                <a:off x="5667637" y="4449088"/>
                <a:ext cx="100921" cy="83266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6" name="Google Shape;776;p31"/>
              <p:cNvSpPr/>
              <p:nvPr/>
            </p:nvSpPr>
            <p:spPr>
              <a:xfrm>
                <a:off x="4799721" y="3863709"/>
                <a:ext cx="1238801" cy="1188421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7" name="Google Shape;777;p31"/>
              <p:cNvSpPr/>
              <p:nvPr/>
            </p:nvSpPr>
            <p:spPr>
              <a:xfrm>
                <a:off x="4845135" y="3873802"/>
                <a:ext cx="1026867" cy="1047122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8" name="Google Shape;778;p31"/>
              <p:cNvSpPr/>
              <p:nvPr/>
            </p:nvSpPr>
            <p:spPr>
              <a:xfrm>
                <a:off x="5819018" y="3941928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9" name="Google Shape;779;p31"/>
              <p:cNvSpPr/>
              <p:nvPr/>
            </p:nvSpPr>
            <p:spPr>
              <a:xfrm>
                <a:off x="5647453" y="4113505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0" name="Google Shape;780;p31"/>
              <p:cNvSpPr/>
              <p:nvPr/>
            </p:nvSpPr>
            <p:spPr>
              <a:xfrm>
                <a:off x="5776128" y="398482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1" name="Google Shape;781;p31"/>
              <p:cNvSpPr/>
              <p:nvPr/>
            </p:nvSpPr>
            <p:spPr>
              <a:xfrm>
                <a:off x="5735760" y="40251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2" name="Google Shape;782;p31"/>
              <p:cNvSpPr/>
              <p:nvPr/>
            </p:nvSpPr>
            <p:spPr>
              <a:xfrm>
                <a:off x="5695391" y="4068088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3" name="Google Shape;783;p31"/>
              <p:cNvSpPr/>
              <p:nvPr/>
            </p:nvSpPr>
            <p:spPr>
              <a:xfrm>
                <a:off x="5604563" y="41589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4" name="Google Shape;784;p31"/>
              <p:cNvSpPr/>
              <p:nvPr/>
            </p:nvSpPr>
            <p:spPr>
              <a:xfrm>
                <a:off x="5564195" y="41992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5" name="Google Shape;785;p31"/>
              <p:cNvSpPr/>
              <p:nvPr/>
            </p:nvSpPr>
            <p:spPr>
              <a:xfrm>
                <a:off x="5526349" y="4239664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6" name="Google Shape;786;p31"/>
              <p:cNvSpPr/>
              <p:nvPr/>
            </p:nvSpPr>
            <p:spPr>
              <a:xfrm>
                <a:off x="5432998" y="4333021"/>
                <a:ext cx="58029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7" name="Google Shape;787;p31"/>
              <p:cNvSpPr/>
              <p:nvPr/>
            </p:nvSpPr>
            <p:spPr>
              <a:xfrm>
                <a:off x="5395152" y="4373392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8" name="Google Shape;788;p31"/>
              <p:cNvSpPr/>
              <p:nvPr/>
            </p:nvSpPr>
            <p:spPr>
              <a:xfrm>
                <a:off x="5354784" y="4413763"/>
                <a:ext cx="5550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9" name="Google Shape;789;p31"/>
              <p:cNvSpPr/>
              <p:nvPr/>
            </p:nvSpPr>
            <p:spPr>
              <a:xfrm>
                <a:off x="5266479" y="45071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0" name="Google Shape;790;p31"/>
              <p:cNvSpPr/>
              <p:nvPr/>
            </p:nvSpPr>
            <p:spPr>
              <a:xfrm>
                <a:off x="5223587" y="4547493"/>
                <a:ext cx="58030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1" name="Google Shape;791;p31"/>
              <p:cNvSpPr/>
              <p:nvPr/>
            </p:nvSpPr>
            <p:spPr>
              <a:xfrm>
                <a:off x="5183219" y="4587864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2" name="Google Shape;792;p31"/>
              <p:cNvSpPr/>
              <p:nvPr/>
            </p:nvSpPr>
            <p:spPr>
              <a:xfrm>
                <a:off x="5094914" y="4678698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3" name="Google Shape;793;p31"/>
              <p:cNvSpPr/>
              <p:nvPr/>
            </p:nvSpPr>
            <p:spPr>
              <a:xfrm>
                <a:off x="5054546" y="4719069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4" name="Google Shape;794;p31"/>
              <p:cNvSpPr/>
              <p:nvPr/>
            </p:nvSpPr>
            <p:spPr>
              <a:xfrm>
                <a:off x="5014178" y="476196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5" name="Google Shape;795;p31"/>
              <p:cNvSpPr/>
              <p:nvPr/>
            </p:nvSpPr>
            <p:spPr>
              <a:xfrm>
                <a:off x="4925871" y="4852797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6" name="Google Shape;796;p31"/>
              <p:cNvSpPr/>
              <p:nvPr/>
            </p:nvSpPr>
            <p:spPr>
              <a:xfrm>
                <a:off x="4885503" y="4893168"/>
                <a:ext cx="5550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7" name="Google Shape;797;p31"/>
              <p:cNvSpPr/>
              <p:nvPr/>
            </p:nvSpPr>
            <p:spPr>
              <a:xfrm>
                <a:off x="5480934" y="4287604"/>
                <a:ext cx="75690" cy="68127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8" name="Google Shape;798;p31"/>
              <p:cNvSpPr/>
              <p:nvPr/>
            </p:nvSpPr>
            <p:spPr>
              <a:xfrm>
                <a:off x="5309370" y="4459180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9" name="Google Shape;799;p31"/>
              <p:cNvSpPr/>
              <p:nvPr/>
            </p:nvSpPr>
            <p:spPr>
              <a:xfrm>
                <a:off x="5137805" y="4630757"/>
                <a:ext cx="80736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0" name="Google Shape;800;p31"/>
              <p:cNvSpPr/>
              <p:nvPr/>
            </p:nvSpPr>
            <p:spPr>
              <a:xfrm>
                <a:off x="4971286" y="4804857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1" name="Google Shape;801;p31"/>
              <p:cNvSpPr/>
              <p:nvPr/>
            </p:nvSpPr>
            <p:spPr>
              <a:xfrm>
                <a:off x="5819018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2" name="Google Shape;802;p31"/>
              <p:cNvSpPr/>
              <p:nvPr/>
            </p:nvSpPr>
            <p:spPr>
              <a:xfrm>
                <a:off x="5980491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3" name="Google Shape;803;p31"/>
              <p:cNvSpPr/>
              <p:nvPr/>
            </p:nvSpPr>
            <p:spPr>
              <a:xfrm>
                <a:off x="6053659" y="4807380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4" name="Google Shape;804;p31"/>
              <p:cNvSpPr/>
              <p:nvPr/>
            </p:nvSpPr>
            <p:spPr>
              <a:xfrm>
                <a:off x="6053659" y="4898214"/>
                <a:ext cx="1011728" cy="93359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5" name="Google Shape;805;p31"/>
              <p:cNvSpPr/>
              <p:nvPr/>
            </p:nvSpPr>
            <p:spPr>
              <a:xfrm>
                <a:off x="5819018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6" name="Google Shape;806;p31"/>
              <p:cNvSpPr/>
              <p:nvPr/>
            </p:nvSpPr>
            <p:spPr>
              <a:xfrm>
                <a:off x="5980491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7" name="Google Shape;807;p31"/>
              <p:cNvSpPr/>
              <p:nvPr/>
            </p:nvSpPr>
            <p:spPr>
              <a:xfrm>
                <a:off x="6053659" y="4196769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8" name="Google Shape;808;p31"/>
              <p:cNvSpPr/>
              <p:nvPr/>
            </p:nvSpPr>
            <p:spPr>
              <a:xfrm>
                <a:off x="6053659" y="4290128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9" name="Google Shape;809;p31"/>
              <p:cNvSpPr/>
              <p:nvPr/>
            </p:nvSpPr>
            <p:spPr>
              <a:xfrm>
                <a:off x="5879571" y="4441519"/>
                <a:ext cx="1120218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0" name="Google Shape;810;p31"/>
              <p:cNvSpPr/>
              <p:nvPr/>
            </p:nvSpPr>
            <p:spPr>
              <a:xfrm>
                <a:off x="5723144" y="4441519"/>
                <a:ext cx="1122742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1" name="Google Shape;811;p31"/>
              <p:cNvSpPr/>
              <p:nvPr/>
            </p:nvSpPr>
            <p:spPr>
              <a:xfrm>
                <a:off x="5760990" y="4502075"/>
                <a:ext cx="1011728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2" name="Google Shape;812;p31"/>
              <p:cNvSpPr/>
              <p:nvPr/>
            </p:nvSpPr>
            <p:spPr>
              <a:xfrm>
                <a:off x="5760990" y="4595432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3" name="Google Shape;813;p31"/>
              <p:cNvSpPr/>
              <p:nvPr/>
            </p:nvSpPr>
            <p:spPr>
              <a:xfrm>
                <a:off x="5485980" y="4847751"/>
                <a:ext cx="199319" cy="204379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4" name="Google Shape;814;p31"/>
              <p:cNvSpPr/>
              <p:nvPr/>
            </p:nvSpPr>
            <p:spPr>
              <a:xfrm>
                <a:off x="5528872" y="4989049"/>
                <a:ext cx="63075" cy="6308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5" name="Google Shape;815;p31"/>
              <p:cNvSpPr/>
              <p:nvPr/>
            </p:nvSpPr>
            <p:spPr>
              <a:xfrm>
                <a:off x="5644931" y="4085749"/>
                <a:ext cx="227071" cy="151391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6" name="Google Shape;816;p31"/>
              <p:cNvSpPr/>
              <p:nvPr/>
            </p:nvSpPr>
            <p:spPr>
              <a:xfrm>
                <a:off x="5644931" y="4136213"/>
                <a:ext cx="214455" cy="100927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7" name="Google Shape;817;p31"/>
              <p:cNvSpPr/>
              <p:nvPr/>
            </p:nvSpPr>
            <p:spPr>
              <a:xfrm>
                <a:off x="5629793" y="4232094"/>
                <a:ext cx="209409" cy="688830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8" name="Google Shape;818;p31"/>
              <p:cNvSpPr/>
              <p:nvPr/>
            </p:nvSpPr>
            <p:spPr>
              <a:xfrm>
                <a:off x="5559149" y="4216955"/>
                <a:ext cx="222025" cy="686306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9" name="Google Shape;819;p31"/>
              <p:cNvSpPr/>
              <p:nvPr/>
            </p:nvSpPr>
            <p:spPr>
              <a:xfrm>
                <a:off x="5485980" y="4201816"/>
                <a:ext cx="224549" cy="67369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820;p31"/>
              <p:cNvSpPr/>
              <p:nvPr/>
            </p:nvSpPr>
            <p:spPr>
              <a:xfrm>
                <a:off x="5617177" y="4166491"/>
                <a:ext cx="239687" cy="16148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821;p31"/>
              <p:cNvSpPr/>
              <p:nvPr/>
            </p:nvSpPr>
            <p:spPr>
              <a:xfrm>
                <a:off x="5629793" y="4166491"/>
                <a:ext cx="227071" cy="10849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2" name="Google Shape;822;p31"/>
              <p:cNvSpPr/>
              <p:nvPr/>
            </p:nvSpPr>
            <p:spPr>
              <a:xfrm>
                <a:off x="5627269" y="4161445"/>
                <a:ext cx="242209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3" name="Google Shape;823;p31"/>
              <p:cNvSpPr/>
              <p:nvPr/>
            </p:nvSpPr>
            <p:spPr>
              <a:xfrm>
                <a:off x="5604563" y="4252279"/>
                <a:ext cx="244732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4" name="Google Shape;824;p31"/>
              <p:cNvSpPr/>
              <p:nvPr/>
            </p:nvSpPr>
            <p:spPr>
              <a:xfrm>
                <a:off x="6376605" y="3457477"/>
                <a:ext cx="156427" cy="234655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5" name="Google Shape;825;p31"/>
              <p:cNvSpPr/>
              <p:nvPr/>
            </p:nvSpPr>
            <p:spPr>
              <a:xfrm>
                <a:off x="6179810" y="3608868"/>
                <a:ext cx="527309" cy="527345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6" name="Google Shape;826;p31"/>
              <p:cNvSpPr/>
              <p:nvPr/>
            </p:nvSpPr>
            <p:spPr>
              <a:xfrm>
                <a:off x="6240362" y="3659332"/>
                <a:ext cx="209409" cy="14634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7" name="Google Shape;827;p31"/>
              <p:cNvSpPr/>
              <p:nvPr/>
            </p:nvSpPr>
            <p:spPr>
              <a:xfrm>
                <a:off x="6189902" y="3719888"/>
                <a:ext cx="517217" cy="416325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98" name="Google Shape;828;p31"/>
            <p:cNvSpPr/>
            <p:nvPr/>
          </p:nvSpPr>
          <p:spPr>
            <a:xfrm>
              <a:off x="5641385" y="4715863"/>
              <a:ext cx="204718" cy="152357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829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830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831;p31"/>
            <p:cNvSpPr/>
            <p:nvPr/>
          </p:nvSpPr>
          <p:spPr>
            <a:xfrm>
              <a:off x="5801668" y="4428605"/>
              <a:ext cx="436415" cy="334869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832;p31"/>
            <p:cNvSpPr/>
            <p:nvPr/>
          </p:nvSpPr>
          <p:spPr>
            <a:xfrm>
              <a:off x="5993691" y="3849331"/>
              <a:ext cx="434828" cy="325346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833;p31"/>
            <p:cNvSpPr/>
            <p:nvPr/>
          </p:nvSpPr>
          <p:spPr>
            <a:xfrm>
              <a:off x="6106365" y="3869962"/>
              <a:ext cx="179327" cy="306302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834;p31"/>
            <p:cNvSpPr/>
            <p:nvPr/>
          </p:nvSpPr>
          <p:spPr>
            <a:xfrm>
              <a:off x="6176191" y="3779501"/>
              <a:ext cx="439589" cy="506270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835;p31"/>
            <p:cNvSpPr/>
            <p:nvPr/>
          </p:nvSpPr>
          <p:spPr>
            <a:xfrm>
              <a:off x="6445975" y="3823938"/>
              <a:ext cx="169806" cy="460246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836;p31"/>
            <p:cNvSpPr/>
            <p:nvPr/>
          </p:nvSpPr>
          <p:spPr>
            <a:xfrm>
              <a:off x="6123822" y="4195309"/>
              <a:ext cx="501480" cy="360261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837;p31"/>
            <p:cNvSpPr/>
            <p:nvPr/>
          </p:nvSpPr>
          <p:spPr>
            <a:xfrm>
              <a:off x="6320605" y="3623970"/>
              <a:ext cx="142827" cy="252341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838;p31"/>
            <p:cNvSpPr/>
            <p:nvPr/>
          </p:nvSpPr>
          <p:spPr>
            <a:xfrm>
              <a:off x="5801668" y="4763474"/>
              <a:ext cx="234871" cy="139661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839;p31"/>
            <p:cNvSpPr/>
            <p:nvPr/>
          </p:nvSpPr>
          <p:spPr>
            <a:xfrm>
              <a:off x="5950842" y="4369885"/>
              <a:ext cx="674460" cy="45865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840;p31"/>
            <p:cNvSpPr/>
            <p:nvPr/>
          </p:nvSpPr>
          <p:spPr>
            <a:xfrm>
              <a:off x="6428519" y="4371471"/>
              <a:ext cx="196783" cy="274561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841;p31"/>
            <p:cNvSpPr/>
            <p:nvPr/>
          </p:nvSpPr>
          <p:spPr>
            <a:xfrm>
              <a:off x="6476128" y="3874724"/>
              <a:ext cx="226935" cy="53959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842;p31"/>
            <p:cNvSpPr/>
            <p:nvPr/>
          </p:nvSpPr>
          <p:spPr>
            <a:xfrm>
              <a:off x="6645932" y="4401626"/>
              <a:ext cx="147588" cy="9522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843;p31"/>
            <p:cNvSpPr/>
            <p:nvPr/>
          </p:nvSpPr>
          <p:spPr>
            <a:xfrm>
              <a:off x="6453910" y="3754108"/>
              <a:ext cx="4760" cy="25393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844;p31"/>
            <p:cNvSpPr/>
            <p:nvPr/>
          </p:nvSpPr>
          <p:spPr>
            <a:xfrm>
              <a:off x="6458671" y="37795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845;p31"/>
            <p:cNvSpPr/>
            <p:nvPr/>
          </p:nvSpPr>
          <p:spPr>
            <a:xfrm>
              <a:off x="6328540" y="3762043"/>
              <a:ext cx="3174" cy="2221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846;p31"/>
            <p:cNvSpPr/>
            <p:nvPr/>
          </p:nvSpPr>
          <p:spPr>
            <a:xfrm>
              <a:off x="6328540" y="3754108"/>
              <a:ext cx="130131" cy="55546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847;p31"/>
            <p:cNvSpPr/>
            <p:nvPr/>
          </p:nvSpPr>
          <p:spPr>
            <a:xfrm>
              <a:off x="5798494" y="2519380"/>
              <a:ext cx="1226723" cy="1242663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848;p31"/>
            <p:cNvSpPr/>
            <p:nvPr/>
          </p:nvSpPr>
          <p:spPr>
            <a:xfrm>
              <a:off x="5854038" y="3349409"/>
              <a:ext cx="1026765" cy="330107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849;p31"/>
            <p:cNvSpPr/>
            <p:nvPr/>
          </p:nvSpPr>
          <p:spPr>
            <a:xfrm>
              <a:off x="5854038" y="3127221"/>
              <a:ext cx="1121983" cy="552295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850;p31"/>
            <p:cNvSpPr/>
            <p:nvPr/>
          </p:nvSpPr>
          <p:spPr>
            <a:xfrm>
              <a:off x="5641385" y="2381306"/>
              <a:ext cx="1491746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851;p31"/>
            <p:cNvSpPr/>
            <p:nvPr/>
          </p:nvSpPr>
          <p:spPr>
            <a:xfrm>
              <a:off x="5715972" y="3062153"/>
              <a:ext cx="7935" cy="4761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852;p31"/>
            <p:cNvSpPr/>
            <p:nvPr/>
          </p:nvSpPr>
          <p:spPr>
            <a:xfrm>
              <a:off x="6323779" y="3197052"/>
              <a:ext cx="96804" cy="5237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853;p31"/>
            <p:cNvSpPr/>
            <p:nvPr/>
          </p:nvSpPr>
          <p:spPr>
            <a:xfrm>
              <a:off x="6420584" y="3127221"/>
              <a:ext cx="220588" cy="77766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854;p31"/>
            <p:cNvSpPr/>
            <p:nvPr/>
          </p:nvSpPr>
          <p:spPr>
            <a:xfrm>
              <a:off x="6119060" y="3187529"/>
              <a:ext cx="126957" cy="61896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855;p31"/>
            <p:cNvSpPr/>
            <p:nvPr/>
          </p:nvSpPr>
          <p:spPr>
            <a:xfrm>
              <a:off x="5854038" y="3344648"/>
              <a:ext cx="0" cy="4761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856;p31"/>
            <p:cNvSpPr/>
            <p:nvPr/>
          </p:nvSpPr>
          <p:spPr>
            <a:xfrm>
              <a:off x="5854038" y="3276404"/>
              <a:ext cx="44435" cy="7300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857;p31"/>
            <p:cNvSpPr/>
            <p:nvPr/>
          </p:nvSpPr>
          <p:spPr>
            <a:xfrm>
              <a:off x="5658841" y="3179595"/>
              <a:ext cx="1466354" cy="209491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858;p31"/>
            <p:cNvSpPr/>
            <p:nvPr/>
          </p:nvSpPr>
          <p:spPr>
            <a:xfrm>
              <a:off x="6968086" y="33843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859;p31"/>
            <p:cNvSpPr/>
            <p:nvPr/>
          </p:nvSpPr>
          <p:spPr>
            <a:xfrm>
              <a:off x="6880803" y="3314494"/>
              <a:ext cx="87283" cy="69830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860;p31"/>
            <p:cNvSpPr/>
            <p:nvPr/>
          </p:nvSpPr>
          <p:spPr>
            <a:xfrm>
              <a:off x="5658841" y="2836791"/>
              <a:ext cx="1466354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861;p31"/>
            <p:cNvSpPr/>
            <p:nvPr/>
          </p:nvSpPr>
          <p:spPr>
            <a:xfrm>
              <a:off x="6133344" y="3492244"/>
              <a:ext cx="177740" cy="122204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862;p31"/>
            <p:cNvSpPr/>
            <p:nvPr/>
          </p:nvSpPr>
          <p:spPr>
            <a:xfrm>
              <a:off x="6338061" y="3257360"/>
              <a:ext cx="234871" cy="209491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863;p31"/>
            <p:cNvSpPr/>
            <p:nvPr/>
          </p:nvSpPr>
          <p:spPr>
            <a:xfrm>
              <a:off x="6384084" y="3439871"/>
              <a:ext cx="266610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864;p31"/>
            <p:cNvSpPr/>
            <p:nvPr/>
          </p:nvSpPr>
          <p:spPr>
            <a:xfrm>
              <a:off x="5893712" y="3289101"/>
              <a:ext cx="217414" cy="19203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865;p31"/>
            <p:cNvSpPr/>
            <p:nvPr/>
          </p:nvSpPr>
          <p:spPr>
            <a:xfrm>
              <a:off x="5881016" y="3458916"/>
              <a:ext cx="182501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866;p31"/>
            <p:cNvSpPr/>
            <p:nvPr/>
          </p:nvSpPr>
          <p:spPr>
            <a:xfrm>
              <a:off x="5858798" y="3819177"/>
              <a:ext cx="247566" cy="358674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867;p31"/>
            <p:cNvSpPr/>
            <p:nvPr/>
          </p:nvSpPr>
          <p:spPr>
            <a:xfrm>
              <a:off x="5858798" y="3819177"/>
              <a:ext cx="247566" cy="357088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868;p31"/>
            <p:cNvSpPr/>
            <p:nvPr/>
          </p:nvSpPr>
          <p:spPr>
            <a:xfrm>
              <a:off x="6106365" y="3981056"/>
              <a:ext cx="0" cy="138074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869;p31"/>
            <p:cNvSpPr/>
            <p:nvPr/>
          </p:nvSpPr>
          <p:spPr>
            <a:xfrm>
              <a:off x="6080973" y="3827113"/>
              <a:ext cx="25391" cy="12696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870;p31"/>
            <p:cNvSpPr/>
            <p:nvPr/>
          </p:nvSpPr>
          <p:spPr>
            <a:xfrm>
              <a:off x="5858798" y="3827113"/>
              <a:ext cx="247566" cy="349152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871;p31"/>
            <p:cNvSpPr/>
            <p:nvPr/>
          </p:nvSpPr>
          <p:spPr>
            <a:xfrm>
              <a:off x="5858798" y="3784262"/>
              <a:ext cx="247566" cy="69830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872;p31"/>
            <p:cNvSpPr/>
            <p:nvPr/>
          </p:nvSpPr>
          <p:spPr>
            <a:xfrm>
              <a:off x="5871494" y="3796958"/>
              <a:ext cx="222175" cy="42851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873;p31"/>
            <p:cNvSpPr/>
            <p:nvPr/>
          </p:nvSpPr>
          <p:spPr>
            <a:xfrm>
              <a:off x="5888951" y="3814416"/>
              <a:ext cx="187262" cy="39676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874;p31"/>
            <p:cNvSpPr/>
            <p:nvPr/>
          </p:nvSpPr>
          <p:spPr>
            <a:xfrm>
              <a:off x="5738189" y="3468438"/>
              <a:ext cx="215827" cy="311063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875;p31"/>
            <p:cNvSpPr/>
            <p:nvPr/>
          </p:nvSpPr>
          <p:spPr>
            <a:xfrm>
              <a:off x="5771516" y="3709671"/>
              <a:ext cx="142827" cy="4443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876;p31"/>
            <p:cNvSpPr/>
            <p:nvPr/>
          </p:nvSpPr>
          <p:spPr>
            <a:xfrm>
              <a:off x="5749299" y="3584293"/>
              <a:ext cx="192022" cy="195208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877;p31"/>
            <p:cNvSpPr/>
            <p:nvPr/>
          </p:nvSpPr>
          <p:spPr>
            <a:xfrm>
              <a:off x="5984169" y="3614447"/>
              <a:ext cx="92044" cy="199969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878;p31"/>
            <p:cNvSpPr/>
            <p:nvPr/>
          </p:nvSpPr>
          <p:spPr>
            <a:xfrm>
              <a:off x="5984169" y="3644601"/>
              <a:ext cx="74587" cy="169815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879;p31"/>
            <p:cNvSpPr/>
            <p:nvPr/>
          </p:nvSpPr>
          <p:spPr>
            <a:xfrm>
              <a:off x="5973060" y="3370041"/>
              <a:ext cx="73000" cy="79353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880;p31"/>
            <p:cNvSpPr/>
            <p:nvPr/>
          </p:nvSpPr>
          <p:spPr>
            <a:xfrm>
              <a:off x="6398366" y="3354170"/>
              <a:ext cx="74588" cy="73004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881;p31"/>
            <p:cNvSpPr/>
            <p:nvPr/>
          </p:nvSpPr>
          <p:spPr>
            <a:xfrm>
              <a:off x="5949256" y="4373059"/>
              <a:ext cx="674459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08" name="TextBox 235"/>
          <p:cNvSpPr txBox="1"/>
          <p:nvPr userDrawn="1"/>
        </p:nvSpPr>
        <p:spPr>
          <a:xfrm>
            <a:off x="4333875" y="1571625"/>
            <a:ext cx="3725863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90" grpId="0" animBg="1"/>
      <p:bldP spid="91" grpId="0" animBg="1"/>
      <p:bldP spid="208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631;p30"/>
          <p:cNvGrpSpPr>
            <a:grpSpLocks/>
          </p:cNvGrpSpPr>
          <p:nvPr userDrawn="1"/>
        </p:nvGrpSpPr>
        <p:grpSpPr bwMode="auto">
          <a:xfrm>
            <a:off x="7672388" y="3622675"/>
            <a:ext cx="1309687" cy="2486025"/>
            <a:chOff x="961250" y="234750"/>
            <a:chExt cx="1222525" cy="2320700"/>
          </a:xfrm>
        </p:grpSpPr>
        <p:sp>
          <p:nvSpPr>
            <p:cNvPr id="74" name="Google Shape;632;p30"/>
            <p:cNvSpPr/>
            <p:nvPr/>
          </p:nvSpPr>
          <p:spPr>
            <a:xfrm>
              <a:off x="1528798" y="1558113"/>
              <a:ext cx="189677" cy="241554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633;p30"/>
            <p:cNvSpPr/>
            <p:nvPr/>
          </p:nvSpPr>
          <p:spPr>
            <a:xfrm>
              <a:off x="1647346" y="1817450"/>
              <a:ext cx="207459" cy="251928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634;p30"/>
            <p:cNvSpPr/>
            <p:nvPr/>
          </p:nvSpPr>
          <p:spPr>
            <a:xfrm>
              <a:off x="1598445" y="1737425"/>
              <a:ext cx="165967" cy="131892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635;p30"/>
            <p:cNvSpPr/>
            <p:nvPr/>
          </p:nvSpPr>
          <p:spPr>
            <a:xfrm>
              <a:off x="1287257" y="1495872"/>
              <a:ext cx="392690" cy="420868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636;p30"/>
            <p:cNvSpPr/>
            <p:nvPr/>
          </p:nvSpPr>
          <p:spPr>
            <a:xfrm>
              <a:off x="1567326" y="1904884"/>
              <a:ext cx="4446" cy="0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637;p30"/>
            <p:cNvSpPr/>
            <p:nvPr/>
          </p:nvSpPr>
          <p:spPr>
            <a:xfrm>
              <a:off x="1567326" y="1575896"/>
              <a:ext cx="7410" cy="328988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638;p30"/>
            <p:cNvSpPr/>
            <p:nvPr/>
          </p:nvSpPr>
          <p:spPr>
            <a:xfrm>
              <a:off x="1462115" y="1915257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639;p30"/>
            <p:cNvSpPr/>
            <p:nvPr/>
          </p:nvSpPr>
          <p:spPr>
            <a:xfrm>
              <a:off x="1462115" y="1534402"/>
              <a:ext cx="74092" cy="383819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640;p30"/>
            <p:cNvSpPr/>
            <p:nvPr/>
          </p:nvSpPr>
          <p:spPr>
            <a:xfrm>
              <a:off x="1602890" y="1519582"/>
              <a:ext cx="2964" cy="14819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641;p30"/>
            <p:cNvSpPr/>
            <p:nvPr/>
          </p:nvSpPr>
          <p:spPr>
            <a:xfrm>
              <a:off x="1571772" y="1534402"/>
              <a:ext cx="34082" cy="370482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642;p30"/>
            <p:cNvSpPr/>
            <p:nvPr/>
          </p:nvSpPr>
          <p:spPr>
            <a:xfrm>
              <a:off x="1518425" y="1953787"/>
              <a:ext cx="251914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643;p30"/>
            <p:cNvSpPr/>
            <p:nvPr/>
          </p:nvSpPr>
          <p:spPr>
            <a:xfrm>
              <a:off x="1518425" y="2272402"/>
              <a:ext cx="84465" cy="128927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644;p30"/>
            <p:cNvSpPr/>
            <p:nvPr/>
          </p:nvSpPr>
          <p:spPr>
            <a:xfrm>
              <a:off x="1266511" y="1989353"/>
              <a:ext cx="357125" cy="51423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645;p30"/>
            <p:cNvSpPr/>
            <p:nvPr/>
          </p:nvSpPr>
          <p:spPr>
            <a:xfrm>
              <a:off x="1272438" y="1873763"/>
              <a:ext cx="420845" cy="226736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646;p30"/>
            <p:cNvSpPr/>
            <p:nvPr/>
          </p:nvSpPr>
          <p:spPr>
            <a:xfrm>
              <a:off x="1559917" y="2072341"/>
              <a:ext cx="120029" cy="200061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647;p30"/>
            <p:cNvSpPr/>
            <p:nvPr/>
          </p:nvSpPr>
          <p:spPr>
            <a:xfrm>
              <a:off x="1493233" y="1995281"/>
              <a:ext cx="112621" cy="108181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648;p30"/>
            <p:cNvSpPr/>
            <p:nvPr/>
          </p:nvSpPr>
          <p:spPr>
            <a:xfrm>
              <a:off x="1528798" y="2488764"/>
              <a:ext cx="154112" cy="66686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649;p30"/>
            <p:cNvSpPr/>
            <p:nvPr/>
          </p:nvSpPr>
          <p:spPr>
            <a:xfrm>
              <a:off x="1500643" y="1378799"/>
              <a:ext cx="112621" cy="203025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650;p30"/>
            <p:cNvSpPr/>
            <p:nvPr/>
          </p:nvSpPr>
          <p:spPr>
            <a:xfrm>
              <a:off x="1059052" y="406654"/>
              <a:ext cx="1016548" cy="1066989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651;p30"/>
            <p:cNvSpPr/>
            <p:nvPr/>
          </p:nvSpPr>
          <p:spPr>
            <a:xfrm>
              <a:off x="1076834" y="1177257"/>
              <a:ext cx="652014" cy="296386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652;p30"/>
            <p:cNvSpPr/>
            <p:nvPr/>
          </p:nvSpPr>
          <p:spPr>
            <a:xfrm>
              <a:off x="1559917" y="1467714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653;p30"/>
            <p:cNvSpPr/>
            <p:nvPr/>
          </p:nvSpPr>
          <p:spPr>
            <a:xfrm>
              <a:off x="1076834" y="1077968"/>
              <a:ext cx="652014" cy="395674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654;p30"/>
            <p:cNvSpPr/>
            <p:nvPr/>
          </p:nvSpPr>
          <p:spPr>
            <a:xfrm>
              <a:off x="1230947" y="1481052"/>
              <a:ext cx="280069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655;p30"/>
            <p:cNvSpPr/>
            <p:nvPr/>
          </p:nvSpPr>
          <p:spPr>
            <a:xfrm>
              <a:off x="1235392" y="1481052"/>
              <a:ext cx="272660" cy="689096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656;p30"/>
            <p:cNvSpPr/>
            <p:nvPr/>
          </p:nvSpPr>
          <p:spPr>
            <a:xfrm>
              <a:off x="1605854" y="1516619"/>
              <a:ext cx="158558" cy="638711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657;p30"/>
            <p:cNvSpPr/>
            <p:nvPr/>
          </p:nvSpPr>
          <p:spPr>
            <a:xfrm>
              <a:off x="1742184" y="1987872"/>
              <a:ext cx="0" cy="56313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658;p30"/>
            <p:cNvSpPr/>
            <p:nvPr/>
          </p:nvSpPr>
          <p:spPr>
            <a:xfrm>
              <a:off x="1613264" y="1526992"/>
              <a:ext cx="128920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659;p30"/>
            <p:cNvSpPr/>
            <p:nvPr/>
          </p:nvSpPr>
          <p:spPr>
            <a:xfrm>
              <a:off x="1672538" y="1202450"/>
              <a:ext cx="133366" cy="121518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660;p30"/>
            <p:cNvSpPr/>
            <p:nvPr/>
          </p:nvSpPr>
          <p:spPr>
            <a:xfrm>
              <a:off x="1511016" y="981642"/>
              <a:ext cx="189677" cy="168940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661;p30"/>
            <p:cNvSpPr/>
            <p:nvPr/>
          </p:nvSpPr>
          <p:spPr>
            <a:xfrm>
              <a:off x="1416177" y="1104642"/>
              <a:ext cx="217832" cy="120036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662;p30"/>
            <p:cNvSpPr/>
            <p:nvPr/>
          </p:nvSpPr>
          <p:spPr>
            <a:xfrm>
              <a:off x="1850359" y="1079449"/>
              <a:ext cx="161521" cy="143748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663;p30"/>
            <p:cNvSpPr/>
            <p:nvPr/>
          </p:nvSpPr>
          <p:spPr>
            <a:xfrm>
              <a:off x="1860732" y="1212823"/>
              <a:ext cx="130403" cy="93362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664;p30"/>
            <p:cNvSpPr/>
            <p:nvPr/>
          </p:nvSpPr>
          <p:spPr>
            <a:xfrm>
              <a:off x="1608818" y="1009799"/>
              <a:ext cx="71129" cy="62241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665;p30"/>
            <p:cNvSpPr/>
            <p:nvPr/>
          </p:nvSpPr>
          <p:spPr>
            <a:xfrm>
              <a:off x="1921488" y="1095751"/>
              <a:ext cx="69646" cy="60759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666;p30"/>
            <p:cNvSpPr/>
            <p:nvPr/>
          </p:nvSpPr>
          <p:spPr>
            <a:xfrm>
              <a:off x="961250" y="236232"/>
              <a:ext cx="1222525" cy="946952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667;p30"/>
            <p:cNvSpPr/>
            <p:nvPr/>
          </p:nvSpPr>
          <p:spPr>
            <a:xfrm>
              <a:off x="989405" y="234750"/>
              <a:ext cx="1194370" cy="706880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668;p30"/>
            <p:cNvSpPr/>
            <p:nvPr/>
          </p:nvSpPr>
          <p:spPr>
            <a:xfrm>
              <a:off x="989405" y="237714"/>
              <a:ext cx="1194370" cy="935097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669;p30"/>
            <p:cNvSpPr/>
            <p:nvPr/>
          </p:nvSpPr>
          <p:spPr>
            <a:xfrm>
              <a:off x="1070907" y="1735944"/>
              <a:ext cx="244505" cy="251928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670;p30"/>
            <p:cNvSpPr/>
            <p:nvPr/>
          </p:nvSpPr>
          <p:spPr>
            <a:xfrm>
              <a:off x="1272438" y="1525510"/>
              <a:ext cx="204495" cy="225253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671;p30"/>
            <p:cNvSpPr/>
            <p:nvPr/>
          </p:nvSpPr>
          <p:spPr>
            <a:xfrm>
              <a:off x="1272438" y="1525510"/>
              <a:ext cx="200049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672;p30"/>
            <p:cNvSpPr/>
            <p:nvPr/>
          </p:nvSpPr>
          <p:spPr>
            <a:xfrm>
              <a:off x="1220573" y="1658884"/>
              <a:ext cx="154112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5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16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8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19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29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30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2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33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34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35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7" name="TextBox 137"/>
          <p:cNvSpPr txBox="1"/>
          <p:nvPr userDrawn="1"/>
        </p:nvSpPr>
        <p:spPr>
          <a:xfrm>
            <a:off x="3559175" y="1522413"/>
            <a:ext cx="4518025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rgbClr val="C00000"/>
                </a:solidFill>
                <a:latin typeface="+mj-lt"/>
                <a:cs typeface="+mn-cs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32" grpId="0" animBg="1"/>
      <p:bldP spid="133" grpId="0" animBg="1"/>
      <p:bldP spid="13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939;p32"/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74" name="Google Shape;940;p32"/>
            <p:cNvSpPr/>
            <p:nvPr/>
          </p:nvSpPr>
          <p:spPr>
            <a:xfrm>
              <a:off x="3297175" y="2415166"/>
              <a:ext cx="962048" cy="144484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941;p32"/>
            <p:cNvSpPr/>
            <p:nvPr/>
          </p:nvSpPr>
          <p:spPr>
            <a:xfrm>
              <a:off x="3852702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942;p32"/>
            <p:cNvSpPr/>
            <p:nvPr/>
          </p:nvSpPr>
          <p:spPr>
            <a:xfrm>
              <a:off x="3975793" y="2374581"/>
              <a:ext cx="195972" cy="180198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943;p32"/>
            <p:cNvSpPr/>
            <p:nvPr/>
          </p:nvSpPr>
          <p:spPr>
            <a:xfrm>
              <a:off x="3366819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944;p32"/>
            <p:cNvSpPr/>
            <p:nvPr/>
          </p:nvSpPr>
          <p:spPr>
            <a:xfrm>
              <a:off x="3426744" y="2377828"/>
              <a:ext cx="199213" cy="176951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945;p32"/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946;p32"/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947;p32"/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948;p32"/>
            <p:cNvSpPr/>
            <p:nvPr/>
          </p:nvSpPr>
          <p:spPr>
            <a:xfrm>
              <a:off x="3598423" y="2020678"/>
              <a:ext cx="12957" cy="11201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949;p32"/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950;p32"/>
            <p:cNvSpPr/>
            <p:nvPr/>
          </p:nvSpPr>
          <p:spPr>
            <a:xfrm>
              <a:off x="3966075" y="1984963"/>
              <a:ext cx="30772" cy="14773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951;p32"/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952;p32"/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953;p32"/>
            <p:cNvSpPr/>
            <p:nvPr/>
          </p:nvSpPr>
          <p:spPr>
            <a:xfrm>
              <a:off x="3486670" y="2132693"/>
              <a:ext cx="111753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954;p32"/>
            <p:cNvSpPr/>
            <p:nvPr/>
          </p:nvSpPr>
          <p:spPr>
            <a:xfrm>
              <a:off x="3598423" y="213269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955;p32"/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956;p32"/>
            <p:cNvSpPr/>
            <p:nvPr/>
          </p:nvSpPr>
          <p:spPr>
            <a:xfrm>
              <a:off x="3996847" y="2132693"/>
              <a:ext cx="111754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957;p32"/>
            <p:cNvSpPr/>
            <p:nvPr/>
          </p:nvSpPr>
          <p:spPr>
            <a:xfrm>
              <a:off x="3993608" y="2127823"/>
              <a:ext cx="3239" cy="487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958;p32"/>
            <p:cNvSpPr/>
            <p:nvPr/>
          </p:nvSpPr>
          <p:spPr>
            <a:xfrm>
              <a:off x="3933683" y="2127823"/>
              <a:ext cx="59925" cy="25975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959;p32"/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960;p32"/>
            <p:cNvSpPr/>
            <p:nvPr/>
          </p:nvSpPr>
          <p:spPr>
            <a:xfrm>
              <a:off x="3800875" y="2093731"/>
              <a:ext cx="108513" cy="238642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961;p32"/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962;p32"/>
            <p:cNvSpPr/>
            <p:nvPr/>
          </p:nvSpPr>
          <p:spPr>
            <a:xfrm>
              <a:off x="3807353" y="2045029"/>
              <a:ext cx="140906" cy="51949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963;p32"/>
            <p:cNvSpPr/>
            <p:nvPr/>
          </p:nvSpPr>
          <p:spPr>
            <a:xfrm>
              <a:off x="3619478" y="2045029"/>
              <a:ext cx="142526" cy="48702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964;p32"/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965;p32"/>
            <p:cNvSpPr/>
            <p:nvPr/>
          </p:nvSpPr>
          <p:spPr>
            <a:xfrm>
              <a:off x="3653490" y="2093731"/>
              <a:ext cx="105275" cy="238642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966;p32"/>
            <p:cNvSpPr/>
            <p:nvPr/>
          </p:nvSpPr>
          <p:spPr>
            <a:xfrm>
              <a:off x="3706937" y="1631060"/>
              <a:ext cx="118231" cy="202926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967;p32"/>
            <p:cNvSpPr/>
            <p:nvPr/>
          </p:nvSpPr>
          <p:spPr>
            <a:xfrm>
              <a:off x="3716655" y="1730088"/>
              <a:ext cx="102035" cy="42209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968;p32"/>
            <p:cNvSpPr/>
            <p:nvPr/>
          </p:nvSpPr>
          <p:spPr>
            <a:xfrm>
              <a:off x="3891573" y="493050"/>
              <a:ext cx="840577" cy="1409119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969;p32"/>
            <p:cNvSpPr/>
            <p:nvPr/>
          </p:nvSpPr>
          <p:spPr>
            <a:xfrm>
              <a:off x="4056773" y="538505"/>
              <a:ext cx="304487" cy="117372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970;p32"/>
            <p:cNvSpPr/>
            <p:nvPr/>
          </p:nvSpPr>
          <p:spPr>
            <a:xfrm>
              <a:off x="2718975" y="713834"/>
              <a:ext cx="861633" cy="1397756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971;p32"/>
            <p:cNvSpPr/>
            <p:nvPr/>
          </p:nvSpPr>
          <p:spPr>
            <a:xfrm>
              <a:off x="3135214" y="1369691"/>
              <a:ext cx="315825" cy="512997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972;p32"/>
            <p:cNvSpPr/>
            <p:nvPr/>
          </p:nvSpPr>
          <p:spPr>
            <a:xfrm>
              <a:off x="3198380" y="661885"/>
              <a:ext cx="1124009" cy="107145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973;p32"/>
            <p:cNvSpPr/>
            <p:nvPr/>
          </p:nvSpPr>
          <p:spPr>
            <a:xfrm>
              <a:off x="3352242" y="1064490"/>
              <a:ext cx="830861" cy="259745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974;p32"/>
            <p:cNvSpPr/>
            <p:nvPr/>
          </p:nvSpPr>
          <p:spPr>
            <a:xfrm>
              <a:off x="4267322" y="1267417"/>
              <a:ext cx="55067" cy="94158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975;p32"/>
            <p:cNvSpPr/>
            <p:nvPr/>
          </p:nvSpPr>
          <p:spPr>
            <a:xfrm>
              <a:off x="4210636" y="1463849"/>
              <a:ext cx="53448" cy="974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976;p32"/>
            <p:cNvSpPr/>
            <p:nvPr/>
          </p:nvSpPr>
          <p:spPr>
            <a:xfrm>
              <a:off x="4192820" y="1243065"/>
              <a:ext cx="129569" cy="230524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977;p32"/>
            <p:cNvSpPr/>
            <p:nvPr/>
          </p:nvSpPr>
          <p:spPr>
            <a:xfrm>
              <a:off x="3209716" y="1445992"/>
              <a:ext cx="9718" cy="21104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978;p32"/>
            <p:cNvSpPr/>
            <p:nvPr/>
          </p:nvSpPr>
          <p:spPr>
            <a:xfrm>
              <a:off x="3201619" y="1421640"/>
              <a:ext cx="38871" cy="82794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979;p32"/>
            <p:cNvSpPr/>
            <p:nvPr/>
          </p:nvSpPr>
          <p:spPr>
            <a:xfrm>
              <a:off x="3201619" y="1320989"/>
              <a:ext cx="176537" cy="297084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980;p32"/>
            <p:cNvSpPr/>
            <p:nvPr/>
          </p:nvSpPr>
          <p:spPr>
            <a:xfrm>
              <a:off x="3059093" y="530389"/>
              <a:ext cx="1319982" cy="899369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981;p32"/>
            <p:cNvSpPr/>
            <p:nvPr/>
          </p:nvSpPr>
          <p:spPr>
            <a:xfrm>
              <a:off x="4267322" y="996307"/>
              <a:ext cx="79360" cy="246758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982;p32"/>
            <p:cNvSpPr/>
            <p:nvPr/>
          </p:nvSpPr>
          <p:spPr>
            <a:xfrm>
              <a:off x="4288377" y="1161894"/>
              <a:ext cx="24295" cy="48702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983;p32"/>
            <p:cNvSpPr/>
            <p:nvPr/>
          </p:nvSpPr>
          <p:spPr>
            <a:xfrm>
              <a:off x="3758765" y="1134297"/>
              <a:ext cx="241321" cy="123379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984;p32"/>
            <p:cNvSpPr/>
            <p:nvPr/>
          </p:nvSpPr>
          <p:spPr>
            <a:xfrm>
              <a:off x="3059093" y="1189493"/>
              <a:ext cx="55067" cy="21104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985;p32"/>
            <p:cNvSpPr/>
            <p:nvPr/>
          </p:nvSpPr>
          <p:spPr>
            <a:xfrm>
              <a:off x="3671306" y="1239818"/>
              <a:ext cx="87459" cy="27598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986;p32"/>
            <p:cNvSpPr/>
            <p:nvPr/>
          </p:nvSpPr>
          <p:spPr>
            <a:xfrm>
              <a:off x="3096344" y="1260923"/>
              <a:ext cx="137667" cy="15747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987;p32"/>
            <p:cNvSpPr/>
            <p:nvPr/>
          </p:nvSpPr>
          <p:spPr>
            <a:xfrm>
              <a:off x="3234011" y="1418393"/>
              <a:ext cx="6478" cy="3247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988;p32"/>
            <p:cNvSpPr/>
            <p:nvPr/>
          </p:nvSpPr>
          <p:spPr>
            <a:xfrm>
              <a:off x="4176624" y="1351834"/>
              <a:ext cx="16196" cy="24351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989;p32"/>
            <p:cNvSpPr/>
            <p:nvPr/>
          </p:nvSpPr>
          <p:spPr>
            <a:xfrm>
              <a:off x="4000086" y="1074230"/>
              <a:ext cx="161961" cy="147731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990;p32"/>
            <p:cNvSpPr/>
            <p:nvPr/>
          </p:nvSpPr>
          <p:spPr>
            <a:xfrm>
              <a:off x="4267322" y="1239818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991;p32"/>
            <p:cNvSpPr/>
            <p:nvPr/>
          </p:nvSpPr>
          <p:spPr>
            <a:xfrm>
              <a:off x="3264783" y="1239818"/>
              <a:ext cx="1002539" cy="126626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992;p32"/>
            <p:cNvSpPr/>
            <p:nvPr/>
          </p:nvSpPr>
          <p:spPr>
            <a:xfrm>
              <a:off x="3240489" y="1421640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993;p32"/>
            <p:cNvSpPr/>
            <p:nvPr/>
          </p:nvSpPr>
          <p:spPr>
            <a:xfrm>
              <a:off x="3240489" y="1421640"/>
              <a:ext cx="48588" cy="974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994;p32"/>
            <p:cNvSpPr/>
            <p:nvPr/>
          </p:nvSpPr>
          <p:spPr>
            <a:xfrm>
              <a:off x="3059093" y="819356"/>
              <a:ext cx="1316743" cy="6120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995;p32"/>
            <p:cNvSpPr/>
            <p:nvPr/>
          </p:nvSpPr>
          <p:spPr>
            <a:xfrm>
              <a:off x="3664827" y="1449238"/>
              <a:ext cx="174918" cy="115262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996;p32"/>
            <p:cNvSpPr/>
            <p:nvPr/>
          </p:nvSpPr>
          <p:spPr>
            <a:xfrm>
              <a:off x="3381395" y="1295014"/>
              <a:ext cx="229985" cy="16883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997;p32"/>
            <p:cNvSpPr/>
            <p:nvPr/>
          </p:nvSpPr>
          <p:spPr>
            <a:xfrm>
              <a:off x="3507725" y="1306378"/>
              <a:ext cx="5830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998;p32"/>
            <p:cNvSpPr/>
            <p:nvPr/>
          </p:nvSpPr>
          <p:spPr>
            <a:xfrm>
              <a:off x="3876996" y="1246312"/>
              <a:ext cx="228366" cy="168835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999;p32"/>
            <p:cNvSpPr/>
            <p:nvPr/>
          </p:nvSpPr>
          <p:spPr>
            <a:xfrm>
              <a:off x="3915866" y="1264170"/>
              <a:ext cx="5992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1000;p32"/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1001;p32"/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1002;p32"/>
            <p:cNvSpPr/>
            <p:nvPr/>
          </p:nvSpPr>
          <p:spPr>
            <a:xfrm>
              <a:off x="3598423" y="2132693"/>
              <a:ext cx="48588" cy="21105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37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38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40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41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1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52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4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55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56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57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9" name="TextBox 223"/>
          <p:cNvSpPr txBox="1"/>
          <p:nvPr userDrawn="1"/>
        </p:nvSpPr>
        <p:spPr>
          <a:xfrm>
            <a:off x="3643313" y="1503363"/>
            <a:ext cx="4727575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rgbClr val="002060"/>
                </a:solidFill>
                <a:latin typeface="+mj-lt"/>
                <a:cs typeface="+mn-cs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54" grpId="0" animBg="1"/>
      <p:bldP spid="155" grpId="0" animBg="1"/>
      <p:bldP spid="15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3125" y="6492875"/>
            <a:ext cx="1612900" cy="21590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defRPr/>
            </a:pPr>
            <a:r>
              <a:rPr lang="vi-VN" sz="800" dirty="0">
                <a:latin typeface="+mn-lt"/>
              </a:rPr>
              <a:t>FeistyForwarders_0968120672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Cookie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Cookie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Cookie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Cookie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Cookie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Cookie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Cookie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Cookie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1ADDEB5-7168-4D11-9354-2E6D0609E0B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4/24/2025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1DF2178-4E70-4FEC-B06E-28EB349132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1ADDEB5-7168-4D11-9354-2E6D0609E0B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4/24/2025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1DF2178-4E70-4FEC-B06E-28EB349132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16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380757" y="243949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153682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04" y="265795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0007" y="1135736"/>
            <a:ext cx="101080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sng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Toán</a:t>
            </a:r>
            <a:r>
              <a:rPr kumimoji="0" lang="en-US" sz="6000" b="1" i="1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60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60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60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60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60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60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60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60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60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60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60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60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60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60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0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</a:t>
            </a:r>
            <a:endParaRPr kumimoji="0" lang="en-US" sz="6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328613"/>
            <a:ext cx="2238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974725" y="1465263"/>
            <a:ext cx="436563" cy="43656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250" y="2198688"/>
            <a:ext cx="105251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411288" y="1439863"/>
            <a:ext cx="1574800" cy="487362"/>
            <a:chOff x="1411738" y="1440653"/>
            <a:chExt cx="1575092" cy="486009"/>
          </a:xfrm>
        </p:grpSpPr>
        <p:sp>
          <p:nvSpPr>
            <p:cNvPr id="34865" name="TextBox 7"/>
            <p:cNvSpPr txBox="1">
              <a:spLocks noChangeArrowheads="1"/>
            </p:cNvSpPr>
            <p:nvPr/>
          </p:nvSpPr>
          <p:spPr bwMode="auto">
            <a:xfrm>
              <a:off x="1411738" y="1464997"/>
              <a:ext cx="4587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vi-VN" sz="2400"/>
                <a:t>a)</a:t>
              </a:r>
            </a:p>
          </p:txBody>
        </p:sp>
        <p:grpSp>
          <p:nvGrpSpPr>
            <p:cNvPr id="34866" name="Group 3"/>
            <p:cNvGrpSpPr>
              <a:grpSpLocks/>
            </p:cNvGrpSpPr>
            <p:nvPr/>
          </p:nvGrpSpPr>
          <p:grpSpPr bwMode="auto"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/>
              <p:cNvSpPr/>
              <p:nvPr/>
            </p:nvSpPr>
            <p:spPr>
              <a:xfrm>
                <a:off x="1870610" y="1440653"/>
                <a:ext cx="758966" cy="383109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dirty="0"/>
              </a:p>
            </p:txBody>
          </p:sp>
          <p:sp>
            <p:nvSpPr>
              <p:cNvPr id="34869" name="TextBox 8"/>
              <p:cNvSpPr txBox="1">
                <a:spLocks noChangeArrowheads="1"/>
              </p:cNvSpPr>
              <p:nvPr/>
            </p:nvSpPr>
            <p:spPr bwMode="auto">
              <a:xfrm>
                <a:off x="1969023" y="1440654"/>
                <a:ext cx="5613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vi-VN" sz="2400"/>
                  <a:t>Số</a:t>
                </a:r>
              </a:p>
            </p:txBody>
          </p:sp>
        </p:grpSp>
        <p:sp>
          <p:nvSpPr>
            <p:cNvPr id="34867" name="TextBox 12"/>
            <p:cNvSpPr txBox="1">
              <a:spLocks noChangeArrowheads="1"/>
            </p:cNvSpPr>
            <p:nvPr/>
          </p:nvSpPr>
          <p:spPr bwMode="auto">
            <a:xfrm>
              <a:off x="2630642" y="1440653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vi-VN" sz="2400"/>
                <a:t>?</a:t>
              </a:r>
            </a:p>
          </p:txBody>
        </p:sp>
      </p:grpSp>
      <p:sp>
        <p:nvSpPr>
          <p:cNvPr id="12" name="Rectangle: Rounded Corners 11"/>
          <p:cNvSpPr/>
          <p:nvPr/>
        </p:nvSpPr>
        <p:spPr>
          <a:xfrm>
            <a:off x="3941763" y="2701925"/>
            <a:ext cx="584200" cy="5445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6075363" y="2714625"/>
            <a:ext cx="582612" cy="5445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8207375" y="2727325"/>
            <a:ext cx="582613" cy="5445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10339388" y="2740025"/>
            <a:ext cx="584200" cy="5445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/>
          <p:cNvCxnSpPr>
            <a:cxnSpLocks/>
            <a:stCxn id="12" idx="0"/>
            <a:endCxn id="23" idx="2"/>
          </p:cNvCxnSpPr>
          <p:nvPr/>
        </p:nvCxnSpPr>
        <p:spPr>
          <a:xfrm flipV="1">
            <a:off x="4233863" y="1465263"/>
            <a:ext cx="920750" cy="1236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4613" y="1465263"/>
            <a:ext cx="1211262" cy="12493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/>
          <p:cNvSpPr/>
          <p:nvPr/>
        </p:nvSpPr>
        <p:spPr>
          <a:xfrm>
            <a:off x="2938463" y="919163"/>
            <a:ext cx="4433887" cy="5461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/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4613" y="1465263"/>
            <a:ext cx="3344862" cy="12620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0"/>
            <a:endCxn id="23" idx="2"/>
          </p:cNvCxnSpPr>
          <p:nvPr/>
        </p:nvCxnSpPr>
        <p:spPr>
          <a:xfrm flipH="1" flipV="1">
            <a:off x="5154613" y="1465263"/>
            <a:ext cx="5476875" cy="12747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/>
          <p:cNvSpPr/>
          <p:nvPr/>
        </p:nvSpPr>
        <p:spPr>
          <a:xfrm>
            <a:off x="7573963" y="328613"/>
            <a:ext cx="3643312" cy="1865312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14375" y="4238077"/>
            <a:ext cx="2732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dirty="0"/>
              <a:t>b) Đặt tính rồi tính.</a:t>
            </a: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144648" y="5054052"/>
            <a:ext cx="7426325" cy="658812"/>
            <a:chOff x="1824226" y="3918823"/>
            <a:chExt cx="7425291" cy="658838"/>
          </a:xfrm>
        </p:grpSpPr>
        <p:sp>
          <p:nvSpPr>
            <p:cNvPr id="41" name="Rectangle 40"/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dirty="0">
                  <a:latin typeface="+mn-lt"/>
                  <a:cs typeface="+mn-cs"/>
                </a:rPr>
                <a:t>35 + 5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dirty="0">
                  <a:latin typeface="+mn-lt"/>
                  <a:cs typeface="+mn-cs"/>
                </a:rPr>
                <a:t>69 +  4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dirty="0">
                  <a:latin typeface="+mn-lt"/>
                  <a:cs typeface="+mn-cs"/>
                </a:rPr>
                <a:t>19 + 3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dirty="0">
                  <a:latin typeface="+mn-lt"/>
                  <a:cs typeface="+mn-cs"/>
                </a:rPr>
                <a:t>29 + 6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328613"/>
            <a:ext cx="2238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059113" y="644525"/>
            <a:ext cx="438150" cy="43815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97263" y="644525"/>
            <a:ext cx="4478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/>
              <a:t>Tính rồi tìm lá của mỗi loại quả.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762250" y="1192213"/>
            <a:ext cx="6667500" cy="4811712"/>
            <a:chOff x="1308528" y="1192306"/>
            <a:chExt cx="6667500" cy="4810930"/>
          </a:xfrm>
        </p:grpSpPr>
        <p:pic>
          <p:nvPicPr>
            <p:cNvPr id="3585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379" b="1402"/>
            <a:stretch>
              <a:fillRect/>
            </a:stretch>
          </p:blipFill>
          <p:spPr bwMode="auto">
            <a:xfrm>
              <a:off x="1308528" y="1192306"/>
              <a:ext cx="6667500" cy="4810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858" name="Group 18"/>
            <p:cNvGrpSpPr>
              <a:grpSpLocks/>
            </p:cNvGrpSpPr>
            <p:nvPr/>
          </p:nvGrpSpPr>
          <p:grpSpPr bwMode="auto"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712253" y="1576418"/>
                <a:ext cx="542925" cy="54442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35881" name="TextBox 13"/>
              <p:cNvSpPr txBox="1">
                <a:spLocks noChangeArrowheads="1"/>
              </p:cNvSpPr>
              <p:nvPr/>
            </p:nvSpPr>
            <p:spPr bwMode="auto">
              <a:xfrm>
                <a:off x="5711687" y="1617845"/>
                <a:ext cx="52770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26</a:t>
                </a:r>
                <a:endParaRPr lang="vi-VN" sz="2400" b="1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5859" name="Group 64"/>
            <p:cNvGrpSpPr>
              <a:grpSpLocks/>
            </p:cNvGrpSpPr>
            <p:nvPr/>
          </p:nvGrpSpPr>
          <p:grpSpPr bwMode="auto"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712008" y="1576913"/>
                <a:ext cx="542925" cy="5428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35879" name="TextBox 66"/>
              <p:cNvSpPr txBox="1">
                <a:spLocks noChangeArrowheads="1"/>
              </p:cNvSpPr>
              <p:nvPr/>
            </p:nvSpPr>
            <p:spPr bwMode="auto">
              <a:xfrm>
                <a:off x="5711687" y="1617845"/>
                <a:ext cx="52770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70</a:t>
                </a:r>
                <a:endParaRPr lang="vi-VN" sz="2400" b="1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5860" name="Group 67"/>
            <p:cNvGrpSpPr>
              <a:grpSpLocks/>
            </p:cNvGrpSpPr>
            <p:nvPr/>
          </p:nvGrpSpPr>
          <p:grpSpPr bwMode="auto"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5712008" y="1577213"/>
                <a:ext cx="542925" cy="5428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35877" name="TextBox 69"/>
              <p:cNvSpPr txBox="1">
                <a:spLocks noChangeArrowheads="1"/>
              </p:cNvSpPr>
              <p:nvPr/>
            </p:nvSpPr>
            <p:spPr bwMode="auto">
              <a:xfrm>
                <a:off x="5711687" y="1617845"/>
                <a:ext cx="52770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57</a:t>
                </a:r>
                <a:endParaRPr lang="vi-VN" sz="2400" b="1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5861" name="Group 70"/>
            <p:cNvGrpSpPr>
              <a:grpSpLocks/>
            </p:cNvGrpSpPr>
            <p:nvPr/>
          </p:nvGrpSpPr>
          <p:grpSpPr bwMode="auto"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5711763" y="1576976"/>
                <a:ext cx="542925" cy="5428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35875" name="TextBox 72"/>
              <p:cNvSpPr txBox="1">
                <a:spLocks noChangeArrowheads="1"/>
              </p:cNvSpPr>
              <p:nvPr/>
            </p:nvSpPr>
            <p:spPr bwMode="auto">
              <a:xfrm>
                <a:off x="5711687" y="1617845"/>
                <a:ext cx="52770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92</a:t>
                </a:r>
                <a:endParaRPr lang="vi-VN" sz="2400" b="1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5862" name="Group 23"/>
            <p:cNvGrpSpPr>
              <a:grpSpLocks/>
            </p:cNvGrpSpPr>
            <p:nvPr/>
          </p:nvGrpSpPr>
          <p:grpSpPr bwMode="auto"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49853" y="2025607"/>
                <a:ext cx="1066800" cy="3412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/>
              </a:p>
            </p:txBody>
          </p:sp>
          <p:sp>
            <p:nvSpPr>
              <p:cNvPr id="35873" name="TextBox 21"/>
              <p:cNvSpPr txBox="1">
                <a:spLocks noChangeArrowheads="1"/>
              </p:cNvSpPr>
              <p:nvPr/>
            </p:nvSpPr>
            <p:spPr bwMode="auto"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49 + 8</a:t>
                </a:r>
                <a:endParaRPr lang="vi-VN" sz="2400"/>
              </a:p>
            </p:txBody>
          </p:sp>
        </p:grpSp>
        <p:grpSp>
          <p:nvGrpSpPr>
            <p:cNvPr id="35863" name="Group 73"/>
            <p:cNvGrpSpPr>
              <a:grpSpLocks/>
            </p:cNvGrpSpPr>
            <p:nvPr/>
          </p:nvGrpSpPr>
          <p:grpSpPr bwMode="auto"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749853" y="2024828"/>
                <a:ext cx="1066800" cy="3428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/>
              </a:p>
            </p:txBody>
          </p:sp>
          <p:sp>
            <p:nvSpPr>
              <p:cNvPr id="35871" name="TextBox 75"/>
              <p:cNvSpPr txBox="1">
                <a:spLocks noChangeArrowheads="1"/>
              </p:cNvSpPr>
              <p:nvPr/>
            </p:nvSpPr>
            <p:spPr bwMode="auto"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19 + 7</a:t>
                </a:r>
                <a:endParaRPr lang="vi-VN" sz="2400"/>
              </a:p>
            </p:txBody>
          </p:sp>
        </p:grpSp>
        <p:grpSp>
          <p:nvGrpSpPr>
            <p:cNvPr id="35864" name="Group 76"/>
            <p:cNvGrpSpPr>
              <a:grpSpLocks/>
            </p:cNvGrpSpPr>
            <p:nvPr/>
          </p:nvGrpSpPr>
          <p:grpSpPr bwMode="auto"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750098" y="2024763"/>
                <a:ext cx="1066800" cy="3428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/>
              </a:p>
            </p:txBody>
          </p:sp>
          <p:sp>
            <p:nvSpPr>
              <p:cNvPr id="35869" name="TextBox 78"/>
              <p:cNvSpPr txBox="1">
                <a:spLocks noChangeArrowheads="1"/>
              </p:cNvSpPr>
              <p:nvPr/>
            </p:nvSpPr>
            <p:spPr bwMode="auto"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89 + 3</a:t>
                </a:r>
                <a:endParaRPr lang="vi-VN" sz="2400"/>
              </a:p>
            </p:txBody>
          </p:sp>
        </p:grpSp>
        <p:grpSp>
          <p:nvGrpSpPr>
            <p:cNvPr id="35865" name="Group 79"/>
            <p:cNvGrpSpPr>
              <a:grpSpLocks/>
            </p:cNvGrpSpPr>
            <p:nvPr/>
          </p:nvGrpSpPr>
          <p:grpSpPr bwMode="auto"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750343" y="2024703"/>
                <a:ext cx="1066800" cy="3428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/>
              </a:p>
            </p:txBody>
          </p:sp>
          <p:sp>
            <p:nvSpPr>
              <p:cNvPr id="35867" name="TextBox 81"/>
              <p:cNvSpPr txBox="1">
                <a:spLocks noChangeArrowheads="1"/>
              </p:cNvSpPr>
              <p:nvPr/>
            </p:nvSpPr>
            <p:spPr bwMode="auto"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69 + 1</a:t>
                </a:r>
                <a:endParaRPr lang="vi-VN" sz="2400"/>
              </a:p>
            </p:txBody>
          </p:sp>
        </p:grp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279650" y="3294063"/>
            <a:ext cx="779463" cy="663575"/>
            <a:chOff x="1750172" y="2926500"/>
            <a:chExt cx="780648" cy="662828"/>
          </a:xfrm>
        </p:grpSpPr>
        <p:sp>
          <p:nvSpPr>
            <p:cNvPr id="84" name="Oval 83"/>
            <p:cNvSpPr/>
            <p:nvPr/>
          </p:nvSpPr>
          <p:spPr>
            <a:xfrm>
              <a:off x="1750172" y="2926500"/>
              <a:ext cx="662994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856" name="TextBox 84"/>
            <p:cNvSpPr txBox="1">
              <a:spLocks noChangeArrowheads="1"/>
            </p:cNvSpPr>
            <p:nvPr/>
          </p:nvSpPr>
          <p:spPr bwMode="auto">
            <a:xfrm>
              <a:off x="1750172" y="2967336"/>
              <a:ext cx="78064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26</a:t>
              </a:r>
              <a:endParaRPr lang="vi-VN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33" name="Freeform: Shape 32"/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2279650" y="4344988"/>
            <a:ext cx="779463" cy="663575"/>
            <a:chOff x="1750172" y="2926500"/>
            <a:chExt cx="780648" cy="662828"/>
          </a:xfrm>
        </p:grpSpPr>
        <p:sp>
          <p:nvSpPr>
            <p:cNvPr id="87" name="Oval 86"/>
            <p:cNvSpPr/>
            <p:nvPr/>
          </p:nvSpPr>
          <p:spPr>
            <a:xfrm>
              <a:off x="1750172" y="2926500"/>
              <a:ext cx="662994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854" name="TextBox 87"/>
            <p:cNvSpPr txBox="1">
              <a:spLocks noChangeArrowheads="1"/>
            </p:cNvSpPr>
            <p:nvPr/>
          </p:nvSpPr>
          <p:spPr bwMode="auto">
            <a:xfrm>
              <a:off x="1750172" y="2967336"/>
              <a:ext cx="78064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92</a:t>
              </a:r>
              <a:endParaRPr lang="vi-VN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: Shape 36"/>
          <p:cNvSpPr/>
          <p:nvPr/>
        </p:nvSpPr>
        <p:spPr>
          <a:xfrm>
            <a:off x="4344988" y="4651375"/>
            <a:ext cx="2846387" cy="109220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2259013" y="5373688"/>
            <a:ext cx="781050" cy="663575"/>
            <a:chOff x="1750172" y="2926500"/>
            <a:chExt cx="780648" cy="662828"/>
          </a:xfrm>
        </p:grpSpPr>
        <p:sp>
          <p:nvSpPr>
            <p:cNvPr id="91" name="Oval 90"/>
            <p:cNvSpPr/>
            <p:nvPr/>
          </p:nvSpPr>
          <p:spPr>
            <a:xfrm>
              <a:off x="1750172" y="2926500"/>
              <a:ext cx="663233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852" name="TextBox 91"/>
            <p:cNvSpPr txBox="1">
              <a:spLocks noChangeArrowheads="1"/>
            </p:cNvSpPr>
            <p:nvPr/>
          </p:nvSpPr>
          <p:spPr bwMode="auto">
            <a:xfrm>
              <a:off x="1750172" y="2967336"/>
              <a:ext cx="78064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70</a:t>
              </a:r>
              <a:endParaRPr lang="vi-VN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38" name="Freeform: Shape 37"/>
          <p:cNvSpPr/>
          <p:nvPr/>
        </p:nvSpPr>
        <p:spPr>
          <a:xfrm>
            <a:off x="4343400" y="2832100"/>
            <a:ext cx="2846388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328613"/>
            <a:ext cx="2238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116379" y="1279525"/>
            <a:ext cx="436563" cy="43815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49436" y="1192213"/>
            <a:ext cx="941644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400" dirty="0"/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250" y="2633335"/>
            <a:ext cx="5532438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853362" y="2796600"/>
            <a:ext cx="17947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endParaRPr lang="vi-VN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095999" y="3381375"/>
            <a:ext cx="50657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C</a:t>
            </a:r>
            <a:r>
              <a:rPr lang="vi-VN" sz="2800" dirty="0" smtClean="0"/>
              <a:t>ó</a:t>
            </a:r>
            <a:r>
              <a:rPr lang="en-US" sz="2800" dirty="0" smtClean="0"/>
              <a:t>: </a:t>
            </a:r>
            <a:r>
              <a:rPr lang="vi-VN" sz="2800" dirty="0" smtClean="0"/>
              <a:t> </a:t>
            </a:r>
            <a:r>
              <a:rPr lang="en-US" sz="2800" dirty="0" smtClean="0"/>
              <a:t>18 </a:t>
            </a:r>
            <a:r>
              <a:rPr lang="vi-VN" sz="2800" dirty="0" smtClean="0"/>
              <a:t>vỏ </a:t>
            </a:r>
            <a:r>
              <a:rPr lang="vi-VN" sz="2800" dirty="0"/>
              <a:t>ốc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endParaRPr lang="vi-VN" sz="2800" dirty="0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096000" y="4033228"/>
            <a:ext cx="5065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 smtClean="0"/>
              <a:t>Và</a:t>
            </a:r>
            <a:r>
              <a:rPr lang="en-US" sz="2800" dirty="0"/>
              <a:t>: </a:t>
            </a:r>
            <a:r>
              <a:rPr lang="en-US" sz="2800" dirty="0" smtClean="0"/>
              <a:t>5 </a:t>
            </a:r>
            <a:r>
              <a:rPr lang="vi-VN" sz="2800" dirty="0"/>
              <a:t>vỏ ốc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 smtClean="0"/>
              <a:t>xanh</a:t>
            </a:r>
            <a:endParaRPr lang="vi-VN" sz="2800" dirty="0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096000" y="4709092"/>
            <a:ext cx="50657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C</a:t>
            </a:r>
            <a:r>
              <a:rPr lang="vi-VN" sz="2800" dirty="0" smtClean="0"/>
              <a:t>ó </a:t>
            </a:r>
            <a:r>
              <a:rPr lang="vi-VN" sz="2800" dirty="0"/>
              <a:t>tất </a:t>
            </a:r>
            <a:r>
              <a:rPr lang="vi-VN" sz="2800" dirty="0" smtClean="0"/>
              <a:t>cả</a:t>
            </a:r>
            <a:r>
              <a:rPr lang="en-US" sz="2800" dirty="0" smtClean="0"/>
              <a:t>: …</a:t>
            </a:r>
            <a:r>
              <a:rPr lang="vi-VN" sz="2800" dirty="0" smtClean="0"/>
              <a:t> </a:t>
            </a:r>
            <a:r>
              <a:rPr lang="vi-VN" sz="2800" dirty="0"/>
              <a:t>vỏ ốc</a:t>
            </a:r>
            <a:r>
              <a:rPr lang="vi-VN" sz="2800" dirty="0" smtClean="0"/>
              <a:t>?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/>
      <p:bldP spid="45" grpId="0"/>
      <p:bldP spid="46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328613"/>
            <a:ext cx="2238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974725" y="1465263"/>
            <a:ext cx="436563" cy="43656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50988" y="1452563"/>
            <a:ext cx="1116012" cy="461962"/>
            <a:chOff x="1870518" y="1440653"/>
            <a:chExt cx="1116312" cy="461666"/>
          </a:xfrm>
        </p:grpSpPr>
        <p:grpSp>
          <p:nvGrpSpPr>
            <p:cNvPr id="37907" name="Group 3"/>
            <p:cNvGrpSpPr>
              <a:grpSpLocks/>
            </p:cNvGrpSpPr>
            <p:nvPr/>
          </p:nvGrpSpPr>
          <p:grpSpPr bwMode="auto"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/>
              <p:cNvSpPr/>
              <p:nvPr/>
            </p:nvSpPr>
            <p:spPr>
              <a:xfrm>
                <a:off x="1870518" y="1440653"/>
                <a:ext cx="759029" cy="382342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dirty="0"/>
              </a:p>
            </p:txBody>
          </p:sp>
          <p:sp>
            <p:nvSpPr>
              <p:cNvPr id="37910" name="TextBox 8"/>
              <p:cNvSpPr txBox="1">
                <a:spLocks noChangeArrowheads="1"/>
              </p:cNvSpPr>
              <p:nvPr/>
            </p:nvSpPr>
            <p:spPr bwMode="auto">
              <a:xfrm>
                <a:off x="1969023" y="1440654"/>
                <a:ext cx="5613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37908" name="TextBox 12"/>
            <p:cNvSpPr txBox="1">
              <a:spLocks noChangeArrowheads="1"/>
            </p:cNvSpPr>
            <p:nvPr/>
          </p:nvSpPr>
          <p:spPr bwMode="auto">
            <a:xfrm>
              <a:off x="2630642" y="1440653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vi-VN" sz="2400"/>
                <a:t>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50" y="328613"/>
            <a:ext cx="76676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3846513" y="2714625"/>
            <a:ext cx="1538287" cy="9001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66" name="Rectangle 65"/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latin typeface="+mn-lt"/>
                <a:cs typeface="+mn-cs"/>
              </a:rPr>
              <a:t>4 + 5 = 9</a:t>
            </a:r>
          </a:p>
        </p:txBody>
      </p:sp>
      <p:sp>
        <p:nvSpPr>
          <p:cNvPr id="67" name="Oval 66"/>
          <p:cNvSpPr/>
          <p:nvPr/>
        </p:nvSpPr>
        <p:spPr>
          <a:xfrm>
            <a:off x="4830763" y="2714625"/>
            <a:ext cx="1538287" cy="9001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68" name="Rectangle 67"/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>
                <a:latin typeface="+mn-lt"/>
                <a:cs typeface="+mn-cs"/>
              </a:rPr>
              <a:t>5 + 7 = 12</a:t>
            </a:r>
            <a:endParaRPr lang="vi-VN" sz="2800" dirty="0">
              <a:latin typeface="+mn-lt"/>
              <a:cs typeface="+mn-cs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/>
          <p:cNvSpPr/>
          <p:nvPr/>
        </p:nvSpPr>
        <p:spPr>
          <a:xfrm rot="5400000">
            <a:off x="1723232" y="3902869"/>
            <a:ext cx="658812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730250" y="4645025"/>
            <a:ext cx="41005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7" grpId="0" animBg="1"/>
      <p:bldP spid="70" grpId="0" animBg="1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610360" y="1027906"/>
            <a:ext cx="994156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4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211</Words>
  <Application>Microsoft Office PowerPoint</Application>
  <PresentationFormat>Custom</PresentationFormat>
  <Paragraphs>52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7_Office Theme</vt:lpstr>
      <vt:lpstr>8_Office Theme</vt:lpstr>
      <vt:lpstr>Chào mừng quý thầy cô và các em đến với tiết học ngày hôm nay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40</cp:revision>
  <dcterms:created xsi:type="dcterms:W3CDTF">2021-06-02T01:34:28Z</dcterms:created>
  <dcterms:modified xsi:type="dcterms:W3CDTF">2025-04-24T02:10:01Z</dcterms:modified>
</cp:coreProperties>
</file>