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8" r:id="rId3"/>
    <p:sldId id="279" r:id="rId4"/>
    <p:sldId id="280" r:id="rId5"/>
    <p:sldId id="28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1A9"/>
    <a:srgbClr val="D7AA80"/>
    <a:srgbClr val="D3E5BB"/>
    <a:srgbClr val="F15441"/>
    <a:srgbClr val="E1D299"/>
    <a:srgbClr val="ADDFE9"/>
    <a:srgbClr val="002060"/>
    <a:srgbClr val="E05D41"/>
    <a:srgbClr val="F35757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1744" y="1940153"/>
            <a:ext cx="82968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18:</a:t>
            </a:r>
          </a:p>
          <a:p>
            <a:pPr algn="ctr"/>
            <a:r>
              <a:rPr lang="en-US" sz="6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LÀM QUEN VỚI KHỐI LƯỢNG, DUNG TÍCH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0892" y="2142309"/>
            <a:ext cx="1076379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a)40kg + 20kg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60kg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8kg + 5kg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13kg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25kg + 31kg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56kg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60kg – 40kg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20kg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13kg – 8kg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5kg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56kg – 31kg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25kg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lphaLcParenR" startAt="2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+ 6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45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40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13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7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68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-23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13842" y="1425114"/>
            <a:ext cx="1805131" cy="617957"/>
            <a:chOff x="1183342" y="1464303"/>
            <a:chExt cx="1805131" cy="617957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511671"/>
              <a:ext cx="11871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3139953" y="223539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1105" y="2867297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99840" y="2255183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5938" y="2890190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1467" y="2332007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00771" y="2919522"/>
            <a:ext cx="1044870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8973" y="419977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73488" y="4813418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8768" y="4219559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43004" y="4813417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46795" y="4251714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967229" y="4761477"/>
            <a:ext cx="902566" cy="561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3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49132" y="1403151"/>
            <a:ext cx="1907887" cy="617957"/>
            <a:chOff x="1144472" y="1425114"/>
            <a:chExt cx="1907887" cy="617957"/>
          </a:xfrm>
        </p:grpSpPr>
        <p:grpSp>
          <p:nvGrpSpPr>
            <p:cNvPr id="2" name="Group 1"/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5983" y="1802673"/>
            <a:ext cx="5877000" cy="4304213"/>
            <a:chOff x="4306528" y="884903"/>
            <a:chExt cx="6538977" cy="4683318"/>
          </a:xfrm>
        </p:grpSpPr>
        <p:pic>
          <p:nvPicPr>
            <p:cNvPr id="1026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3" t="51485" r="20296" b="17785"/>
            <a:stretch/>
          </p:blipFill>
          <p:spPr bwMode="auto">
            <a:xfrm>
              <a:off x="4306528" y="884903"/>
              <a:ext cx="6538977" cy="4683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810256" y="884903"/>
              <a:ext cx="3575044" cy="175754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5044" h="590558">
                  <a:moveTo>
                    <a:pt x="0" y="0"/>
                  </a:moveTo>
                  <a:lnTo>
                    <a:pt x="3575044" y="0"/>
                  </a:lnTo>
                  <a:lnTo>
                    <a:pt x="3575044" y="561703"/>
                  </a:lnTo>
                  <a:cubicBezTo>
                    <a:pt x="2390983" y="592183"/>
                    <a:pt x="1199301" y="607423"/>
                    <a:pt x="0" y="5617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7"/>
            <p:cNvSpPr/>
            <p:nvPr/>
          </p:nvSpPr>
          <p:spPr>
            <a:xfrm>
              <a:off x="6329050" y="1722181"/>
              <a:ext cx="1234434" cy="240192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591" h="807079">
                  <a:moveTo>
                    <a:pt x="154264" y="0"/>
                  </a:moveTo>
                  <a:lnTo>
                    <a:pt x="3748591" y="117353"/>
                  </a:lnTo>
                  <a:cubicBezTo>
                    <a:pt x="3449705" y="180124"/>
                    <a:pt x="3083329" y="232223"/>
                    <a:pt x="2803725" y="807079"/>
                  </a:cubicBezTo>
                  <a:lnTo>
                    <a:pt x="0" y="753733"/>
                  </a:lnTo>
                  <a:lnTo>
                    <a:pt x="1542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7"/>
            <p:cNvSpPr/>
            <p:nvPr/>
          </p:nvSpPr>
          <p:spPr>
            <a:xfrm flipH="1">
              <a:off x="7597779" y="1738850"/>
              <a:ext cx="1193792" cy="233841"/>
            </a:xfrm>
            <a:custGeom>
              <a:avLst/>
              <a:gdLst>
                <a:gd name="connsiteX0" fmla="*/ 0 w 3575044"/>
                <a:gd name="connsiteY0" fmla="*/ 0 h 561703"/>
                <a:gd name="connsiteX1" fmla="*/ 3575044 w 3575044"/>
                <a:gd name="connsiteY1" fmla="*/ 0 h 561703"/>
                <a:gd name="connsiteX2" fmla="*/ 3575044 w 3575044"/>
                <a:gd name="connsiteY2" fmla="*/ 561703 h 561703"/>
                <a:gd name="connsiteX3" fmla="*/ 0 w 3575044"/>
                <a:gd name="connsiteY3" fmla="*/ 561703 h 561703"/>
                <a:gd name="connsiteX4" fmla="*/ 0 w 3575044"/>
                <a:gd name="connsiteY4" fmla="*/ 0 h 561703"/>
                <a:gd name="connsiteX0" fmla="*/ 0 w 3575044"/>
                <a:gd name="connsiteY0" fmla="*/ 0 h 582023"/>
                <a:gd name="connsiteX1" fmla="*/ 3575044 w 3575044"/>
                <a:gd name="connsiteY1" fmla="*/ 0 h 582023"/>
                <a:gd name="connsiteX2" fmla="*/ 3575044 w 3575044"/>
                <a:gd name="connsiteY2" fmla="*/ 561703 h 582023"/>
                <a:gd name="connsiteX3" fmla="*/ 0 w 3575044"/>
                <a:gd name="connsiteY3" fmla="*/ 561703 h 582023"/>
                <a:gd name="connsiteX4" fmla="*/ 0 w 3575044"/>
                <a:gd name="connsiteY4" fmla="*/ 0 h 582023"/>
                <a:gd name="connsiteX0" fmla="*/ 0 w 3575044"/>
                <a:gd name="connsiteY0" fmla="*/ 0 h 590558"/>
                <a:gd name="connsiteX1" fmla="*/ 3575044 w 3575044"/>
                <a:gd name="connsiteY1" fmla="*/ 0 h 590558"/>
                <a:gd name="connsiteX2" fmla="*/ 3575044 w 3575044"/>
                <a:gd name="connsiteY2" fmla="*/ 561703 h 590558"/>
                <a:gd name="connsiteX3" fmla="*/ 0 w 3575044"/>
                <a:gd name="connsiteY3" fmla="*/ 561703 h 590558"/>
                <a:gd name="connsiteX4" fmla="*/ 0 w 3575044"/>
                <a:gd name="connsiteY4" fmla="*/ 0 h 590558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75044"/>
                <a:gd name="connsiteY0" fmla="*/ 0 h 636384"/>
                <a:gd name="connsiteX1" fmla="*/ 3575044 w 3575044"/>
                <a:gd name="connsiteY1" fmla="*/ 0 h 636384"/>
                <a:gd name="connsiteX2" fmla="*/ 2620537 w 3575044"/>
                <a:gd name="connsiteY2" fmla="*/ 636384 h 636384"/>
                <a:gd name="connsiteX3" fmla="*/ 0 w 3575044"/>
                <a:gd name="connsiteY3" fmla="*/ 561703 h 636384"/>
                <a:gd name="connsiteX4" fmla="*/ 0 w 3575044"/>
                <a:gd name="connsiteY4" fmla="*/ 0 h 636384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0 w 3565403"/>
                <a:gd name="connsiteY0" fmla="*/ 53342 h 689726"/>
                <a:gd name="connsiteX1" fmla="*/ 3565403 w 3565403"/>
                <a:gd name="connsiteY1" fmla="*/ 0 h 689726"/>
                <a:gd name="connsiteX2" fmla="*/ 2620537 w 3565403"/>
                <a:gd name="connsiteY2" fmla="*/ 689726 h 689726"/>
                <a:gd name="connsiteX3" fmla="*/ 0 w 3565403"/>
                <a:gd name="connsiteY3" fmla="*/ 615045 h 689726"/>
                <a:gd name="connsiteX4" fmla="*/ 0 w 3565403"/>
                <a:gd name="connsiteY4" fmla="*/ 53342 h 689726"/>
                <a:gd name="connsiteX0" fmla="*/ 183188 w 3748591"/>
                <a:gd name="connsiteY0" fmla="*/ 53342 h 689726"/>
                <a:gd name="connsiteX1" fmla="*/ 3748591 w 3748591"/>
                <a:gd name="connsiteY1" fmla="*/ 0 h 689726"/>
                <a:gd name="connsiteX2" fmla="*/ 2803725 w 3748591"/>
                <a:gd name="connsiteY2" fmla="*/ 689726 h 689726"/>
                <a:gd name="connsiteX3" fmla="*/ 0 w 3748591"/>
                <a:gd name="connsiteY3" fmla="*/ 636380 h 689726"/>
                <a:gd name="connsiteX4" fmla="*/ 183188 w 3748591"/>
                <a:gd name="connsiteY4" fmla="*/ 53342 h 689726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54264 w 3748591"/>
                <a:gd name="connsiteY0" fmla="*/ 0 h 807079"/>
                <a:gd name="connsiteX1" fmla="*/ 3748591 w 3748591"/>
                <a:gd name="connsiteY1" fmla="*/ 117353 h 807079"/>
                <a:gd name="connsiteX2" fmla="*/ 2803725 w 3748591"/>
                <a:gd name="connsiteY2" fmla="*/ 807079 h 807079"/>
                <a:gd name="connsiteX3" fmla="*/ 0 w 3748591"/>
                <a:gd name="connsiteY3" fmla="*/ 753733 h 807079"/>
                <a:gd name="connsiteX4" fmla="*/ 154264 w 3748591"/>
                <a:gd name="connsiteY4" fmla="*/ 0 h 807079"/>
                <a:gd name="connsiteX0" fmla="*/ 1 w 3594328"/>
                <a:gd name="connsiteY0" fmla="*/ 0 h 841749"/>
                <a:gd name="connsiteX1" fmla="*/ 3594328 w 3594328"/>
                <a:gd name="connsiteY1" fmla="*/ 117353 h 841749"/>
                <a:gd name="connsiteX2" fmla="*/ 2649462 w 3594328"/>
                <a:gd name="connsiteY2" fmla="*/ 807079 h 841749"/>
                <a:gd name="connsiteX3" fmla="*/ 83214 w 3594328"/>
                <a:gd name="connsiteY3" fmla="*/ 841749 h 841749"/>
                <a:gd name="connsiteX4" fmla="*/ 1 w 3594328"/>
                <a:gd name="connsiteY4" fmla="*/ 0 h 841749"/>
                <a:gd name="connsiteX0" fmla="*/ 188365 w 3782692"/>
                <a:gd name="connsiteY0" fmla="*/ 0 h 841749"/>
                <a:gd name="connsiteX1" fmla="*/ 3782692 w 3782692"/>
                <a:gd name="connsiteY1" fmla="*/ 117353 h 841749"/>
                <a:gd name="connsiteX2" fmla="*/ 2837826 w 3782692"/>
                <a:gd name="connsiteY2" fmla="*/ 807079 h 841749"/>
                <a:gd name="connsiteX3" fmla="*/ 271578 w 3782692"/>
                <a:gd name="connsiteY3" fmla="*/ 841749 h 841749"/>
                <a:gd name="connsiteX4" fmla="*/ 188365 w 3782692"/>
                <a:gd name="connsiteY4" fmla="*/ 0 h 841749"/>
                <a:gd name="connsiteX0" fmla="*/ 60403 w 3860547"/>
                <a:gd name="connsiteY0" fmla="*/ 0 h 785739"/>
                <a:gd name="connsiteX1" fmla="*/ 3860547 w 3860547"/>
                <a:gd name="connsiteY1" fmla="*/ 61343 h 785739"/>
                <a:gd name="connsiteX2" fmla="*/ 2915681 w 3860547"/>
                <a:gd name="connsiteY2" fmla="*/ 751069 h 785739"/>
                <a:gd name="connsiteX3" fmla="*/ 349433 w 3860547"/>
                <a:gd name="connsiteY3" fmla="*/ 785739 h 785739"/>
                <a:gd name="connsiteX4" fmla="*/ 60403 w 3860547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  <a:gd name="connsiteX0" fmla="*/ 168359 w 3968503"/>
                <a:gd name="connsiteY0" fmla="*/ 0 h 785739"/>
                <a:gd name="connsiteX1" fmla="*/ 3968503 w 3968503"/>
                <a:gd name="connsiteY1" fmla="*/ 61343 h 785739"/>
                <a:gd name="connsiteX2" fmla="*/ 3023637 w 3968503"/>
                <a:gd name="connsiteY2" fmla="*/ 751069 h 785739"/>
                <a:gd name="connsiteX3" fmla="*/ 457389 w 3968503"/>
                <a:gd name="connsiteY3" fmla="*/ 785739 h 785739"/>
                <a:gd name="connsiteX4" fmla="*/ 168359 w 3968503"/>
                <a:gd name="connsiteY4" fmla="*/ 0 h 78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8503" h="785739">
                  <a:moveTo>
                    <a:pt x="168359" y="0"/>
                  </a:moveTo>
                  <a:lnTo>
                    <a:pt x="3968503" y="61343"/>
                  </a:lnTo>
                  <a:cubicBezTo>
                    <a:pt x="3669617" y="124114"/>
                    <a:pt x="3303241" y="176213"/>
                    <a:pt x="3023637" y="751069"/>
                  </a:cubicBezTo>
                  <a:lnTo>
                    <a:pt x="457389" y="785739"/>
                  </a:lnTo>
                  <a:cubicBezTo>
                    <a:pt x="-116549" y="497157"/>
                    <a:pt x="-73045" y="144557"/>
                    <a:pt x="1683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19875" y="1498793"/>
              <a:ext cx="1905000" cy="2553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2003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2"/>
            <p:cNvSpPr/>
            <p:nvPr/>
          </p:nvSpPr>
          <p:spPr>
            <a:xfrm>
              <a:off x="5754687" y="2137457"/>
              <a:ext cx="1465263" cy="42286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5263" h="422863">
                  <a:moveTo>
                    <a:pt x="0" y="0"/>
                  </a:moveTo>
                  <a:lnTo>
                    <a:pt x="1465263" y="14287"/>
                  </a:ln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2"/>
            <p:cNvSpPr/>
            <p:nvPr/>
          </p:nvSpPr>
          <p:spPr>
            <a:xfrm>
              <a:off x="7253288" y="2137457"/>
              <a:ext cx="641351" cy="567643"/>
            </a:xfrm>
            <a:custGeom>
              <a:avLst/>
              <a:gdLst>
                <a:gd name="connsiteX0" fmla="*/ 0 w 1465263"/>
                <a:gd name="connsiteY0" fmla="*/ 0 h 422863"/>
                <a:gd name="connsiteX1" fmla="*/ 1465263 w 1465263"/>
                <a:gd name="connsiteY1" fmla="*/ 0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65263"/>
                <a:gd name="connsiteY0" fmla="*/ 0 h 422863"/>
                <a:gd name="connsiteX1" fmla="*/ 1465263 w 1465263"/>
                <a:gd name="connsiteY1" fmla="*/ 14287 h 422863"/>
                <a:gd name="connsiteX2" fmla="*/ 1465263 w 1465263"/>
                <a:gd name="connsiteY2" fmla="*/ 422863 h 422863"/>
                <a:gd name="connsiteX3" fmla="*/ 0 w 1465263"/>
                <a:gd name="connsiteY3" fmla="*/ 422863 h 422863"/>
                <a:gd name="connsiteX4" fmla="*/ 0 w 1465263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  <a:gd name="connsiteX0" fmla="*/ 0 w 1476226"/>
                <a:gd name="connsiteY0" fmla="*/ 0 h 422863"/>
                <a:gd name="connsiteX1" fmla="*/ 1476226 w 1476226"/>
                <a:gd name="connsiteY1" fmla="*/ 96 h 422863"/>
                <a:gd name="connsiteX2" fmla="*/ 1465263 w 1476226"/>
                <a:gd name="connsiteY2" fmla="*/ 422863 h 422863"/>
                <a:gd name="connsiteX3" fmla="*/ 0 w 1476226"/>
                <a:gd name="connsiteY3" fmla="*/ 422863 h 422863"/>
                <a:gd name="connsiteX4" fmla="*/ 0 w 1476226"/>
                <a:gd name="connsiteY4" fmla="*/ 0 h 42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6226" h="422863">
                  <a:moveTo>
                    <a:pt x="0" y="0"/>
                  </a:moveTo>
                  <a:cubicBezTo>
                    <a:pt x="530444" y="39058"/>
                    <a:pt x="819718" y="58603"/>
                    <a:pt x="1476226" y="96"/>
                  </a:cubicBezTo>
                  <a:lnTo>
                    <a:pt x="1465263" y="422863"/>
                  </a:lnTo>
                  <a:lnTo>
                    <a:pt x="0" y="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690172" y="706877"/>
            <a:ext cx="6387737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Thỏ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,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thăng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26906" y="984065"/>
            <a:ext cx="4830482" cy="3939540"/>
            <a:chOff x="626906" y="984065"/>
            <a:chExt cx="4830482" cy="3939540"/>
          </a:xfrm>
        </p:grpSpPr>
        <p:sp>
          <p:nvSpPr>
            <p:cNvPr id="19" name="TextBox 18"/>
            <p:cNvSpPr txBox="1"/>
            <p:nvPr/>
          </p:nvSpPr>
          <p:spPr>
            <a:xfrm>
              <a:off x="626906" y="984065"/>
              <a:ext cx="4830482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thỏ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  <a:p>
              <a:pPr marL="342900" indent="-342900">
                <a:lnSpc>
                  <a:spcPts val="15000"/>
                </a:lnSpc>
                <a:buAutoNum type="alphaLcParenR"/>
              </a:pPr>
              <a:r>
                <a:rPr lang="en-US" sz="2400" dirty="0"/>
                <a:t>Con </a:t>
              </a:r>
              <a:r>
                <a:rPr lang="en-US" sz="2400" dirty="0" err="1"/>
                <a:t>chó</a:t>
              </a:r>
              <a:r>
                <a:rPr lang="en-US" sz="2400" dirty="0"/>
                <a:t> </a:t>
              </a:r>
              <a:r>
                <a:rPr lang="en-US" sz="2400" dirty="0" err="1"/>
                <a:t>nặng</a:t>
              </a:r>
              <a:r>
                <a:rPr lang="en-US" sz="2400" dirty="0"/>
                <a:t> </a:t>
              </a:r>
              <a:r>
                <a:rPr lang="en-US" sz="2400" dirty="0" err="1"/>
                <a:t>bằng</a:t>
              </a:r>
              <a:r>
                <a:rPr lang="en-US" sz="2400" dirty="0"/>
                <a:t>       con </a:t>
              </a:r>
              <a:r>
                <a:rPr lang="en-US" sz="2400" dirty="0" err="1"/>
                <a:t>gà</a:t>
              </a:r>
              <a:r>
                <a:rPr lang="en-US" sz="2400" dirty="0"/>
                <a:t>.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709244" y="2021108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770204" y="3954779"/>
              <a:ext cx="485149" cy="490805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793192" y="2068781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4437" y="3954045"/>
            <a:ext cx="503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05D41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03282" y="2662159"/>
            <a:ext cx="400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(2 + 2) con </a:t>
            </a:r>
            <a:r>
              <a:rPr lang="en-US" sz="2400" dirty="0" err="1"/>
              <a:t>gà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 con </a:t>
            </a:r>
            <a:r>
              <a:rPr lang="en-US" sz="2400" dirty="0" err="1"/>
              <a:t>thỏ</a:t>
            </a:r>
            <a:r>
              <a:rPr lang="en-US" sz="2400" dirty="0"/>
              <a:t> = 4 con </a:t>
            </a:r>
            <a:r>
              <a:rPr lang="en-US" sz="2400" dirty="0" err="1"/>
              <a:t>gà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928377" y="4503539"/>
            <a:ext cx="4354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Con </a:t>
            </a:r>
            <a:r>
              <a:rPr lang="en-US" sz="2400" dirty="0" err="1"/>
              <a:t>chó</a:t>
            </a:r>
            <a:r>
              <a:rPr lang="en-US" sz="2400" dirty="0"/>
              <a:t> </a:t>
            </a:r>
            <a:r>
              <a:rPr lang="en-US" sz="2400" dirty="0" err="1"/>
              <a:t>nặng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2 con </a:t>
            </a:r>
            <a:r>
              <a:rPr lang="en-US" sz="2400" dirty="0" err="1"/>
              <a:t>thỏ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394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0858" y="288772"/>
            <a:ext cx="10648372" cy="3140228"/>
            <a:chOff x="837113" y="1242361"/>
            <a:chExt cx="10648372" cy="3140228"/>
          </a:xfrm>
        </p:grpSpPr>
        <p:sp>
          <p:nvSpPr>
            <p:cNvPr id="3" name="TextBox 2"/>
            <p:cNvSpPr txBox="1"/>
            <p:nvPr/>
          </p:nvSpPr>
          <p:spPr>
            <a:xfrm>
              <a:off x="956762" y="1630874"/>
              <a:ext cx="10528723" cy="2751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dầu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r>
                <a:rPr lang="en-US" sz="4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mua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lít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37113" y="1242361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 b="1" dirty="0"/>
                <a:t>3</a:t>
              </a:r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13500" r="13713" b="48907"/>
          <a:stretch/>
        </p:blipFill>
        <p:spPr bwMode="auto">
          <a:xfrm>
            <a:off x="6826928" y="3316862"/>
            <a:ext cx="4654664" cy="30944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57087" y="446662"/>
            <a:ext cx="9958959" cy="742511"/>
            <a:chOff x="1183342" y="1400251"/>
            <a:chExt cx="9958959" cy="742511"/>
          </a:xfrm>
        </p:grpSpPr>
        <p:sp>
          <p:nvSpPr>
            <p:cNvPr id="3" name="TextBox 2"/>
            <p:cNvSpPr txBox="1"/>
            <p:nvPr/>
          </p:nvSpPr>
          <p:spPr>
            <a:xfrm>
              <a:off x="1801299" y="1400251"/>
              <a:ext cx="9341002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túi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gạo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464303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39294" y="2983808"/>
            <a:ext cx="1107055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89" t="60528" r="70041" b="27839"/>
          <a:stretch/>
        </p:blipFill>
        <p:spPr bwMode="auto">
          <a:xfrm>
            <a:off x="3017520" y="1197587"/>
            <a:ext cx="1334499" cy="138160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76" t="64493" r="54642" b="22155"/>
          <a:stretch/>
        </p:blipFill>
        <p:spPr bwMode="auto">
          <a:xfrm>
            <a:off x="4156199" y="1550038"/>
            <a:ext cx="1538598" cy="1585698"/>
          </a:xfrm>
          <a:prstGeom prst="trapezoid">
            <a:avLst>
              <a:gd name="adj" fmla="val 29082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7E7E7"/>
              </a:clrFrom>
              <a:clrTo>
                <a:srgbClr val="E7E7E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18" t="58412" r="40543" b="28236"/>
          <a:stretch/>
        </p:blipFill>
        <p:spPr bwMode="auto">
          <a:xfrm>
            <a:off x="5460183" y="853215"/>
            <a:ext cx="1475798" cy="1585699"/>
          </a:xfrm>
          <a:prstGeom prst="snip2SameRect">
            <a:avLst>
              <a:gd name="adj1" fmla="val 40426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489" t="65417" r="26072" b="21231"/>
          <a:stretch/>
        </p:blipFill>
        <p:spPr bwMode="auto">
          <a:xfrm>
            <a:off x="6802961" y="1550038"/>
            <a:ext cx="1475798" cy="1585699"/>
          </a:xfrm>
          <a:prstGeom prst="trapezoid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516" t="56061" r="9175" b="27180"/>
          <a:stretch/>
        </p:blipFill>
        <p:spPr bwMode="auto">
          <a:xfrm>
            <a:off x="8323871" y="641039"/>
            <a:ext cx="1634071" cy="1990317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17520" y="-7620"/>
            <a:ext cx="7080069" cy="22098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558073" y="1647129"/>
            <a:ext cx="1108575" cy="546057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7kg</a:t>
            </a:r>
          </a:p>
        </p:txBody>
      </p:sp>
      <p:sp>
        <p:nvSpPr>
          <p:cNvPr id="19" name="Oval 18"/>
          <p:cNvSpPr/>
          <p:nvPr/>
        </p:nvSpPr>
        <p:spPr>
          <a:xfrm>
            <a:off x="5694797" y="1575149"/>
            <a:ext cx="1063052" cy="609600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</a:p>
        </p:txBody>
      </p:sp>
      <p:sp>
        <p:nvSpPr>
          <p:cNvPr id="20" name="Oval 19"/>
          <p:cNvSpPr/>
          <p:nvPr/>
        </p:nvSpPr>
        <p:spPr>
          <a:xfrm>
            <a:off x="2160609" y="3722472"/>
            <a:ext cx="1032533" cy="1032533"/>
          </a:xfrm>
          <a:prstGeom prst="ellipse">
            <a:avLst/>
          </a:prstGeom>
          <a:solidFill>
            <a:srgbClr val="ADD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6kg</a:t>
            </a:r>
          </a:p>
        </p:txBody>
      </p:sp>
      <p:sp>
        <p:nvSpPr>
          <p:cNvPr id="21" name="Oval 20"/>
          <p:cNvSpPr/>
          <p:nvPr/>
        </p:nvSpPr>
        <p:spPr>
          <a:xfrm>
            <a:off x="3892965" y="3722472"/>
            <a:ext cx="1032533" cy="1032533"/>
          </a:xfrm>
          <a:prstGeom prst="ellipse">
            <a:avLst/>
          </a:prstGeom>
          <a:solidFill>
            <a:srgbClr val="E1D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7kg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9533" y="3974634"/>
            <a:ext cx="4412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     =     13kg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9294" y="4644715"/>
            <a:ext cx="11070558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9kg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811952" y="4825761"/>
            <a:ext cx="342900" cy="533275"/>
          </a:xfrm>
          <a:prstGeom prst="ellipse">
            <a:avLst/>
          </a:prstGeom>
          <a:noFill/>
          <a:ln w="28575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93143" y="1776040"/>
            <a:ext cx="879150" cy="609600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</a:p>
        </p:txBody>
      </p:sp>
      <p:sp>
        <p:nvSpPr>
          <p:cNvPr id="28" name="Oval 27"/>
          <p:cNvSpPr/>
          <p:nvPr/>
        </p:nvSpPr>
        <p:spPr>
          <a:xfrm>
            <a:off x="4435925" y="2171898"/>
            <a:ext cx="979145" cy="609600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29" name="Oval 28"/>
          <p:cNvSpPr/>
          <p:nvPr/>
        </p:nvSpPr>
        <p:spPr>
          <a:xfrm>
            <a:off x="6981093" y="2227347"/>
            <a:ext cx="1063051" cy="609600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3kg</a:t>
            </a:r>
          </a:p>
        </p:txBody>
      </p:sp>
      <p:sp>
        <p:nvSpPr>
          <p:cNvPr id="30" name="Oval 29"/>
          <p:cNvSpPr/>
          <p:nvPr/>
        </p:nvSpPr>
        <p:spPr>
          <a:xfrm>
            <a:off x="1752577" y="5383379"/>
            <a:ext cx="1032533" cy="1032533"/>
          </a:xfrm>
          <a:prstGeom prst="ellipse">
            <a:avLst/>
          </a:prstGeom>
          <a:solidFill>
            <a:srgbClr val="D3E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</a:t>
            </a:r>
          </a:p>
        </p:txBody>
      </p:sp>
      <p:sp>
        <p:nvSpPr>
          <p:cNvPr id="31" name="Oval 30"/>
          <p:cNvSpPr/>
          <p:nvPr/>
        </p:nvSpPr>
        <p:spPr>
          <a:xfrm>
            <a:off x="3367513" y="5383379"/>
            <a:ext cx="1032533" cy="1032533"/>
          </a:xfrm>
          <a:prstGeom prst="ellipse">
            <a:avLst/>
          </a:prstGeom>
          <a:solidFill>
            <a:srgbClr val="D7AA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4kg</a:t>
            </a:r>
          </a:p>
        </p:txBody>
      </p:sp>
      <p:sp>
        <p:nvSpPr>
          <p:cNvPr id="32" name="Oval 31"/>
          <p:cNvSpPr/>
          <p:nvPr/>
        </p:nvSpPr>
        <p:spPr>
          <a:xfrm>
            <a:off x="4982449" y="5383379"/>
            <a:ext cx="1032533" cy="1032533"/>
          </a:xfrm>
          <a:prstGeom prst="ellipse">
            <a:avLst/>
          </a:prstGeom>
          <a:solidFill>
            <a:srgbClr val="F8B1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3kg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35281" y="5655044"/>
            <a:ext cx="4986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              +               =   9kg</a:t>
            </a:r>
          </a:p>
        </p:txBody>
      </p:sp>
    </p:spTree>
    <p:extLst>
      <p:ext uri="{BB962C8B-B14F-4D97-AF65-F5344CB8AC3E}">
        <p14:creationId xmlns:p14="http://schemas.microsoft.com/office/powerpoint/2010/main" val="152552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80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7 -2.22222E-6 L -0.38659 0.36459 " pathEditMode="relative" rAng="0" ptsTypes="AA">
                                          <p:cBhvr>
                                            <p:cTn id="4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336" y="1821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4.07407E-6 L -0.2931 0.35672 " pathEditMode="relative" rAng="0" ptsTypes="AA">
                                          <p:cBhvr>
                                            <p:cTn id="4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4661" y="1782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5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2.22222E-6 L -0.11589 0.55996 " pathEditMode="relative" rAng="0" ptsTypes="AA">
                                          <p:cBhvr>
                                            <p:cTn id="80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794" y="279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1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1.11111E-6 L -0.0819 0.50023 " pathEditMode="relative" rAng="0" ptsTypes="AA">
                                          <p:cBhvr>
                                            <p:cTn id="8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02" y="250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3" presetID="42" presetClass="path" presetSubtype="0" accel="50000" de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54167E-6 -2.96296E-6 L -0.16615 0.49422 " pathEditMode="relative" rAng="0" ptsTypes="AA">
                                          <p:cBhvr>
                                            <p:cTn id="8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307" y="246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/>
          <p:bldP spid="9" grpId="0" animBg="1"/>
          <p:bldP spid="9" grpId="1" animBg="1"/>
          <p:bldP spid="19" grpId="0" animBg="1"/>
          <p:bldP spid="19" grpId="1" animBg="1"/>
          <p:bldP spid="20" grpId="0" animBg="1"/>
          <p:bldP spid="21" grpId="0" animBg="1"/>
          <p:bldP spid="10" grpId="0"/>
          <p:bldP spid="23" grpId="0"/>
          <p:bldP spid="25" grpId="0" animBg="1"/>
          <p:bldP spid="27" grpId="0" animBg="1"/>
          <p:bldP spid="27" grpId="1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1" grpId="0" animBg="1"/>
          <p:bldP spid="32" grpId="0" animBg="1"/>
          <p:bldP spid="33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245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55</cp:revision>
  <dcterms:created xsi:type="dcterms:W3CDTF">2021-06-02T01:34:28Z</dcterms:created>
  <dcterms:modified xsi:type="dcterms:W3CDTF">2024-11-17T10:17:58Z</dcterms:modified>
</cp:coreProperties>
</file>