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0" r:id="rId2"/>
    <p:sldId id="341" r:id="rId3"/>
    <p:sldId id="342" r:id="rId4"/>
    <p:sldId id="265" r:id="rId5"/>
    <p:sldId id="345" r:id="rId6"/>
    <p:sldId id="346" r:id="rId7"/>
    <p:sldId id="347" r:id="rId8"/>
    <p:sldId id="354" r:id="rId9"/>
    <p:sldId id="349" r:id="rId10"/>
    <p:sldId id="350" r:id="rId11"/>
    <p:sldId id="353" r:id="rId12"/>
    <p:sldId id="334" r:id="rId13"/>
    <p:sldId id="333" r:id="rId14"/>
    <p:sldId id="352" r:id="rId15"/>
    <p:sldId id="269" r:id="rId16"/>
    <p:sldId id="338" r:id="rId17"/>
    <p:sldId id="324" r:id="rId18"/>
    <p:sldId id="330" r:id="rId19"/>
  </p:sldIdLst>
  <p:sldSz cx="12192000" cy="6858000"/>
  <p:notesSz cx="6858000" cy="9144000"/>
  <p:custDataLst>
    <p:tags r:id="rId20"/>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5B5"/>
    <a:srgbClr val="FEEEEE"/>
    <a:srgbClr val="FF0066"/>
    <a:srgbClr val="F0F4D9"/>
    <a:srgbClr val="FFFF99"/>
    <a:srgbClr val="C4BD97"/>
    <a:srgbClr val="9E9D96"/>
    <a:srgbClr val="B9CDE5"/>
    <a:srgbClr val="B7DEE8"/>
    <a:srgbClr val="E6B9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67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896619" y="1603301"/>
            <a:ext cx="9867486" cy="4770499"/>
            <a:chOff x="741115" y="865258"/>
            <a:chExt cx="7691377" cy="4010102"/>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3129031" y="865258"/>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741115" y="1203950"/>
              <a:ext cx="7691377" cy="3671410"/>
              <a:chOff x="741115" y="1203950"/>
              <a:chExt cx="7691377" cy="367141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766314" y="1203950"/>
                <a:ext cx="2028300" cy="156548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7"/>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48"/>
                                        </p:tgtEl>
                                      </p:cBhvr>
                                      <p:by x="150000" y="150000"/>
                                    </p:animScale>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92"/>
                                        </p:tgtEl>
                                        <p:attrNameLst>
                                          <p:attrName>style.visibility</p:attrName>
                                        </p:attrNameLst>
                                      </p:cBhvr>
                                      <p:to>
                                        <p:strVal val="visible"/>
                                      </p:to>
                                    </p:set>
                                    <p:anim calcmode="lin" valueType="num">
                                      <p:cBhvr additive="base">
                                        <p:cTn id="16" dur="500" fill="hold"/>
                                        <p:tgtEl>
                                          <p:spTgt spid="292"/>
                                        </p:tgtEl>
                                        <p:attrNameLst>
                                          <p:attrName>ppt_x</p:attrName>
                                        </p:attrNameLst>
                                      </p:cBhvr>
                                      <p:tavLst>
                                        <p:tav tm="0">
                                          <p:val>
                                            <p:strVal val="0-#ppt_w/2"/>
                                          </p:val>
                                        </p:tav>
                                        <p:tav tm="100000">
                                          <p:val>
                                            <p:strVal val="#ppt_x"/>
                                          </p:val>
                                        </p:tav>
                                      </p:tavLst>
                                    </p:anim>
                                    <p:anim calcmode="lin" valueType="num">
                                      <p:cBhvr additive="base">
                                        <p:cTn id="17" dur="500" fill="hold"/>
                                        <p:tgtEl>
                                          <p:spTgt spid="29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3"/>
                                        </p:tgtEl>
                                        <p:attrNameLst>
                                          <p:attrName>style.visibility</p:attrName>
                                        </p:attrNameLst>
                                      </p:cBhvr>
                                      <p:to>
                                        <p:strVal val="visible"/>
                                      </p:to>
                                    </p:set>
                                    <p:anim calcmode="lin" valueType="num">
                                      <p:cBhvr additive="base">
                                        <p:cTn id="21" dur="500" fill="hold"/>
                                        <p:tgtEl>
                                          <p:spTgt spid="153"/>
                                        </p:tgtEl>
                                        <p:attrNameLst>
                                          <p:attrName>ppt_x</p:attrName>
                                        </p:attrNameLst>
                                      </p:cBhvr>
                                      <p:tavLst>
                                        <p:tav tm="0">
                                          <p:val>
                                            <p:strVal val="1+#ppt_w/2"/>
                                          </p:val>
                                        </p:tav>
                                        <p:tav tm="100000">
                                          <p:val>
                                            <p:strVal val="#ppt_x"/>
                                          </p:val>
                                        </p:tav>
                                      </p:tavLst>
                                    </p:anim>
                                    <p:anim calcmode="lin" valueType="num">
                                      <p:cBhvr additive="base">
                                        <p:cTn id="22" dur="500" fill="hold"/>
                                        <p:tgtEl>
                                          <p:spTgt spid="15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3" name="Google Shape;2356;p30">
            <a:extLst>
              <a:ext uri="{FF2B5EF4-FFF2-40B4-BE49-F238E27FC236}">
                <a16:creationId xmlns:a16="http://schemas.microsoft.com/office/drawing/2014/main" id="{FF3093F1-70FF-4A92-A939-256BC49F43A6}"/>
              </a:ext>
            </a:extLst>
          </p:cNvPr>
          <p:cNvGrpSpPr/>
          <p:nvPr userDrawn="1"/>
        </p:nvGrpSpPr>
        <p:grpSpPr>
          <a:xfrm>
            <a:off x="896619" y="1566374"/>
            <a:ext cx="9867486" cy="4807426"/>
            <a:chOff x="741115" y="853968"/>
            <a:chExt cx="7691377" cy="4021392"/>
          </a:xfrm>
          <a:solidFill>
            <a:schemeClr val="accent3"/>
          </a:solidFill>
        </p:grpSpPr>
        <p:sp>
          <p:nvSpPr>
            <p:cNvPr id="294" name="Google Shape;2357;p30">
              <a:extLst>
                <a:ext uri="{FF2B5EF4-FFF2-40B4-BE49-F238E27FC236}">
                  <a16:creationId xmlns:a16="http://schemas.microsoft.com/office/drawing/2014/main" id="{378B6936-B094-4FA3-9256-C7AF5859717D}"/>
                </a:ext>
              </a:extLst>
            </p:cNvPr>
            <p:cNvSpPr/>
            <p:nvPr/>
          </p:nvSpPr>
          <p:spPr>
            <a:xfrm>
              <a:off x="3121100" y="853968"/>
              <a:ext cx="3397427"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358;p30">
              <a:extLst>
                <a:ext uri="{FF2B5EF4-FFF2-40B4-BE49-F238E27FC236}">
                  <a16:creationId xmlns:a16="http://schemas.microsoft.com/office/drawing/2014/main" id="{FAD56BA3-21A7-4CCC-B7DB-AC61435A3A7D}"/>
                </a:ext>
              </a:extLst>
            </p:cNvPr>
            <p:cNvGrpSpPr/>
            <p:nvPr/>
          </p:nvGrpSpPr>
          <p:grpSpPr>
            <a:xfrm>
              <a:off x="741115" y="1203950"/>
              <a:ext cx="7691377" cy="3671410"/>
              <a:chOff x="741115" y="1203950"/>
              <a:chExt cx="7691377" cy="3671410"/>
            </a:xfrm>
            <a:grpFill/>
          </p:grpSpPr>
          <p:sp>
            <p:nvSpPr>
              <p:cNvPr id="296" name="Google Shape;2359;p30">
                <a:extLst>
                  <a:ext uri="{FF2B5EF4-FFF2-40B4-BE49-F238E27FC236}">
                    <a16:creationId xmlns:a16="http://schemas.microsoft.com/office/drawing/2014/main" id="{545757E5-2BB3-4409-8989-EF99146A7AC6}"/>
                  </a:ext>
                </a:extLst>
              </p:cNvPr>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 name="Google Shape;2360;p30">
                <a:extLst>
                  <a:ext uri="{FF2B5EF4-FFF2-40B4-BE49-F238E27FC236}">
                    <a16:creationId xmlns:a16="http://schemas.microsoft.com/office/drawing/2014/main" id="{697B9033-8630-487B-BB45-593826617AE1}"/>
                  </a:ext>
                </a:extLst>
              </p:cNvPr>
              <p:cNvSpPr/>
              <p:nvPr/>
            </p:nvSpPr>
            <p:spPr>
              <a:xfrm>
                <a:off x="1766314" y="1203950"/>
                <a:ext cx="2028300" cy="156548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7"/>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48"/>
                                        </p:tgtEl>
                                      </p:cBhvr>
                                      <p:by x="150000" y="150000"/>
                                    </p:animScale>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92"/>
                                        </p:tgtEl>
                                        <p:attrNameLst>
                                          <p:attrName>style.visibility</p:attrName>
                                        </p:attrNameLst>
                                      </p:cBhvr>
                                      <p:to>
                                        <p:strVal val="visible"/>
                                      </p:to>
                                    </p:set>
                                    <p:anim calcmode="lin" valueType="num">
                                      <p:cBhvr additive="base">
                                        <p:cTn id="16" dur="500" fill="hold"/>
                                        <p:tgtEl>
                                          <p:spTgt spid="292"/>
                                        </p:tgtEl>
                                        <p:attrNameLst>
                                          <p:attrName>ppt_x</p:attrName>
                                        </p:attrNameLst>
                                      </p:cBhvr>
                                      <p:tavLst>
                                        <p:tav tm="0">
                                          <p:val>
                                            <p:strVal val="0-#ppt_w/2"/>
                                          </p:val>
                                        </p:tav>
                                        <p:tav tm="100000">
                                          <p:val>
                                            <p:strVal val="#ppt_x"/>
                                          </p:val>
                                        </p:tav>
                                      </p:tavLst>
                                    </p:anim>
                                    <p:anim calcmode="lin" valueType="num">
                                      <p:cBhvr additive="base">
                                        <p:cTn id="17" dur="500" fill="hold"/>
                                        <p:tgtEl>
                                          <p:spTgt spid="29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3"/>
                                        </p:tgtEl>
                                        <p:attrNameLst>
                                          <p:attrName>style.visibility</p:attrName>
                                        </p:attrNameLst>
                                      </p:cBhvr>
                                      <p:to>
                                        <p:strVal val="visible"/>
                                      </p:to>
                                    </p:set>
                                    <p:anim calcmode="lin" valueType="num">
                                      <p:cBhvr additive="base">
                                        <p:cTn id="21" dur="500" fill="hold"/>
                                        <p:tgtEl>
                                          <p:spTgt spid="153"/>
                                        </p:tgtEl>
                                        <p:attrNameLst>
                                          <p:attrName>ppt_x</p:attrName>
                                        </p:attrNameLst>
                                      </p:cBhvr>
                                      <p:tavLst>
                                        <p:tav tm="0">
                                          <p:val>
                                            <p:strVal val="1+#ppt_w/2"/>
                                          </p:val>
                                        </p:tav>
                                        <p:tav tm="100000">
                                          <p:val>
                                            <p:strVal val="#ppt_x"/>
                                          </p:val>
                                        </p:tav>
                                      </p:tavLst>
                                    </p:anim>
                                    <p:anim calcmode="lin" valueType="num">
                                      <p:cBhvr additive="base">
                                        <p:cTn id="22" dur="500" fill="hold"/>
                                        <p:tgtEl>
                                          <p:spTgt spid="15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22"/>
                                        </p:tgtEl>
                                        <p:attrNameLst>
                                          <p:attrName>style.visibility</p:attrName>
                                        </p:attrNameLst>
                                      </p:cBhvr>
                                      <p:to>
                                        <p:strVal val="visible"/>
                                      </p:to>
                                    </p:set>
                                    <p:anim calcmode="lin" valueType="num">
                                      <p:cBhvr>
                                        <p:cTn id="17" dur="1000" fill="hold"/>
                                        <p:tgtEl>
                                          <p:spTgt spid="122"/>
                                        </p:tgtEl>
                                        <p:attrNameLst>
                                          <p:attrName>ppt_w</p:attrName>
                                        </p:attrNameLst>
                                      </p:cBhvr>
                                      <p:tavLst>
                                        <p:tav tm="0">
                                          <p:val>
                                            <p:fltVal val="0"/>
                                          </p:val>
                                        </p:tav>
                                        <p:tav tm="100000">
                                          <p:val>
                                            <p:strVal val="#ppt_w"/>
                                          </p:val>
                                        </p:tav>
                                      </p:tavLst>
                                    </p:anim>
                                    <p:anim calcmode="lin" valueType="num">
                                      <p:cBhvr>
                                        <p:cTn id="18" dur="1000" fill="hold"/>
                                        <p:tgtEl>
                                          <p:spTgt spid="122"/>
                                        </p:tgtEl>
                                        <p:attrNameLst>
                                          <p:attrName>ppt_h</p:attrName>
                                        </p:attrNameLst>
                                      </p:cBhvr>
                                      <p:tavLst>
                                        <p:tav tm="0">
                                          <p:val>
                                            <p:fltVal val="0"/>
                                          </p:val>
                                        </p:tav>
                                        <p:tav tm="100000">
                                          <p:val>
                                            <p:strVal val="#ppt_h"/>
                                          </p:val>
                                        </p:tav>
                                      </p:tavLst>
                                    </p:anim>
                                    <p:anim calcmode="lin" valueType="num">
                                      <p:cBhvr>
                                        <p:cTn id="19" dur="1000" fill="hold"/>
                                        <p:tgtEl>
                                          <p:spTgt spid="122"/>
                                        </p:tgtEl>
                                        <p:attrNameLst>
                                          <p:attrName>style.rotation</p:attrName>
                                        </p:attrNameLst>
                                      </p:cBhvr>
                                      <p:tavLst>
                                        <p:tav tm="0">
                                          <p:val>
                                            <p:fltVal val="90"/>
                                          </p:val>
                                        </p:tav>
                                        <p:tav tm="100000">
                                          <p:val>
                                            <p:fltVal val="0"/>
                                          </p:val>
                                        </p:tav>
                                      </p:tavLst>
                                    </p:anim>
                                    <p:animEffect transition="in" filter="fade">
                                      <p:cBhvr>
                                        <p:cTn id="20" dur="1000"/>
                                        <p:tgtEl>
                                          <p:spTgt spid="122"/>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36"/>
                                        </p:tgtEl>
                                        <p:attrNameLst>
                                          <p:attrName>style.visibility</p:attrName>
                                        </p:attrNameLst>
                                      </p:cBhvr>
                                      <p:to>
                                        <p:strVal val="visible"/>
                                      </p:to>
                                    </p:set>
                                    <p:animEffect transition="in" filter="randombar(horizontal)">
                                      <p:cBhvr>
                                        <p:cTn id="24"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6"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36"/>
                                        </p:tgtEl>
                                        <p:attrNameLst>
                                          <p:attrName>style.visibility</p:attrName>
                                        </p:attrNameLst>
                                      </p:cBhvr>
                                      <p:to>
                                        <p:strVal val="visible"/>
                                      </p:to>
                                    </p:set>
                                    <p:anim calcmode="lin" valueType="num">
                                      <p:cBhvr>
                                        <p:cTn id="17" dur="1000" fill="hold"/>
                                        <p:tgtEl>
                                          <p:spTgt spid="236"/>
                                        </p:tgtEl>
                                        <p:attrNameLst>
                                          <p:attrName>ppt_w</p:attrName>
                                        </p:attrNameLst>
                                      </p:cBhvr>
                                      <p:tavLst>
                                        <p:tav tm="0">
                                          <p:val>
                                            <p:fltVal val="0"/>
                                          </p:val>
                                        </p:tav>
                                        <p:tav tm="100000">
                                          <p:val>
                                            <p:strVal val="#ppt_w"/>
                                          </p:val>
                                        </p:tav>
                                      </p:tavLst>
                                    </p:anim>
                                    <p:anim calcmode="lin" valueType="num">
                                      <p:cBhvr>
                                        <p:cTn id="18" dur="1000" fill="hold"/>
                                        <p:tgtEl>
                                          <p:spTgt spid="236"/>
                                        </p:tgtEl>
                                        <p:attrNameLst>
                                          <p:attrName>ppt_h</p:attrName>
                                        </p:attrNameLst>
                                      </p:cBhvr>
                                      <p:tavLst>
                                        <p:tav tm="0">
                                          <p:val>
                                            <p:fltVal val="0"/>
                                          </p:val>
                                        </p:tav>
                                        <p:tav tm="100000">
                                          <p:val>
                                            <p:strVal val="#ppt_h"/>
                                          </p:val>
                                        </p:tav>
                                      </p:tavLst>
                                    </p:anim>
                                    <p:anim calcmode="lin" valueType="num">
                                      <p:cBhvr>
                                        <p:cTn id="19" dur="1000" fill="hold"/>
                                        <p:tgtEl>
                                          <p:spTgt spid="236"/>
                                        </p:tgtEl>
                                        <p:attrNameLst>
                                          <p:attrName>style.rotation</p:attrName>
                                        </p:attrNameLst>
                                      </p:cBhvr>
                                      <p:tavLst>
                                        <p:tav tm="0">
                                          <p:val>
                                            <p:fltVal val="90"/>
                                          </p:val>
                                        </p:tav>
                                        <p:tav tm="100000">
                                          <p:val>
                                            <p:fltVal val="0"/>
                                          </p:val>
                                        </p:tav>
                                      </p:tavLst>
                                    </p:anim>
                                    <p:animEffect transition="in" filter="fade">
                                      <p:cBhvr>
                                        <p:cTn id="20" dur="1000"/>
                                        <p:tgtEl>
                                          <p:spTgt spid="236"/>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randombar(horizontal)">
                                      <p:cBhvr>
                                        <p:cTn id="2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38"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p:cTn id="17" dur="1000" fill="hold"/>
                                        <p:tgtEl>
                                          <p:spTgt spid="138"/>
                                        </p:tgtEl>
                                        <p:attrNameLst>
                                          <p:attrName>ppt_w</p:attrName>
                                        </p:attrNameLst>
                                      </p:cBhvr>
                                      <p:tavLst>
                                        <p:tav tm="0">
                                          <p:val>
                                            <p:fltVal val="0"/>
                                          </p:val>
                                        </p:tav>
                                        <p:tav tm="100000">
                                          <p:val>
                                            <p:strVal val="#ppt_w"/>
                                          </p:val>
                                        </p:tav>
                                      </p:tavLst>
                                    </p:anim>
                                    <p:anim calcmode="lin" valueType="num">
                                      <p:cBhvr>
                                        <p:cTn id="18" dur="1000" fill="hold"/>
                                        <p:tgtEl>
                                          <p:spTgt spid="138"/>
                                        </p:tgtEl>
                                        <p:attrNameLst>
                                          <p:attrName>ppt_h</p:attrName>
                                        </p:attrNameLst>
                                      </p:cBhvr>
                                      <p:tavLst>
                                        <p:tav tm="0">
                                          <p:val>
                                            <p:fltVal val="0"/>
                                          </p:val>
                                        </p:tav>
                                        <p:tav tm="100000">
                                          <p:val>
                                            <p:strVal val="#ppt_h"/>
                                          </p:val>
                                        </p:tav>
                                      </p:tavLst>
                                    </p:anim>
                                    <p:anim calcmode="lin" valueType="num">
                                      <p:cBhvr>
                                        <p:cTn id="19" dur="1000" fill="hold"/>
                                        <p:tgtEl>
                                          <p:spTgt spid="138"/>
                                        </p:tgtEl>
                                        <p:attrNameLst>
                                          <p:attrName>style.rotation</p:attrName>
                                        </p:attrNameLst>
                                      </p:cBhvr>
                                      <p:tavLst>
                                        <p:tav tm="0">
                                          <p:val>
                                            <p:fltVal val="90"/>
                                          </p:val>
                                        </p:tav>
                                        <p:tav tm="100000">
                                          <p:val>
                                            <p:fltVal val="0"/>
                                          </p:val>
                                        </p:tav>
                                      </p:tavLst>
                                    </p:anim>
                                    <p:animEffect transition="in" filter="fade">
                                      <p:cBhvr>
                                        <p:cTn id="20" dur="1000"/>
                                        <p:tgtEl>
                                          <p:spTgt spid="13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24"/>
                                        </p:tgtEl>
                                        <p:attrNameLst>
                                          <p:attrName>style.visibility</p:attrName>
                                        </p:attrNameLst>
                                      </p:cBhvr>
                                      <p:to>
                                        <p:strVal val="visible"/>
                                      </p:to>
                                    </p:set>
                                    <p:animEffect transition="in" filter="randombar(horizontal)">
                                      <p:cBhvr>
                                        <p:cTn id="24"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 name="Picture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345" y="364703"/>
            <a:ext cx="2069886" cy="1034943"/>
          </a:xfrm>
          <a:prstGeom prst="rect">
            <a:avLst/>
          </a:prstGeom>
        </p:spPr>
      </p:pic>
    </p:spTree>
    <p:extLst>
      <p:ext uri="{BB962C8B-B14F-4D97-AF65-F5344CB8AC3E}">
        <p14:creationId xmlns:p14="http://schemas.microsoft.com/office/powerpoint/2010/main" val="930506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96"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userDrawn="1"/>
        </p:nvPicPr>
        <p:blipFill>
          <a:blip r:embed="rId2" cstate="print"/>
          <a:srcRect/>
          <a:stretch>
            <a:fillRect/>
          </a:stretch>
        </p:blipFill>
        <p:spPr bwMode="auto">
          <a:xfrm>
            <a:off x="785396" y="450429"/>
            <a:ext cx="2237784" cy="863493"/>
          </a:xfrm>
          <a:prstGeom prst="rect">
            <a:avLst/>
          </a:prstGeom>
          <a:noFill/>
        </p:spPr>
      </p:pic>
    </p:spTree>
    <p:extLst>
      <p:ext uri="{BB962C8B-B14F-4D97-AF65-F5344CB8AC3E}">
        <p14:creationId xmlns:p14="http://schemas.microsoft.com/office/powerpoint/2010/main" val="243630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6" descr="Không có mô tả.">
            <a:extLst>
              <a:ext uri="{FF2B5EF4-FFF2-40B4-BE49-F238E27FC236}">
                <a16:creationId xmlns:a16="http://schemas.microsoft.com/office/drawing/2014/main" id="{9B856AB9-7D07-45DD-A088-BE4905E45470}"/>
              </a:ext>
            </a:extLst>
          </p:cNvPr>
          <p:cNvPicPr>
            <a:picLocks noChangeAspect="1" noChangeArrowheads="1"/>
          </p:cNvPicPr>
          <p:nvPr userDrawn="1"/>
        </p:nvPicPr>
        <p:blipFill>
          <a:blip r:embed="rId2">
            <a:clrChange>
              <a:clrFrom>
                <a:srgbClr val="F7FBFB"/>
              </a:clrFrom>
              <a:clrTo>
                <a:srgbClr val="F7FBFB">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39013" y="438261"/>
            <a:ext cx="2330549" cy="88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043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 name="Picture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396" y="357971"/>
            <a:ext cx="2325467" cy="1162735"/>
          </a:xfrm>
          <a:prstGeom prst="rect">
            <a:avLst/>
          </a:prstGeom>
        </p:spPr>
      </p:pic>
    </p:spTree>
    <p:extLst>
      <p:ext uri="{BB962C8B-B14F-4D97-AF65-F5344CB8AC3E}">
        <p14:creationId xmlns:p14="http://schemas.microsoft.com/office/powerpoint/2010/main" val="3656448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9744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22"/>
                                        </p:tgtEl>
                                        <p:attrNameLst>
                                          <p:attrName>style.visibility</p:attrName>
                                        </p:attrNameLst>
                                      </p:cBhvr>
                                      <p:to>
                                        <p:strVal val="visible"/>
                                      </p:to>
                                    </p:set>
                                    <p:anim calcmode="lin" valueType="num">
                                      <p:cBhvr>
                                        <p:cTn id="17" dur="1000" fill="hold"/>
                                        <p:tgtEl>
                                          <p:spTgt spid="122"/>
                                        </p:tgtEl>
                                        <p:attrNameLst>
                                          <p:attrName>ppt_w</p:attrName>
                                        </p:attrNameLst>
                                      </p:cBhvr>
                                      <p:tavLst>
                                        <p:tav tm="0">
                                          <p:val>
                                            <p:fltVal val="0"/>
                                          </p:val>
                                        </p:tav>
                                        <p:tav tm="100000">
                                          <p:val>
                                            <p:strVal val="#ppt_w"/>
                                          </p:val>
                                        </p:tav>
                                      </p:tavLst>
                                    </p:anim>
                                    <p:anim calcmode="lin" valueType="num">
                                      <p:cBhvr>
                                        <p:cTn id="18" dur="1000" fill="hold"/>
                                        <p:tgtEl>
                                          <p:spTgt spid="122"/>
                                        </p:tgtEl>
                                        <p:attrNameLst>
                                          <p:attrName>ppt_h</p:attrName>
                                        </p:attrNameLst>
                                      </p:cBhvr>
                                      <p:tavLst>
                                        <p:tav tm="0">
                                          <p:val>
                                            <p:fltVal val="0"/>
                                          </p:val>
                                        </p:tav>
                                        <p:tav tm="100000">
                                          <p:val>
                                            <p:strVal val="#ppt_h"/>
                                          </p:val>
                                        </p:tav>
                                      </p:tavLst>
                                    </p:anim>
                                    <p:anim calcmode="lin" valueType="num">
                                      <p:cBhvr>
                                        <p:cTn id="19" dur="1000" fill="hold"/>
                                        <p:tgtEl>
                                          <p:spTgt spid="122"/>
                                        </p:tgtEl>
                                        <p:attrNameLst>
                                          <p:attrName>style.rotation</p:attrName>
                                        </p:attrNameLst>
                                      </p:cBhvr>
                                      <p:tavLst>
                                        <p:tav tm="0">
                                          <p:val>
                                            <p:fltVal val="90"/>
                                          </p:val>
                                        </p:tav>
                                        <p:tav tm="100000">
                                          <p:val>
                                            <p:fltVal val="0"/>
                                          </p:val>
                                        </p:tav>
                                      </p:tavLst>
                                    </p:anim>
                                    <p:animEffect transition="in" filter="fade">
                                      <p:cBhvr>
                                        <p:cTn id="20" dur="1000"/>
                                        <p:tgtEl>
                                          <p:spTgt spid="122"/>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36"/>
                                        </p:tgtEl>
                                        <p:attrNameLst>
                                          <p:attrName>style.visibility</p:attrName>
                                        </p:attrNameLst>
                                      </p:cBhvr>
                                      <p:to>
                                        <p:strVal val="visible"/>
                                      </p:to>
                                    </p:set>
                                    <p:animEffect transition="in" filter="randombar(horizontal)">
                                      <p:cBhvr>
                                        <p:cTn id="24"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6"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36"/>
                                        </p:tgtEl>
                                        <p:attrNameLst>
                                          <p:attrName>style.visibility</p:attrName>
                                        </p:attrNameLst>
                                      </p:cBhvr>
                                      <p:to>
                                        <p:strVal val="visible"/>
                                      </p:to>
                                    </p:set>
                                    <p:anim calcmode="lin" valueType="num">
                                      <p:cBhvr>
                                        <p:cTn id="17" dur="1000" fill="hold"/>
                                        <p:tgtEl>
                                          <p:spTgt spid="236"/>
                                        </p:tgtEl>
                                        <p:attrNameLst>
                                          <p:attrName>ppt_w</p:attrName>
                                        </p:attrNameLst>
                                      </p:cBhvr>
                                      <p:tavLst>
                                        <p:tav tm="0">
                                          <p:val>
                                            <p:fltVal val="0"/>
                                          </p:val>
                                        </p:tav>
                                        <p:tav tm="100000">
                                          <p:val>
                                            <p:strVal val="#ppt_w"/>
                                          </p:val>
                                        </p:tav>
                                      </p:tavLst>
                                    </p:anim>
                                    <p:anim calcmode="lin" valueType="num">
                                      <p:cBhvr>
                                        <p:cTn id="18" dur="1000" fill="hold"/>
                                        <p:tgtEl>
                                          <p:spTgt spid="236"/>
                                        </p:tgtEl>
                                        <p:attrNameLst>
                                          <p:attrName>ppt_h</p:attrName>
                                        </p:attrNameLst>
                                      </p:cBhvr>
                                      <p:tavLst>
                                        <p:tav tm="0">
                                          <p:val>
                                            <p:fltVal val="0"/>
                                          </p:val>
                                        </p:tav>
                                        <p:tav tm="100000">
                                          <p:val>
                                            <p:strVal val="#ppt_h"/>
                                          </p:val>
                                        </p:tav>
                                      </p:tavLst>
                                    </p:anim>
                                    <p:anim calcmode="lin" valueType="num">
                                      <p:cBhvr>
                                        <p:cTn id="19" dur="1000" fill="hold"/>
                                        <p:tgtEl>
                                          <p:spTgt spid="236"/>
                                        </p:tgtEl>
                                        <p:attrNameLst>
                                          <p:attrName>style.rotation</p:attrName>
                                        </p:attrNameLst>
                                      </p:cBhvr>
                                      <p:tavLst>
                                        <p:tav tm="0">
                                          <p:val>
                                            <p:fltVal val="90"/>
                                          </p:val>
                                        </p:tav>
                                        <p:tav tm="100000">
                                          <p:val>
                                            <p:fltVal val="0"/>
                                          </p:val>
                                        </p:tav>
                                      </p:tavLst>
                                    </p:anim>
                                    <p:animEffect transition="in" filter="fade">
                                      <p:cBhvr>
                                        <p:cTn id="20" dur="1000"/>
                                        <p:tgtEl>
                                          <p:spTgt spid="236"/>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randombar(horizontal)">
                                      <p:cBhvr>
                                        <p:cTn id="2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3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p:cTn id="17" dur="1000" fill="hold"/>
                                        <p:tgtEl>
                                          <p:spTgt spid="138"/>
                                        </p:tgtEl>
                                        <p:attrNameLst>
                                          <p:attrName>ppt_w</p:attrName>
                                        </p:attrNameLst>
                                      </p:cBhvr>
                                      <p:tavLst>
                                        <p:tav tm="0">
                                          <p:val>
                                            <p:fltVal val="0"/>
                                          </p:val>
                                        </p:tav>
                                        <p:tav tm="100000">
                                          <p:val>
                                            <p:strVal val="#ppt_w"/>
                                          </p:val>
                                        </p:tav>
                                      </p:tavLst>
                                    </p:anim>
                                    <p:anim calcmode="lin" valueType="num">
                                      <p:cBhvr>
                                        <p:cTn id="18" dur="1000" fill="hold"/>
                                        <p:tgtEl>
                                          <p:spTgt spid="138"/>
                                        </p:tgtEl>
                                        <p:attrNameLst>
                                          <p:attrName>ppt_h</p:attrName>
                                        </p:attrNameLst>
                                      </p:cBhvr>
                                      <p:tavLst>
                                        <p:tav tm="0">
                                          <p:val>
                                            <p:fltVal val="0"/>
                                          </p:val>
                                        </p:tav>
                                        <p:tav tm="100000">
                                          <p:val>
                                            <p:strVal val="#ppt_h"/>
                                          </p:val>
                                        </p:tav>
                                      </p:tavLst>
                                    </p:anim>
                                    <p:anim calcmode="lin" valueType="num">
                                      <p:cBhvr>
                                        <p:cTn id="19" dur="1000" fill="hold"/>
                                        <p:tgtEl>
                                          <p:spTgt spid="138"/>
                                        </p:tgtEl>
                                        <p:attrNameLst>
                                          <p:attrName>style.rotation</p:attrName>
                                        </p:attrNameLst>
                                      </p:cBhvr>
                                      <p:tavLst>
                                        <p:tav tm="0">
                                          <p:val>
                                            <p:fltVal val="90"/>
                                          </p:val>
                                        </p:tav>
                                        <p:tav tm="100000">
                                          <p:val>
                                            <p:fltVal val="0"/>
                                          </p:val>
                                        </p:tav>
                                      </p:tavLst>
                                    </p:anim>
                                    <p:animEffect transition="in" filter="fade">
                                      <p:cBhvr>
                                        <p:cTn id="20" dur="1000"/>
                                        <p:tgtEl>
                                          <p:spTgt spid="13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24"/>
                                        </p:tgtEl>
                                        <p:attrNameLst>
                                          <p:attrName>style.visibility</p:attrName>
                                        </p:attrNameLst>
                                      </p:cBhvr>
                                      <p:to>
                                        <p:strVal val="visible"/>
                                      </p:to>
                                    </p:set>
                                    <p:animEffect transition="in" filter="randombar(horizontal)">
                                      <p:cBhvr>
                                        <p:cTn id="24"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Picture 10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345" y="364703"/>
            <a:ext cx="2069886" cy="1034943"/>
          </a:xfrm>
          <a:prstGeom prst="rect">
            <a:avLst/>
          </a:prstGeom>
        </p:spPr>
      </p:pic>
    </p:spTree>
    <p:extLst>
      <p:ext uri="{BB962C8B-B14F-4D97-AF65-F5344CB8AC3E}">
        <p14:creationId xmlns:p14="http://schemas.microsoft.com/office/powerpoint/2010/main" val="123238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96"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userDrawn="1"/>
        </p:nvPicPr>
        <p:blipFill>
          <a:blip r:embed="rId2" cstate="print"/>
          <a:srcRect/>
          <a:stretch>
            <a:fillRect/>
          </a:stretch>
        </p:blipFill>
        <p:spPr bwMode="auto">
          <a:xfrm>
            <a:off x="785396" y="450429"/>
            <a:ext cx="2237784" cy="863493"/>
          </a:xfrm>
          <a:prstGeom prst="rect">
            <a:avLst/>
          </a:prstGeom>
          <a:noFill/>
        </p:spPr>
      </p:pic>
    </p:spTree>
    <p:extLst>
      <p:ext uri="{BB962C8B-B14F-4D97-AF65-F5344CB8AC3E}">
        <p14:creationId xmlns:p14="http://schemas.microsoft.com/office/powerpoint/2010/main" val="10771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 name="Picture 6" descr="Không có mô tả.">
            <a:extLst>
              <a:ext uri="{FF2B5EF4-FFF2-40B4-BE49-F238E27FC236}">
                <a16:creationId xmlns:a16="http://schemas.microsoft.com/office/drawing/2014/main" id="{9B856AB9-7D07-45DD-A088-BE4905E45470}"/>
              </a:ext>
            </a:extLst>
          </p:cNvPr>
          <p:cNvPicPr>
            <a:picLocks noChangeAspect="1" noChangeArrowheads="1"/>
          </p:cNvPicPr>
          <p:nvPr userDrawn="1"/>
        </p:nvPicPr>
        <p:blipFill>
          <a:blip r:embed="rId2">
            <a:clrChange>
              <a:clrFrom>
                <a:srgbClr val="F7FBFB"/>
              </a:clrFrom>
              <a:clrTo>
                <a:srgbClr val="F7FBFB">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39013" y="438261"/>
            <a:ext cx="2330549" cy="88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665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Picture 9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396" y="357971"/>
            <a:ext cx="2325467" cy="1162735"/>
          </a:xfrm>
          <a:prstGeom prst="rect">
            <a:avLst/>
          </a:prstGeom>
        </p:spPr>
      </p:pic>
    </p:spTree>
    <p:extLst>
      <p:ext uri="{BB962C8B-B14F-4D97-AF65-F5344CB8AC3E}">
        <p14:creationId xmlns:p14="http://schemas.microsoft.com/office/powerpoint/2010/main" val="2926936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1015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75" r:id="rId5"/>
    <p:sldLayoutId id="2147483692" r:id="rId6"/>
    <p:sldLayoutId id="2147483694" r:id="rId7"/>
    <p:sldLayoutId id="2147483693" r:id="rId8"/>
    <p:sldLayoutId id="2147483691" r:id="rId9"/>
    <p:sldLayoutId id="2147483676" r:id="rId10"/>
    <p:sldLayoutId id="2147483677" r:id="rId11"/>
    <p:sldLayoutId id="2147483678" r:id="rId12"/>
    <p:sldLayoutId id="2147483679" r:id="rId13"/>
    <p:sldLayoutId id="2147483680" r:id="rId14"/>
    <p:sldLayoutId id="2147483695" r:id="rId15"/>
    <p:sldLayoutId id="2147483696" r:id="rId16"/>
    <p:sldLayoutId id="2147483697" r:id="rId17"/>
    <p:sldLayoutId id="214748369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5.xml"/><Relationship Id="rId1" Type="http://schemas.openxmlformats.org/officeDocument/2006/relationships/tags" Target="../tags/tag10.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8.xml"/><Relationship Id="rId1" Type="http://schemas.openxmlformats.org/officeDocument/2006/relationships/tags" Target="../tags/tag1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slideLayout" Target="../slideLayouts/slideLayout9.xml"/><Relationship Id="rId1" Type="http://schemas.openxmlformats.org/officeDocument/2006/relationships/tags" Target="../tags/tag1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9.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9.xml"/><Relationship Id="rId1" Type="http://schemas.openxmlformats.org/officeDocument/2006/relationships/tags" Target="../tags/tag15.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9.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5.xml"/><Relationship Id="rId1" Type="http://schemas.openxmlformats.org/officeDocument/2006/relationships/tags" Target="../tags/tag3.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9.xml"/><Relationship Id="rId1" Type="http://schemas.openxmlformats.org/officeDocument/2006/relationships/tags" Target="../tags/tag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5.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66950" y="2363419"/>
            <a:ext cx="6113417" cy="2696444"/>
          </a:xfrm>
          <a:prstGeom prst="rect">
            <a:avLst/>
          </a:prstGeom>
          <a:noFill/>
        </p:spPr>
        <p:txBody>
          <a:bodyPr wrap="square" rtlCol="0">
            <a:spAutoFit/>
          </a:bodyPr>
          <a:lstStyle/>
          <a:p>
            <a:pPr algn="ctr">
              <a:lnSpc>
                <a:spcPct val="150000"/>
              </a:lnSpc>
            </a:pPr>
            <a:r>
              <a:rPr lang="en-US" sz="6000" dirty="0">
                <a:ln>
                  <a:solidFill>
                    <a:schemeClr val="accent1">
                      <a:lumMod val="50000"/>
                    </a:schemeClr>
                  </a:solidFill>
                </a:ln>
                <a:latin typeface="Times New Roman" pitchFamily="18" charset="0"/>
                <a:cs typeface="Times New Roman" pitchFamily="18" charset="0"/>
              </a:rPr>
              <a:t>BÀI 15</a:t>
            </a:r>
          </a:p>
          <a:p>
            <a:pPr algn="ctr">
              <a:lnSpc>
                <a:spcPct val="150000"/>
              </a:lnSpc>
            </a:pPr>
            <a:r>
              <a:rPr lang="en-US" sz="6000" dirty="0">
                <a:ln>
                  <a:solidFill>
                    <a:schemeClr val="accent1">
                      <a:lumMod val="50000"/>
                    </a:schemeClr>
                  </a:solidFill>
                </a:ln>
                <a:latin typeface="Times New Roman" pitchFamily="18" charset="0"/>
                <a:cs typeface="Times New Roman" pitchFamily="18" charset="0"/>
              </a:rPr>
              <a:t>KI - LÔ - GAM </a:t>
            </a:r>
          </a:p>
        </p:txBody>
      </p:sp>
      <p:grpSp>
        <p:nvGrpSpPr>
          <p:cNvPr id="4" name="Group 3">
            <a:extLst>
              <a:ext uri="{FF2B5EF4-FFF2-40B4-BE49-F238E27FC236}">
                <a16:creationId xmlns:a16="http://schemas.microsoft.com/office/drawing/2014/main" id="{B5044254-DE52-4029-B43E-ACD26C567FBA}"/>
              </a:ext>
            </a:extLst>
          </p:cNvPr>
          <p:cNvGrpSpPr/>
          <p:nvPr/>
        </p:nvGrpSpPr>
        <p:grpSpPr>
          <a:xfrm>
            <a:off x="1137602" y="223582"/>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7"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1">
                  <a:lumMod val="75000"/>
                </a:schemeClr>
              </a:solidFill>
              <a:ln>
                <a:solidFill>
                  <a:schemeClr val="accent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sp>
            <p:nvSpPr>
              <p:cNvPr id="8"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1">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grpSp>
        <p:sp>
          <p:nvSpPr>
            <p:cNvPr id="6" name="TextBox 5">
              <a:extLst>
                <a:ext uri="{FF2B5EF4-FFF2-40B4-BE49-F238E27FC236}">
                  <a16:creationId xmlns:a16="http://schemas.microsoft.com/office/drawing/2014/main" id="{46C80A5A-72BA-45B9-A254-2A8D09624ECF}"/>
                </a:ext>
              </a:extLst>
            </p:cNvPr>
            <p:cNvSpPr txBox="1"/>
            <p:nvPr/>
          </p:nvSpPr>
          <p:spPr>
            <a:xfrm>
              <a:off x="1677724" y="206880"/>
              <a:ext cx="1972089" cy="523220"/>
            </a:xfrm>
            <a:prstGeom prst="rect">
              <a:avLst/>
            </a:prstGeom>
            <a:noFill/>
          </p:spPr>
          <p:txBody>
            <a:bodyPr wrap="square" rtlCol="0">
              <a:spAutoFit/>
            </a:bodyPr>
            <a:lstStyle/>
            <a:p>
              <a:pPr algn="ctr"/>
              <a:r>
                <a:rPr lang="vi-VN" sz="2800" dirty="0">
                  <a:solidFill>
                    <a:srgbClr val="002060"/>
                  </a:solidFill>
                  <a:latin typeface="+mj-lt"/>
                </a:rPr>
                <a:t>CHỦ ĐỀ 3</a:t>
              </a:r>
            </a:p>
          </p:txBody>
        </p:sp>
      </p:grpSp>
      <p:sp>
        <p:nvSpPr>
          <p:cNvPr id="9" name="TextBox 8">
            <a:extLst>
              <a:ext uri="{FF2B5EF4-FFF2-40B4-BE49-F238E27FC236}">
                <a16:creationId xmlns:a16="http://schemas.microsoft.com/office/drawing/2014/main" id="{D049F577-F92A-4405-A19E-48EB947980F5}"/>
              </a:ext>
            </a:extLst>
          </p:cNvPr>
          <p:cNvSpPr txBox="1"/>
          <p:nvPr/>
        </p:nvSpPr>
        <p:spPr>
          <a:xfrm>
            <a:off x="3107421" y="290067"/>
            <a:ext cx="6755037" cy="1446550"/>
          </a:xfrm>
          <a:prstGeom prst="rect">
            <a:avLst/>
          </a:prstGeom>
          <a:noFill/>
        </p:spPr>
        <p:txBody>
          <a:bodyPr wrap="square" rtlCol="0">
            <a:spAutoFit/>
          </a:bodyPr>
          <a:lstStyle/>
          <a:p>
            <a:pPr algn="ctr"/>
            <a:r>
              <a:rPr lang="en-US" sz="4400" dirty="0">
                <a:solidFill>
                  <a:srgbClr val="002060"/>
                </a:solidFill>
                <a:latin typeface="Times New Roman" pitchFamily="18" charset="0"/>
                <a:cs typeface="Times New Roman" pitchFamily="18" charset="0"/>
              </a:rPr>
              <a:t>LÀM QUEN VỚI KHỐI LƯỢNG, DUNG TÍCH</a:t>
            </a:r>
            <a:endParaRPr lang="vi-VN" sz="4400" dirty="0">
              <a:solidFill>
                <a:srgbClr val="00206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41518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255AC9-60CE-49BC-B0C9-AE782F74E777}"/>
              </a:ext>
            </a:extLst>
          </p:cNvPr>
          <p:cNvSpPr txBox="1"/>
          <p:nvPr/>
        </p:nvSpPr>
        <p:spPr>
          <a:xfrm>
            <a:off x="4681119" y="772797"/>
            <a:ext cx="311899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Ki – </a:t>
            </a:r>
            <a:r>
              <a:rPr lang="en-US" sz="2800" b="1" dirty="0" err="1">
                <a:latin typeface="Times New Roman" pitchFamily="18" charset="0"/>
                <a:cs typeface="Times New Roman" pitchFamily="18" charset="0"/>
              </a:rPr>
              <a:t>lô</a:t>
            </a:r>
            <a:r>
              <a:rPr lang="en-US" sz="2800" b="1" dirty="0">
                <a:latin typeface="Times New Roman" pitchFamily="18" charset="0"/>
                <a:cs typeface="Times New Roman" pitchFamily="18" charset="0"/>
              </a:rPr>
              <a:t> – gam </a:t>
            </a:r>
          </a:p>
        </p:txBody>
      </p:sp>
      <p:sp>
        <p:nvSpPr>
          <p:cNvPr id="6" name="TextBox 5">
            <a:extLst>
              <a:ext uri="{FF2B5EF4-FFF2-40B4-BE49-F238E27FC236}">
                <a16:creationId xmlns:a16="http://schemas.microsoft.com/office/drawing/2014/main" id="{154B7B8B-25EF-403E-8605-847A14CB1FB7}"/>
              </a:ext>
            </a:extLst>
          </p:cNvPr>
          <p:cNvSpPr txBox="1"/>
          <p:nvPr/>
        </p:nvSpPr>
        <p:spPr>
          <a:xfrm>
            <a:off x="3073280" y="1458507"/>
            <a:ext cx="5813211" cy="523220"/>
          </a:xfrm>
          <a:prstGeom prst="rect">
            <a:avLst/>
          </a:prstGeom>
          <a:noFill/>
        </p:spPr>
        <p:txBody>
          <a:bodyPr wrap="square" rtlCol="0">
            <a:spAutoFit/>
          </a:bodyPr>
          <a:lstStyle/>
          <a:p>
            <a:pPr algn="just"/>
            <a:r>
              <a:rPr lang="en-US" sz="2800" dirty="0" err="1">
                <a:solidFill>
                  <a:srgbClr val="FF0000"/>
                </a:solidFill>
                <a:latin typeface="Times New Roman" pitchFamily="18" charset="0"/>
                <a:cs typeface="Times New Roman" pitchFamily="18" charset="0"/>
                <a:sym typeface="Wingdings" panose="05000000000000000000" pitchFamily="2" charset="2"/>
              </a:rPr>
              <a:t>Đây</a:t>
            </a:r>
            <a:r>
              <a:rPr lang="en-US" sz="2800" dirty="0">
                <a:solidFill>
                  <a:srgbClr val="FF0000"/>
                </a:solidFill>
                <a:latin typeface="Times New Roman" pitchFamily="18" charset="0"/>
                <a:cs typeface="Times New Roman" pitchFamily="18" charset="0"/>
                <a:sym typeface="Wingdings" panose="05000000000000000000" pitchFamily="2" charset="2"/>
              </a:rPr>
              <a:t> </a:t>
            </a:r>
            <a:r>
              <a:rPr lang="en-US" sz="2800" dirty="0" err="1">
                <a:solidFill>
                  <a:srgbClr val="FF0000"/>
                </a:solidFill>
                <a:latin typeface="Times New Roman" pitchFamily="18" charset="0"/>
                <a:cs typeface="Times New Roman" pitchFamily="18" charset="0"/>
                <a:sym typeface="Wingdings" panose="05000000000000000000" pitchFamily="2" charset="2"/>
              </a:rPr>
              <a:t>là</a:t>
            </a:r>
            <a:r>
              <a:rPr lang="en-US" sz="2800" dirty="0">
                <a:solidFill>
                  <a:srgbClr val="FF0000"/>
                </a:solidFill>
                <a:latin typeface="Times New Roman" pitchFamily="18" charset="0"/>
                <a:cs typeface="Times New Roman" pitchFamily="18" charset="0"/>
                <a:sym typeface="Wingdings" panose="05000000000000000000" pitchFamily="2" charset="2"/>
              </a:rPr>
              <a:t> </a:t>
            </a:r>
            <a:r>
              <a:rPr lang="en-US" sz="2800" dirty="0" err="1">
                <a:solidFill>
                  <a:srgbClr val="FF0000"/>
                </a:solidFill>
                <a:latin typeface="Times New Roman" pitchFamily="18" charset="0"/>
                <a:cs typeface="Times New Roman" pitchFamily="18" charset="0"/>
                <a:sym typeface="Wingdings" panose="05000000000000000000" pitchFamily="2" charset="2"/>
              </a:rPr>
              <a:t>quả</a:t>
            </a:r>
            <a:r>
              <a:rPr lang="en-US" sz="2800" dirty="0">
                <a:solidFill>
                  <a:srgbClr val="FF0000"/>
                </a:solidFill>
                <a:latin typeface="Times New Roman" pitchFamily="18" charset="0"/>
                <a:cs typeface="Times New Roman" pitchFamily="18" charset="0"/>
                <a:sym typeface="Wingdings" panose="05000000000000000000" pitchFamily="2" charset="2"/>
              </a:rPr>
              <a:t> </a:t>
            </a:r>
            <a:r>
              <a:rPr lang="en-US" sz="2800" dirty="0" err="1">
                <a:solidFill>
                  <a:srgbClr val="FF0000"/>
                </a:solidFill>
                <a:latin typeface="Times New Roman" pitchFamily="18" charset="0"/>
                <a:cs typeface="Times New Roman" pitchFamily="18" charset="0"/>
                <a:sym typeface="Wingdings" panose="05000000000000000000" pitchFamily="2" charset="2"/>
              </a:rPr>
              <a:t>cân</a:t>
            </a:r>
            <a:r>
              <a:rPr lang="en-US" sz="2800" dirty="0">
                <a:solidFill>
                  <a:srgbClr val="FF0000"/>
                </a:solidFill>
                <a:latin typeface="Times New Roman" pitchFamily="18" charset="0"/>
                <a:cs typeface="Times New Roman" pitchFamily="18" charset="0"/>
                <a:sym typeface="Wingdings" panose="05000000000000000000" pitchFamily="2" charset="2"/>
              </a:rPr>
              <a:t> 1 ki – </a:t>
            </a:r>
            <a:r>
              <a:rPr lang="en-US" sz="2800" dirty="0" err="1">
                <a:solidFill>
                  <a:srgbClr val="FF0000"/>
                </a:solidFill>
                <a:latin typeface="Times New Roman" pitchFamily="18" charset="0"/>
                <a:cs typeface="Times New Roman" pitchFamily="18" charset="0"/>
                <a:sym typeface="Wingdings" panose="05000000000000000000" pitchFamily="2" charset="2"/>
              </a:rPr>
              <a:t>lô</a:t>
            </a:r>
            <a:r>
              <a:rPr lang="en-US" sz="2800" dirty="0">
                <a:solidFill>
                  <a:srgbClr val="FF0000"/>
                </a:solidFill>
                <a:latin typeface="Times New Roman" pitchFamily="18" charset="0"/>
                <a:cs typeface="Times New Roman" pitchFamily="18" charset="0"/>
                <a:sym typeface="Wingdings" panose="05000000000000000000" pitchFamily="2" charset="2"/>
              </a:rPr>
              <a:t> – gam:</a:t>
            </a:r>
            <a:endParaRPr lang="en-US" sz="2800" dirty="0">
              <a:solidFill>
                <a:srgbClr val="FF0000"/>
              </a:solidFill>
              <a:latin typeface="Times New Roman" pitchFamily="18" charset="0"/>
              <a:cs typeface="Times New Roman" pitchFamily="18" charset="0"/>
            </a:endParaRPr>
          </a:p>
        </p:txBody>
      </p:sp>
      <p:pic>
        <p:nvPicPr>
          <p:cNvPr id="8" name="Picture 7">
            <a:extLst>
              <a:ext uri="{FF2B5EF4-FFF2-40B4-BE49-F238E27FC236}">
                <a16:creationId xmlns:a16="http://schemas.microsoft.com/office/drawing/2014/main" id="{6530BD37-A7C9-4636-9022-AEFD51980873}"/>
              </a:ext>
            </a:extLst>
          </p:cNvPr>
          <p:cNvPicPr>
            <a:picLocks noChangeAspect="1"/>
          </p:cNvPicPr>
          <p:nvPr/>
        </p:nvPicPr>
        <p:blipFill rotWithShape="1">
          <a:blip r:embed="rId3">
            <a:clrChange>
              <a:clrFrom>
                <a:srgbClr val="FFFFFF"/>
              </a:clrFrom>
              <a:clrTo>
                <a:srgbClr val="FFFFFF">
                  <a:alpha val="0"/>
                </a:srgbClr>
              </a:clrTo>
            </a:clrChange>
          </a:blip>
          <a:srcRect l="5171" t="6887" r="6609"/>
          <a:stretch/>
        </p:blipFill>
        <p:spPr>
          <a:xfrm rot="21600000">
            <a:off x="5044299" y="2158023"/>
            <a:ext cx="543629" cy="720462"/>
          </a:xfrm>
          <a:prstGeom prst="rect">
            <a:avLst/>
          </a:prstGeom>
        </p:spPr>
      </p:pic>
      <p:grpSp>
        <p:nvGrpSpPr>
          <p:cNvPr id="14" name="Group 13">
            <a:extLst>
              <a:ext uri="{FF2B5EF4-FFF2-40B4-BE49-F238E27FC236}">
                <a16:creationId xmlns:a16="http://schemas.microsoft.com/office/drawing/2014/main" id="{B1F851AF-44ED-4A44-9FD6-4502EB43A2E9}"/>
              </a:ext>
            </a:extLst>
          </p:cNvPr>
          <p:cNvGrpSpPr/>
          <p:nvPr/>
        </p:nvGrpSpPr>
        <p:grpSpPr>
          <a:xfrm>
            <a:off x="3027804" y="1234462"/>
            <a:ext cx="6580046" cy="2277476"/>
            <a:chOff x="2935691" y="1934977"/>
            <a:chExt cx="6580046" cy="2277476"/>
          </a:xfrm>
        </p:grpSpPr>
        <p:grpSp>
          <p:nvGrpSpPr>
            <p:cNvPr id="12" name="Group 11">
              <a:extLst>
                <a:ext uri="{FF2B5EF4-FFF2-40B4-BE49-F238E27FC236}">
                  <a16:creationId xmlns:a16="http://schemas.microsoft.com/office/drawing/2014/main" id="{54069A63-B6F2-42B8-86F0-8A718F7DCAE5}"/>
                </a:ext>
              </a:extLst>
            </p:cNvPr>
            <p:cNvGrpSpPr/>
            <p:nvPr/>
          </p:nvGrpSpPr>
          <p:grpSpPr>
            <a:xfrm>
              <a:off x="7905572" y="2229093"/>
              <a:ext cx="1610165" cy="1983360"/>
              <a:chOff x="7905572" y="1933867"/>
              <a:chExt cx="1610165" cy="1983360"/>
            </a:xfrm>
          </p:grpSpPr>
          <p:pic>
            <p:nvPicPr>
              <p:cNvPr id="10" name="Picture 9">
                <a:extLst>
                  <a:ext uri="{FF2B5EF4-FFF2-40B4-BE49-F238E27FC236}">
                    <a16:creationId xmlns:a16="http://schemas.microsoft.com/office/drawing/2014/main" id="{1D31818F-B586-441D-ACE0-968DDD3590DC}"/>
                  </a:ext>
                </a:extLst>
              </p:cNvPr>
              <p:cNvPicPr>
                <a:picLocks noChangeAspect="1"/>
              </p:cNvPicPr>
              <p:nvPr/>
            </p:nvPicPr>
            <p:blipFill>
              <a:blip r:embed="rId4"/>
              <a:stretch>
                <a:fillRect/>
              </a:stretch>
            </p:blipFill>
            <p:spPr>
              <a:xfrm>
                <a:off x="7951678" y="1933867"/>
                <a:ext cx="1564059" cy="1983360"/>
              </a:xfrm>
              <a:prstGeom prst="rect">
                <a:avLst/>
              </a:prstGeom>
            </p:spPr>
          </p:pic>
          <p:sp>
            <p:nvSpPr>
              <p:cNvPr id="11" name="Rectangle 10">
                <a:extLst>
                  <a:ext uri="{FF2B5EF4-FFF2-40B4-BE49-F238E27FC236}">
                    <a16:creationId xmlns:a16="http://schemas.microsoft.com/office/drawing/2014/main" id="{B5A864D9-9CE1-498D-B36C-CB5789EFB3F1}"/>
                  </a:ext>
                </a:extLst>
              </p:cNvPr>
              <p:cNvSpPr/>
              <p:nvPr/>
            </p:nvSpPr>
            <p:spPr>
              <a:xfrm>
                <a:off x="7905572" y="3032763"/>
                <a:ext cx="526257" cy="66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itchFamily="18" charset="0"/>
                  <a:cs typeface="Times New Roman" pitchFamily="18" charset="0"/>
                </a:endParaRPr>
              </a:p>
            </p:txBody>
          </p:sp>
        </p:grpSp>
        <p:sp>
          <p:nvSpPr>
            <p:cNvPr id="13" name="Rectangle: Rounded Corners 12">
              <a:extLst>
                <a:ext uri="{FF2B5EF4-FFF2-40B4-BE49-F238E27FC236}">
                  <a16:creationId xmlns:a16="http://schemas.microsoft.com/office/drawing/2014/main" id="{EBFF328F-4C8C-49DF-B9F8-D5F9BA14F63D}"/>
                </a:ext>
              </a:extLst>
            </p:cNvPr>
            <p:cNvSpPr/>
            <p:nvPr/>
          </p:nvSpPr>
          <p:spPr>
            <a:xfrm>
              <a:off x="2935691" y="1934977"/>
              <a:ext cx="4992914" cy="2277476"/>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a:latin typeface="Times New Roman" pitchFamily="18" charset="0"/>
                <a:cs typeface="Times New Roman" pitchFamily="18" charset="0"/>
              </a:endParaRPr>
            </a:p>
          </p:txBody>
        </p:sp>
      </p:grpSp>
      <p:sp>
        <p:nvSpPr>
          <p:cNvPr id="15" name="TextBox 14">
            <a:extLst>
              <a:ext uri="{FF2B5EF4-FFF2-40B4-BE49-F238E27FC236}">
                <a16:creationId xmlns:a16="http://schemas.microsoft.com/office/drawing/2014/main" id="{094B420B-D494-46DF-B4C0-12CEE0DB6688}"/>
              </a:ext>
            </a:extLst>
          </p:cNvPr>
          <p:cNvSpPr txBox="1"/>
          <p:nvPr/>
        </p:nvSpPr>
        <p:spPr>
          <a:xfrm>
            <a:off x="3410554" y="2895297"/>
            <a:ext cx="4529587" cy="523220"/>
          </a:xfrm>
          <a:prstGeom prst="rect">
            <a:avLst/>
          </a:prstGeom>
          <a:noFill/>
        </p:spPr>
        <p:txBody>
          <a:bodyPr wrap="square" rtlCol="0">
            <a:spAutoFit/>
          </a:bodyPr>
          <a:lstStyle/>
          <a:p>
            <a:pPr algn="just"/>
            <a:r>
              <a:rPr lang="en-US" sz="2800" dirty="0">
                <a:solidFill>
                  <a:srgbClr val="FF0000"/>
                </a:solidFill>
                <a:latin typeface="Times New Roman" pitchFamily="18" charset="0"/>
                <a:cs typeface="Times New Roman" pitchFamily="18" charset="0"/>
                <a:sym typeface="Wingdings" panose="05000000000000000000" pitchFamily="2" charset="2"/>
              </a:rPr>
              <a:t>Ki – </a:t>
            </a:r>
            <a:r>
              <a:rPr lang="en-US" sz="2800" dirty="0" err="1">
                <a:solidFill>
                  <a:srgbClr val="FF0000"/>
                </a:solidFill>
                <a:latin typeface="Times New Roman" pitchFamily="18" charset="0"/>
                <a:cs typeface="Times New Roman" pitchFamily="18" charset="0"/>
                <a:sym typeface="Wingdings" panose="05000000000000000000" pitchFamily="2" charset="2"/>
              </a:rPr>
              <a:t>lô</a:t>
            </a:r>
            <a:r>
              <a:rPr lang="en-US" sz="2800" dirty="0">
                <a:solidFill>
                  <a:srgbClr val="FF0000"/>
                </a:solidFill>
                <a:latin typeface="Times New Roman" pitchFamily="18" charset="0"/>
                <a:cs typeface="Times New Roman" pitchFamily="18" charset="0"/>
                <a:sym typeface="Wingdings" panose="05000000000000000000" pitchFamily="2" charset="2"/>
              </a:rPr>
              <a:t> – gam </a:t>
            </a:r>
            <a:r>
              <a:rPr lang="en-US" sz="2800" dirty="0" err="1">
                <a:solidFill>
                  <a:srgbClr val="FF0000"/>
                </a:solidFill>
                <a:latin typeface="Times New Roman" pitchFamily="18" charset="0"/>
                <a:cs typeface="Times New Roman" pitchFamily="18" charset="0"/>
                <a:sym typeface="Wingdings" panose="05000000000000000000" pitchFamily="2" charset="2"/>
              </a:rPr>
              <a:t>viết</a:t>
            </a:r>
            <a:r>
              <a:rPr lang="en-US" sz="2800" dirty="0">
                <a:solidFill>
                  <a:srgbClr val="FF0000"/>
                </a:solidFill>
                <a:latin typeface="Times New Roman" pitchFamily="18" charset="0"/>
                <a:cs typeface="Times New Roman" pitchFamily="18" charset="0"/>
                <a:sym typeface="Wingdings" panose="05000000000000000000" pitchFamily="2" charset="2"/>
              </a:rPr>
              <a:t> </a:t>
            </a:r>
            <a:r>
              <a:rPr lang="en-US" sz="2800" dirty="0" err="1">
                <a:solidFill>
                  <a:srgbClr val="FF0000"/>
                </a:solidFill>
                <a:latin typeface="Times New Roman" pitchFamily="18" charset="0"/>
                <a:cs typeface="Times New Roman" pitchFamily="18" charset="0"/>
                <a:sym typeface="Wingdings" panose="05000000000000000000" pitchFamily="2" charset="2"/>
              </a:rPr>
              <a:t>tắt</a:t>
            </a:r>
            <a:r>
              <a:rPr lang="en-US" sz="2800" dirty="0">
                <a:solidFill>
                  <a:srgbClr val="FF0000"/>
                </a:solidFill>
                <a:latin typeface="Times New Roman" pitchFamily="18" charset="0"/>
                <a:cs typeface="Times New Roman" pitchFamily="18" charset="0"/>
                <a:sym typeface="Wingdings" panose="05000000000000000000" pitchFamily="2" charset="2"/>
              </a:rPr>
              <a:t> </a:t>
            </a:r>
            <a:r>
              <a:rPr lang="en-US" sz="2800" dirty="0" err="1">
                <a:solidFill>
                  <a:srgbClr val="FF0000"/>
                </a:solidFill>
                <a:latin typeface="Times New Roman" pitchFamily="18" charset="0"/>
                <a:cs typeface="Times New Roman" pitchFamily="18" charset="0"/>
                <a:sym typeface="Wingdings" panose="05000000000000000000" pitchFamily="2" charset="2"/>
              </a:rPr>
              <a:t>là</a:t>
            </a:r>
            <a:r>
              <a:rPr lang="en-US" sz="2800" dirty="0">
                <a:solidFill>
                  <a:srgbClr val="FF0000"/>
                </a:solidFill>
                <a:latin typeface="Times New Roman" pitchFamily="18" charset="0"/>
                <a:cs typeface="Times New Roman" pitchFamily="18" charset="0"/>
                <a:sym typeface="Wingdings" panose="05000000000000000000" pitchFamily="2" charset="2"/>
              </a:rPr>
              <a:t> </a:t>
            </a:r>
            <a:r>
              <a:rPr lang="en-US" sz="2800" b="1" i="1" dirty="0">
                <a:solidFill>
                  <a:srgbClr val="FF0000"/>
                </a:solidFill>
                <a:latin typeface="Times New Roman" pitchFamily="18" charset="0"/>
                <a:cs typeface="Times New Roman" pitchFamily="18" charset="0"/>
                <a:sym typeface="Wingdings" panose="05000000000000000000" pitchFamily="2" charset="2"/>
              </a:rPr>
              <a:t>kg</a:t>
            </a:r>
            <a:r>
              <a:rPr lang="en-US" sz="2800" dirty="0">
                <a:solidFill>
                  <a:srgbClr val="FF0000"/>
                </a:solidFill>
                <a:latin typeface="Times New Roman" pitchFamily="18" charset="0"/>
                <a:cs typeface="Times New Roman" pitchFamily="18" charset="0"/>
                <a:sym typeface="Wingdings" panose="05000000000000000000" pitchFamily="2" charset="2"/>
              </a:rPr>
              <a:t>.</a:t>
            </a:r>
            <a:endParaRPr lang="en-US" sz="2800" dirty="0">
              <a:solidFill>
                <a:srgbClr val="FF0000"/>
              </a:solidFill>
              <a:latin typeface="Times New Roman" pitchFamily="18" charset="0"/>
              <a:cs typeface="Times New Roman" pitchFamily="18" charset="0"/>
            </a:endParaRPr>
          </a:p>
        </p:txBody>
      </p:sp>
      <p:pic>
        <p:nvPicPr>
          <p:cNvPr id="17" name="Picture 16">
            <a:extLst>
              <a:ext uri="{FF2B5EF4-FFF2-40B4-BE49-F238E27FC236}">
                <a16:creationId xmlns:a16="http://schemas.microsoft.com/office/drawing/2014/main" id="{4151D6C8-0E34-43B3-9A6B-DFEE23212CBD}"/>
              </a:ext>
            </a:extLst>
          </p:cNvPr>
          <p:cNvPicPr>
            <a:picLocks noChangeAspect="1"/>
          </p:cNvPicPr>
          <p:nvPr/>
        </p:nvPicPr>
        <p:blipFill>
          <a:blip r:embed="rId5"/>
          <a:stretch>
            <a:fillRect/>
          </a:stretch>
        </p:blipFill>
        <p:spPr>
          <a:xfrm>
            <a:off x="2060724" y="3788230"/>
            <a:ext cx="8245515" cy="2277476"/>
          </a:xfrm>
          <a:prstGeom prst="rect">
            <a:avLst/>
          </a:prstGeom>
        </p:spPr>
      </p:pic>
      <p:sp>
        <p:nvSpPr>
          <p:cNvPr id="18" name="TextBox 17">
            <a:extLst>
              <a:ext uri="{FF2B5EF4-FFF2-40B4-BE49-F238E27FC236}">
                <a16:creationId xmlns:a16="http://schemas.microsoft.com/office/drawing/2014/main" id="{E662B6DA-5C52-4F62-99BB-0E01B8ECDFA6}"/>
              </a:ext>
            </a:extLst>
          </p:cNvPr>
          <p:cNvSpPr txBox="1"/>
          <p:nvPr/>
        </p:nvSpPr>
        <p:spPr>
          <a:xfrm>
            <a:off x="2060724" y="5951155"/>
            <a:ext cx="3813415" cy="523220"/>
          </a:xfrm>
          <a:prstGeom prst="rect">
            <a:avLst/>
          </a:prstGeom>
          <a:noFill/>
        </p:spPr>
        <p:txBody>
          <a:bodyPr wrap="square" rtlCol="0">
            <a:spAutoFit/>
          </a:bodyPr>
          <a:lstStyle/>
          <a:p>
            <a:pPr algn="just"/>
            <a:r>
              <a:rPr lang="en-US" sz="2800" dirty="0" err="1">
                <a:latin typeface="Times New Roman" pitchFamily="18" charset="0"/>
                <a:cs typeface="Times New Roman" pitchFamily="18" charset="0"/>
                <a:sym typeface="Wingdings" panose="05000000000000000000" pitchFamily="2" charset="2"/>
              </a:rPr>
              <a:t>Hộp</a:t>
            </a:r>
            <a:r>
              <a:rPr lang="en-US" sz="2800" dirty="0">
                <a:latin typeface="Times New Roman" pitchFamily="18" charset="0"/>
                <a:cs typeface="Times New Roman" pitchFamily="18" charset="0"/>
                <a:sym typeface="Wingdings" panose="05000000000000000000" pitchFamily="2" charset="2"/>
              </a:rPr>
              <a:t> </a:t>
            </a:r>
            <a:r>
              <a:rPr lang="en-US" sz="2800" dirty="0" err="1">
                <a:latin typeface="Times New Roman" pitchFamily="18" charset="0"/>
                <a:cs typeface="Times New Roman" pitchFamily="18" charset="0"/>
                <a:sym typeface="Wingdings" panose="05000000000000000000" pitchFamily="2" charset="2"/>
              </a:rPr>
              <a:t>sữa</a:t>
            </a:r>
            <a:r>
              <a:rPr lang="en-US" sz="2800" dirty="0">
                <a:latin typeface="Times New Roman" pitchFamily="18" charset="0"/>
                <a:cs typeface="Times New Roman" pitchFamily="18" charset="0"/>
                <a:sym typeface="Wingdings" panose="05000000000000000000" pitchFamily="2" charset="2"/>
              </a:rPr>
              <a:t> </a:t>
            </a:r>
            <a:r>
              <a:rPr lang="en-US" sz="2800" dirty="0" err="1">
                <a:latin typeface="Times New Roman" pitchFamily="18" charset="0"/>
                <a:cs typeface="Times New Roman" pitchFamily="18" charset="0"/>
                <a:sym typeface="Wingdings" panose="05000000000000000000" pitchFamily="2" charset="2"/>
              </a:rPr>
              <a:t>cân</a:t>
            </a:r>
            <a:r>
              <a:rPr lang="en-US" sz="2800" dirty="0">
                <a:latin typeface="Times New Roman" pitchFamily="18" charset="0"/>
                <a:cs typeface="Times New Roman" pitchFamily="18" charset="0"/>
                <a:sym typeface="Wingdings" panose="05000000000000000000" pitchFamily="2" charset="2"/>
              </a:rPr>
              <a:t> </a:t>
            </a:r>
            <a:r>
              <a:rPr lang="en-US" sz="2800" dirty="0" err="1">
                <a:latin typeface="Times New Roman" pitchFamily="18" charset="0"/>
                <a:cs typeface="Times New Roman" pitchFamily="18" charset="0"/>
                <a:sym typeface="Wingdings" panose="05000000000000000000" pitchFamily="2" charset="2"/>
              </a:rPr>
              <a:t>nặng</a:t>
            </a:r>
            <a:r>
              <a:rPr lang="en-US" sz="2800" dirty="0">
                <a:latin typeface="Times New Roman" pitchFamily="18" charset="0"/>
                <a:cs typeface="Times New Roman" pitchFamily="18" charset="0"/>
                <a:sym typeface="Wingdings" panose="05000000000000000000" pitchFamily="2" charset="2"/>
              </a:rPr>
              <a:t> 1 kg.</a:t>
            </a:r>
            <a:endParaRPr lang="en-US" sz="2800" dirty="0">
              <a:latin typeface="Times New Roman" pitchFamily="18" charset="0"/>
              <a:cs typeface="Times New Roman" pitchFamily="18" charset="0"/>
            </a:endParaRPr>
          </a:p>
        </p:txBody>
      </p:sp>
      <p:sp>
        <p:nvSpPr>
          <p:cNvPr id="19" name="TextBox 18">
            <a:extLst>
              <a:ext uri="{FF2B5EF4-FFF2-40B4-BE49-F238E27FC236}">
                <a16:creationId xmlns:a16="http://schemas.microsoft.com/office/drawing/2014/main" id="{85B738CF-D7EA-4D2D-88FD-B300EDB37E40}"/>
              </a:ext>
            </a:extLst>
          </p:cNvPr>
          <p:cNvSpPr txBox="1"/>
          <p:nvPr/>
        </p:nvSpPr>
        <p:spPr>
          <a:xfrm>
            <a:off x="6802166" y="5951154"/>
            <a:ext cx="3813415" cy="523220"/>
          </a:xfrm>
          <a:prstGeom prst="rect">
            <a:avLst/>
          </a:prstGeom>
          <a:noFill/>
        </p:spPr>
        <p:txBody>
          <a:bodyPr wrap="square" rtlCol="0">
            <a:spAutoFit/>
          </a:bodyPr>
          <a:lstStyle/>
          <a:p>
            <a:pPr algn="just"/>
            <a:r>
              <a:rPr lang="en-US" sz="2800" dirty="0" err="1">
                <a:latin typeface="Times New Roman" pitchFamily="18" charset="0"/>
                <a:cs typeface="Times New Roman" pitchFamily="18" charset="0"/>
                <a:sym typeface="Wingdings" panose="05000000000000000000" pitchFamily="2" charset="2"/>
              </a:rPr>
              <a:t>Túi</a:t>
            </a:r>
            <a:r>
              <a:rPr lang="en-US" sz="2800" dirty="0">
                <a:latin typeface="Times New Roman" pitchFamily="18" charset="0"/>
                <a:cs typeface="Times New Roman" pitchFamily="18" charset="0"/>
                <a:sym typeface="Wingdings" panose="05000000000000000000" pitchFamily="2" charset="2"/>
              </a:rPr>
              <a:t> </a:t>
            </a:r>
            <a:r>
              <a:rPr lang="en-US" sz="2800" dirty="0" err="1">
                <a:latin typeface="Times New Roman" pitchFamily="18" charset="0"/>
                <a:cs typeface="Times New Roman" pitchFamily="18" charset="0"/>
                <a:sym typeface="Wingdings" panose="05000000000000000000" pitchFamily="2" charset="2"/>
              </a:rPr>
              <a:t>gạo</a:t>
            </a:r>
            <a:r>
              <a:rPr lang="en-US" sz="2800" dirty="0">
                <a:latin typeface="Times New Roman" pitchFamily="18" charset="0"/>
                <a:cs typeface="Times New Roman" pitchFamily="18" charset="0"/>
                <a:sym typeface="Wingdings" panose="05000000000000000000" pitchFamily="2" charset="2"/>
              </a:rPr>
              <a:t> </a:t>
            </a:r>
            <a:r>
              <a:rPr lang="en-US" sz="2800" dirty="0" err="1">
                <a:latin typeface="Times New Roman" pitchFamily="18" charset="0"/>
                <a:cs typeface="Times New Roman" pitchFamily="18" charset="0"/>
                <a:sym typeface="Wingdings" panose="05000000000000000000" pitchFamily="2" charset="2"/>
              </a:rPr>
              <a:t>cân</a:t>
            </a:r>
            <a:r>
              <a:rPr lang="en-US" sz="2800" dirty="0">
                <a:latin typeface="Times New Roman" pitchFamily="18" charset="0"/>
                <a:cs typeface="Times New Roman" pitchFamily="18" charset="0"/>
                <a:sym typeface="Wingdings" panose="05000000000000000000" pitchFamily="2" charset="2"/>
              </a:rPr>
              <a:t> </a:t>
            </a:r>
            <a:r>
              <a:rPr lang="en-US" sz="2800" dirty="0" err="1">
                <a:latin typeface="Times New Roman" pitchFamily="18" charset="0"/>
                <a:cs typeface="Times New Roman" pitchFamily="18" charset="0"/>
                <a:sym typeface="Wingdings" panose="05000000000000000000" pitchFamily="2" charset="2"/>
              </a:rPr>
              <a:t>nặng</a:t>
            </a:r>
            <a:r>
              <a:rPr lang="en-US" sz="2800" dirty="0">
                <a:latin typeface="Times New Roman" pitchFamily="18" charset="0"/>
                <a:cs typeface="Times New Roman" pitchFamily="18" charset="0"/>
                <a:sym typeface="Wingdings" panose="05000000000000000000" pitchFamily="2" charset="2"/>
              </a:rPr>
              <a:t> 2 kg.</a:t>
            </a:r>
            <a:endParaRPr lang="en-US" sz="28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42055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down)">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wipe(down)">
                                      <p:cBhvr>
                                        <p:cTn id="32" dur="500"/>
                                        <p:tgtEl>
                                          <p:spTgt spid="1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wipe(down)">
                                      <p:cBhvr>
                                        <p:cTn id="3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2590800"/>
            <a:ext cx="5038826" cy="1107996"/>
          </a:xfrm>
          <a:prstGeom prst="rect">
            <a:avLst/>
          </a:prstGeom>
          <a:noFill/>
        </p:spPr>
        <p:txBody>
          <a:bodyPr wrap="square" rtlCol="0">
            <a:spAutoFit/>
          </a:bodyPr>
          <a:lstStyle/>
          <a:p>
            <a:r>
              <a:rPr lang="en-US" sz="6600" dirty="0">
                <a:latin typeface="Algerian" panose="04020705040A02060702" pitchFamily="82" charset="0"/>
              </a:rPr>
              <a:t>HOẠT ĐỘNG</a:t>
            </a:r>
          </a:p>
        </p:txBody>
      </p:sp>
    </p:spTree>
    <p:extLst>
      <p:ext uri="{BB962C8B-B14F-4D97-AF65-F5344CB8AC3E}">
        <p14:creationId xmlns:p14="http://schemas.microsoft.com/office/powerpoint/2010/main" val="3027801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C96BEAC-AA60-4761-A01C-991F155C90DF}"/>
              </a:ext>
            </a:extLst>
          </p:cNvPr>
          <p:cNvGrpSpPr/>
          <p:nvPr/>
        </p:nvGrpSpPr>
        <p:grpSpPr>
          <a:xfrm>
            <a:off x="1592614" y="1416079"/>
            <a:ext cx="2507672" cy="830997"/>
            <a:chOff x="3740729" y="661336"/>
            <a:chExt cx="2507672" cy="830997"/>
          </a:xfrm>
        </p:grpSpPr>
        <p:sp>
          <p:nvSpPr>
            <p:cNvPr id="191" name="Oval 190">
              <a:extLst>
                <a:ext uri="{FF2B5EF4-FFF2-40B4-BE49-F238E27FC236}">
                  <a16:creationId xmlns:a16="http://schemas.microsoft.com/office/drawing/2014/main" id="{FC72CC7D-E218-4291-AA55-F216BB68CF10}"/>
                </a:ext>
              </a:extLst>
            </p:cNvPr>
            <p:cNvSpPr/>
            <p:nvPr/>
          </p:nvSpPr>
          <p:spPr>
            <a:xfrm>
              <a:off x="3740729" y="773982"/>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itchFamily="18" charset="0"/>
                  <a:cs typeface="Times New Roman" pitchFamily="18" charset="0"/>
                </a:rPr>
                <a:t>1</a:t>
              </a:r>
            </a:p>
          </p:txBody>
        </p:sp>
        <p:sp>
          <p:nvSpPr>
            <p:cNvPr id="192" name="TextBox 191">
              <a:extLst>
                <a:ext uri="{FF2B5EF4-FFF2-40B4-BE49-F238E27FC236}">
                  <a16:creationId xmlns:a16="http://schemas.microsoft.com/office/drawing/2014/main" id="{E0C9CD36-4E04-483B-AFB0-317C17891738}"/>
                </a:ext>
              </a:extLst>
            </p:cNvPr>
            <p:cNvSpPr txBox="1"/>
            <p:nvPr/>
          </p:nvSpPr>
          <p:spPr>
            <a:xfrm>
              <a:off x="4263949" y="661336"/>
              <a:ext cx="1984452" cy="830997"/>
            </a:xfrm>
            <a:prstGeom prst="rect">
              <a:avLst/>
            </a:prstGeom>
            <a:noFill/>
          </p:spPr>
          <p:txBody>
            <a:bodyPr wrap="square" rtlCol="0">
              <a:spAutoFit/>
            </a:bodyPr>
            <a:lstStyle/>
            <a:p>
              <a:pPr algn="just">
                <a:lnSpc>
                  <a:spcPct val="150000"/>
                </a:lnSpc>
              </a:pPr>
              <a:r>
                <a:rPr lang="en-US" sz="3200" dirty="0">
                  <a:latin typeface="Times New Roman" pitchFamily="18" charset="0"/>
                  <a:cs typeface="Times New Roman" pitchFamily="18" charset="0"/>
                </a:rPr>
                <a:t>Đ, S ?</a:t>
              </a:r>
            </a:p>
          </p:txBody>
        </p:sp>
      </p:grpSp>
      <p:sp>
        <p:nvSpPr>
          <p:cNvPr id="119" name="TextBox 118">
            <a:extLst>
              <a:ext uri="{FF2B5EF4-FFF2-40B4-BE49-F238E27FC236}">
                <a16:creationId xmlns:a16="http://schemas.microsoft.com/office/drawing/2014/main" id="{1A2F6DD7-ECE3-460E-A93A-DB1EAA0EA472}"/>
              </a:ext>
            </a:extLst>
          </p:cNvPr>
          <p:cNvSpPr txBox="1"/>
          <p:nvPr/>
        </p:nvSpPr>
        <p:spPr>
          <a:xfrm>
            <a:off x="694626" y="2146163"/>
            <a:ext cx="5401374" cy="3969292"/>
          </a:xfrm>
          <a:prstGeom prst="rect">
            <a:avLst/>
          </a:prstGeom>
          <a:noFill/>
        </p:spPr>
        <p:txBody>
          <a:bodyPr wrap="square" rtlCol="0">
            <a:spAutoFit/>
          </a:bodyPr>
          <a:lstStyle/>
          <a:p>
            <a:pPr marL="514350" indent="-514350" algn="just">
              <a:lnSpc>
                <a:spcPct val="20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bóng</a:t>
            </a:r>
            <a:r>
              <a:rPr lang="en-US" sz="2600" dirty="0">
                <a:solidFill>
                  <a:schemeClr val="tx1">
                    <a:lumMod val="95000"/>
                    <a:lumOff val="5000"/>
                  </a:schemeClr>
                </a:solidFill>
              </a:rPr>
              <a:t> </a:t>
            </a:r>
            <a:r>
              <a:rPr lang="en-US" sz="2600" dirty="0" err="1">
                <a:solidFill>
                  <a:schemeClr val="tx1">
                    <a:lumMod val="95000"/>
                    <a:lumOff val="5000"/>
                  </a:schemeClr>
                </a:solidFill>
              </a:rPr>
              <a:t>nhẹ</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 1 kg.</a:t>
            </a:r>
          </a:p>
          <a:p>
            <a:pPr marL="514350" indent="-514350" algn="just">
              <a:lnSpc>
                <a:spcPct val="200000"/>
              </a:lnSpc>
              <a:buAutoNum type="alphaLcParenR"/>
            </a:pPr>
            <a:r>
              <a:rPr lang="en-US" sz="2600" dirty="0" err="1">
                <a:solidFill>
                  <a:schemeClr val="tx1">
                    <a:lumMod val="95000"/>
                    <a:lumOff val="5000"/>
                  </a:schemeClr>
                </a:solidFill>
              </a:rPr>
              <a:t>Nải</a:t>
            </a:r>
            <a:r>
              <a:rPr lang="en-US" sz="2600" dirty="0">
                <a:solidFill>
                  <a:schemeClr val="tx1">
                    <a:lumMod val="95000"/>
                    <a:lumOff val="5000"/>
                  </a:schemeClr>
                </a:solidFill>
              </a:rPr>
              <a:t> </a:t>
            </a:r>
            <a:r>
              <a:rPr lang="en-US" sz="2600" dirty="0" err="1">
                <a:solidFill>
                  <a:schemeClr val="tx1">
                    <a:lumMod val="95000"/>
                    <a:lumOff val="5000"/>
                  </a:schemeClr>
                </a:solidFill>
              </a:rPr>
              <a:t>chuối</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 1 kg.</a:t>
            </a:r>
          </a:p>
          <a:p>
            <a:pPr marL="514350" indent="-514350" algn="just">
              <a:lnSpc>
                <a:spcPct val="20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 </a:t>
            </a:r>
            <a:r>
              <a:rPr lang="en-US" sz="2600" dirty="0" err="1">
                <a:solidFill>
                  <a:schemeClr val="tx1">
                    <a:lumMod val="95000"/>
                    <a:lumOff val="5000"/>
                  </a:schemeClr>
                </a:solidFill>
              </a:rPr>
              <a:t>cân</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1 kg.</a:t>
            </a:r>
          </a:p>
          <a:p>
            <a:pPr marL="514350" indent="-514350" algn="just">
              <a:lnSpc>
                <a:spcPct val="20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bóng</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bằng</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a:t>
            </a:r>
          </a:p>
          <a:p>
            <a:pPr marL="514350" indent="-514350" algn="just">
              <a:lnSpc>
                <a:spcPct val="200000"/>
              </a:lnSpc>
              <a:buAutoNum type="alphaLcParenR"/>
            </a:pPr>
            <a:r>
              <a:rPr lang="en-US" sz="2600" dirty="0" err="1">
                <a:solidFill>
                  <a:schemeClr val="tx1">
                    <a:lumMod val="95000"/>
                    <a:lumOff val="5000"/>
                  </a:schemeClr>
                </a:solidFill>
              </a:rPr>
              <a:t>Nải</a:t>
            </a:r>
            <a:r>
              <a:rPr lang="en-US" sz="2600" dirty="0">
                <a:solidFill>
                  <a:schemeClr val="tx1">
                    <a:lumMod val="95000"/>
                    <a:lumOff val="5000"/>
                  </a:schemeClr>
                </a:solidFill>
              </a:rPr>
              <a:t> </a:t>
            </a:r>
            <a:r>
              <a:rPr lang="en-US" sz="2600" dirty="0" err="1">
                <a:solidFill>
                  <a:schemeClr val="tx1">
                    <a:lumMod val="95000"/>
                    <a:lumOff val="5000"/>
                  </a:schemeClr>
                </a:solidFill>
              </a:rPr>
              <a:t>chuối</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a:t>
            </a:r>
          </a:p>
        </p:txBody>
      </p:sp>
      <p:sp>
        <p:nvSpPr>
          <p:cNvPr id="120" name="Rectangle: Rounded Corners 119">
            <a:extLst>
              <a:ext uri="{FF2B5EF4-FFF2-40B4-BE49-F238E27FC236}">
                <a16:creationId xmlns:a16="http://schemas.microsoft.com/office/drawing/2014/main" id="{5FF30482-433E-4B0C-8725-1594900EFB5A}"/>
              </a:ext>
            </a:extLst>
          </p:cNvPr>
          <p:cNvSpPr/>
          <p:nvPr/>
        </p:nvSpPr>
        <p:spPr>
          <a:xfrm>
            <a:off x="6096001" y="2450262"/>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itchFamily="18" charset="0"/>
                <a:cs typeface="Times New Roman" pitchFamily="18" charset="0"/>
              </a:rPr>
              <a:t>?</a:t>
            </a:r>
          </a:p>
        </p:txBody>
      </p:sp>
      <p:sp>
        <p:nvSpPr>
          <p:cNvPr id="121" name="Rectangle: Rounded Corners 120">
            <a:extLst>
              <a:ext uri="{FF2B5EF4-FFF2-40B4-BE49-F238E27FC236}">
                <a16:creationId xmlns:a16="http://schemas.microsoft.com/office/drawing/2014/main" id="{0E2C34D6-4190-4499-BFA4-602DAFA97ECE}"/>
              </a:ext>
            </a:extLst>
          </p:cNvPr>
          <p:cNvSpPr/>
          <p:nvPr/>
        </p:nvSpPr>
        <p:spPr>
          <a:xfrm>
            <a:off x="6134100" y="2471258"/>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solidFill>
                  <a:srgbClr val="FF0000"/>
                </a:solidFill>
                <a:latin typeface="Times New Roman" pitchFamily="18" charset="0"/>
                <a:cs typeface="Times New Roman" pitchFamily="18" charset="0"/>
              </a:rPr>
              <a:t>Đ</a:t>
            </a:r>
          </a:p>
        </p:txBody>
      </p:sp>
      <p:sp>
        <p:nvSpPr>
          <p:cNvPr id="122" name="Rectangle: Rounded Corners 121">
            <a:extLst>
              <a:ext uri="{FF2B5EF4-FFF2-40B4-BE49-F238E27FC236}">
                <a16:creationId xmlns:a16="http://schemas.microsoft.com/office/drawing/2014/main" id="{59DFF83F-B5EE-40DB-95CA-76941F216028}"/>
              </a:ext>
            </a:extLst>
          </p:cNvPr>
          <p:cNvSpPr/>
          <p:nvPr/>
        </p:nvSpPr>
        <p:spPr>
          <a:xfrm>
            <a:off x="6096001" y="320995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itchFamily="18" charset="0"/>
                <a:cs typeface="Times New Roman" pitchFamily="18" charset="0"/>
              </a:rPr>
              <a:t>?</a:t>
            </a:r>
          </a:p>
        </p:txBody>
      </p:sp>
      <p:sp>
        <p:nvSpPr>
          <p:cNvPr id="123" name="Rectangle: Rounded Corners 122">
            <a:extLst>
              <a:ext uri="{FF2B5EF4-FFF2-40B4-BE49-F238E27FC236}">
                <a16:creationId xmlns:a16="http://schemas.microsoft.com/office/drawing/2014/main" id="{BB86C049-B4D2-46A1-BCFE-4EE390981856}"/>
              </a:ext>
            </a:extLst>
          </p:cNvPr>
          <p:cNvSpPr/>
          <p:nvPr/>
        </p:nvSpPr>
        <p:spPr>
          <a:xfrm>
            <a:off x="6096001" y="4018153"/>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itchFamily="18" charset="0"/>
                <a:cs typeface="Times New Roman" pitchFamily="18" charset="0"/>
              </a:rPr>
              <a:t>?</a:t>
            </a:r>
          </a:p>
        </p:txBody>
      </p:sp>
      <p:sp>
        <p:nvSpPr>
          <p:cNvPr id="124" name="Rectangle: Rounded Corners 123">
            <a:extLst>
              <a:ext uri="{FF2B5EF4-FFF2-40B4-BE49-F238E27FC236}">
                <a16:creationId xmlns:a16="http://schemas.microsoft.com/office/drawing/2014/main" id="{23F11431-2D16-4000-81B9-75B2E4A14CB5}"/>
              </a:ext>
            </a:extLst>
          </p:cNvPr>
          <p:cNvSpPr/>
          <p:nvPr/>
        </p:nvSpPr>
        <p:spPr>
          <a:xfrm>
            <a:off x="6096001" y="4806879"/>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itchFamily="18" charset="0"/>
                <a:cs typeface="Times New Roman" pitchFamily="18" charset="0"/>
              </a:rPr>
              <a:t>?</a:t>
            </a:r>
          </a:p>
        </p:txBody>
      </p:sp>
      <p:sp>
        <p:nvSpPr>
          <p:cNvPr id="125" name="Rectangle: Rounded Corners 124">
            <a:extLst>
              <a:ext uri="{FF2B5EF4-FFF2-40B4-BE49-F238E27FC236}">
                <a16:creationId xmlns:a16="http://schemas.microsoft.com/office/drawing/2014/main" id="{CE43D443-C8AC-471D-B8F2-BDCB24BA903A}"/>
              </a:ext>
            </a:extLst>
          </p:cNvPr>
          <p:cNvSpPr/>
          <p:nvPr/>
        </p:nvSpPr>
        <p:spPr>
          <a:xfrm>
            <a:off x="6096000" y="5563577"/>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itchFamily="18" charset="0"/>
                <a:cs typeface="Times New Roman" pitchFamily="18" charset="0"/>
              </a:rPr>
              <a:t>?</a:t>
            </a:r>
          </a:p>
        </p:txBody>
      </p:sp>
      <p:pic>
        <p:nvPicPr>
          <p:cNvPr id="4" name="Picture 3">
            <a:extLst>
              <a:ext uri="{FF2B5EF4-FFF2-40B4-BE49-F238E27FC236}">
                <a16:creationId xmlns:a16="http://schemas.microsoft.com/office/drawing/2014/main" id="{5059A187-AB63-49E8-A6D2-35D7F7C82EA9}"/>
              </a:ext>
            </a:extLst>
          </p:cNvPr>
          <p:cNvPicPr>
            <a:picLocks noChangeAspect="1"/>
          </p:cNvPicPr>
          <p:nvPr/>
        </p:nvPicPr>
        <p:blipFill rotWithShape="1">
          <a:blip r:embed="rId3">
            <a:clrChange>
              <a:clrFrom>
                <a:srgbClr val="FFFFFF"/>
              </a:clrFrom>
              <a:clrTo>
                <a:srgbClr val="FFFFFF">
                  <a:alpha val="0"/>
                </a:srgbClr>
              </a:clrTo>
            </a:clrChange>
          </a:blip>
          <a:srcRect b="5208"/>
          <a:stretch/>
        </p:blipFill>
        <p:spPr>
          <a:xfrm>
            <a:off x="6999514" y="1109629"/>
            <a:ext cx="4114800" cy="1950237"/>
          </a:xfrm>
          <a:prstGeom prst="rect">
            <a:avLst/>
          </a:prstGeom>
        </p:spPr>
      </p:pic>
      <p:pic>
        <p:nvPicPr>
          <p:cNvPr id="6" name="Picture 5">
            <a:extLst>
              <a:ext uri="{FF2B5EF4-FFF2-40B4-BE49-F238E27FC236}">
                <a16:creationId xmlns:a16="http://schemas.microsoft.com/office/drawing/2014/main" id="{9094F8F8-1D68-4209-8AAB-9893C41802A8}"/>
              </a:ext>
            </a:extLst>
          </p:cNvPr>
          <p:cNvPicPr>
            <a:picLocks noChangeAspect="1"/>
          </p:cNvPicPr>
          <p:nvPr/>
        </p:nvPicPr>
        <p:blipFill rotWithShape="1">
          <a:blip r:embed="rId4">
            <a:clrChange>
              <a:clrFrom>
                <a:srgbClr val="FFFFFF"/>
              </a:clrFrom>
              <a:clrTo>
                <a:srgbClr val="FFFFFF">
                  <a:alpha val="0"/>
                </a:srgbClr>
              </a:clrTo>
            </a:clrChange>
          </a:blip>
          <a:srcRect b="2363"/>
          <a:stretch/>
        </p:blipFill>
        <p:spPr>
          <a:xfrm>
            <a:off x="7306126" y="3129126"/>
            <a:ext cx="3924300" cy="2957353"/>
          </a:xfrm>
          <a:prstGeom prst="rect">
            <a:avLst/>
          </a:prstGeom>
        </p:spPr>
      </p:pic>
      <p:sp>
        <p:nvSpPr>
          <p:cNvPr id="131" name="Rectangle: Rounded Corners 130">
            <a:extLst>
              <a:ext uri="{FF2B5EF4-FFF2-40B4-BE49-F238E27FC236}">
                <a16:creationId xmlns:a16="http://schemas.microsoft.com/office/drawing/2014/main" id="{20D4C094-1EE1-4203-9228-D1A5D09CE3FD}"/>
              </a:ext>
            </a:extLst>
          </p:cNvPr>
          <p:cNvSpPr/>
          <p:nvPr/>
        </p:nvSpPr>
        <p:spPr>
          <a:xfrm>
            <a:off x="6115759" y="3223985"/>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solidFill>
                  <a:srgbClr val="FF0000"/>
                </a:solidFill>
                <a:latin typeface="Times New Roman" pitchFamily="18" charset="0"/>
                <a:cs typeface="Times New Roman" pitchFamily="18" charset="0"/>
              </a:rPr>
              <a:t>Đ</a:t>
            </a:r>
          </a:p>
        </p:txBody>
      </p:sp>
      <p:sp>
        <p:nvSpPr>
          <p:cNvPr id="132" name="Rectangle: Rounded Corners 131">
            <a:extLst>
              <a:ext uri="{FF2B5EF4-FFF2-40B4-BE49-F238E27FC236}">
                <a16:creationId xmlns:a16="http://schemas.microsoft.com/office/drawing/2014/main" id="{D35877A1-3409-4324-BBE4-D9EA6A60B170}"/>
              </a:ext>
            </a:extLst>
          </p:cNvPr>
          <p:cNvSpPr/>
          <p:nvPr/>
        </p:nvSpPr>
        <p:spPr>
          <a:xfrm>
            <a:off x="6124281" y="4822367"/>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solidFill>
                  <a:srgbClr val="FF0000"/>
                </a:solidFill>
                <a:latin typeface="Times New Roman" pitchFamily="18" charset="0"/>
                <a:cs typeface="Times New Roman" pitchFamily="18" charset="0"/>
              </a:rPr>
              <a:t>S</a:t>
            </a:r>
          </a:p>
        </p:txBody>
      </p:sp>
      <p:sp>
        <p:nvSpPr>
          <p:cNvPr id="133" name="Rectangle: Rounded Corners 132">
            <a:extLst>
              <a:ext uri="{FF2B5EF4-FFF2-40B4-BE49-F238E27FC236}">
                <a16:creationId xmlns:a16="http://schemas.microsoft.com/office/drawing/2014/main" id="{C1198372-6795-4058-A973-366C2838BF59}"/>
              </a:ext>
            </a:extLst>
          </p:cNvPr>
          <p:cNvSpPr/>
          <p:nvPr/>
        </p:nvSpPr>
        <p:spPr>
          <a:xfrm>
            <a:off x="6120038" y="4033641"/>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solidFill>
                  <a:srgbClr val="FF0000"/>
                </a:solidFill>
                <a:latin typeface="Times New Roman" pitchFamily="18" charset="0"/>
                <a:cs typeface="Times New Roman" pitchFamily="18" charset="0"/>
              </a:rPr>
              <a:t>Đ</a:t>
            </a:r>
          </a:p>
        </p:txBody>
      </p:sp>
      <p:sp>
        <p:nvSpPr>
          <p:cNvPr id="134" name="Rectangle: Rounded Corners 133">
            <a:extLst>
              <a:ext uri="{FF2B5EF4-FFF2-40B4-BE49-F238E27FC236}">
                <a16:creationId xmlns:a16="http://schemas.microsoft.com/office/drawing/2014/main" id="{AB26CFDD-C585-48DE-8B0B-F8E3DDBA4DDA}"/>
              </a:ext>
            </a:extLst>
          </p:cNvPr>
          <p:cNvSpPr/>
          <p:nvPr/>
        </p:nvSpPr>
        <p:spPr>
          <a:xfrm>
            <a:off x="6155155" y="5579065"/>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solidFill>
                  <a:srgbClr val="FF0000"/>
                </a:solidFill>
                <a:latin typeface="Times New Roman" pitchFamily="18" charset="0"/>
                <a:cs typeface="Times New Roman" pitchFamily="18" charset="0"/>
              </a:rPr>
              <a:t>Đ</a:t>
            </a:r>
          </a:p>
        </p:txBody>
      </p:sp>
    </p:spTree>
    <p:custDataLst>
      <p:tags r:id="rId1"/>
    </p:custDataLst>
    <p:extLst>
      <p:ext uri="{BB962C8B-B14F-4D97-AF65-F5344CB8AC3E}">
        <p14:creationId xmlns:p14="http://schemas.microsoft.com/office/powerpoint/2010/main" val="100259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500"/>
                                        <p:tgtEl>
                                          <p:spTgt spid="1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
                                        </p:tgtEl>
                                        <p:attrNameLst>
                                          <p:attrName>style.visibility</p:attrName>
                                        </p:attrNameLst>
                                      </p:cBhvr>
                                      <p:to>
                                        <p:strVal val="visible"/>
                                      </p:to>
                                    </p:set>
                                    <p:animEffect transition="in" filter="fade">
                                      <p:cBhvr>
                                        <p:cTn id="17" dur="500"/>
                                        <p:tgtEl>
                                          <p:spTgt spid="1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fade">
                                      <p:cBhvr>
                                        <p:cTn id="22" dur="500"/>
                                        <p:tgtEl>
                                          <p:spTgt spid="1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4"/>
                                        </p:tgtEl>
                                        <p:attrNameLst>
                                          <p:attrName>style.visibility</p:attrName>
                                        </p:attrNameLst>
                                      </p:cBhvr>
                                      <p:to>
                                        <p:strVal val="visible"/>
                                      </p:to>
                                    </p:set>
                                    <p:animEffect transition="in" filter="fade">
                                      <p:cBhvr>
                                        <p:cTn id="27"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31" grpId="0" animBg="1"/>
      <p:bldP spid="132" grpId="0" animBg="1"/>
      <p:bldP spid="133" grpId="0" animBg="1"/>
      <p:bldP spid="1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0A7F67E-AB7B-40D3-B067-67B2E0197C96}"/>
              </a:ext>
            </a:extLst>
          </p:cNvPr>
          <p:cNvGrpSpPr/>
          <p:nvPr/>
        </p:nvGrpSpPr>
        <p:grpSpPr>
          <a:xfrm>
            <a:off x="999843" y="470122"/>
            <a:ext cx="10130171" cy="823752"/>
            <a:chOff x="4478082" y="879975"/>
            <a:chExt cx="10130171" cy="823752"/>
          </a:xfrm>
        </p:grpSpPr>
        <p:sp>
          <p:nvSpPr>
            <p:cNvPr id="2" name="Oval 1">
              <a:extLst>
                <a:ext uri="{FF2B5EF4-FFF2-40B4-BE49-F238E27FC236}">
                  <a16:creationId xmlns:a16="http://schemas.microsoft.com/office/drawing/2014/main" id="{33F2756E-1510-4D57-A82D-A4390E8E461A}"/>
                </a:ext>
              </a:extLst>
            </p:cNvPr>
            <p:cNvSpPr/>
            <p:nvPr/>
          </p:nvSpPr>
          <p:spPr>
            <a:xfrm>
              <a:off x="4478082" y="996827"/>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itchFamily="18" charset="0"/>
                  <a:cs typeface="Times New Roman" pitchFamily="18" charset="0"/>
                </a:rPr>
                <a:t>2</a:t>
              </a:r>
            </a:p>
          </p:txBody>
        </p:sp>
        <p:sp>
          <p:nvSpPr>
            <p:cNvPr id="3" name="TextBox 2">
              <a:extLst>
                <a:ext uri="{FF2B5EF4-FFF2-40B4-BE49-F238E27FC236}">
                  <a16:creationId xmlns:a16="http://schemas.microsoft.com/office/drawing/2014/main" id="{361BBA7C-B4EB-4F4E-A7AD-26B6DC85C5A1}"/>
                </a:ext>
              </a:extLst>
            </p:cNvPr>
            <p:cNvSpPr txBox="1"/>
            <p:nvPr/>
          </p:nvSpPr>
          <p:spPr>
            <a:xfrm>
              <a:off x="5012095" y="879975"/>
              <a:ext cx="9596158" cy="823752"/>
            </a:xfrm>
            <a:prstGeom prst="rect">
              <a:avLst/>
            </a:prstGeom>
            <a:noFill/>
          </p:spPr>
          <p:txBody>
            <a:bodyPr wrap="square" rtlCol="0">
              <a:spAutoFit/>
            </a:bodyPr>
            <a:lstStyle/>
            <a:p>
              <a:pPr algn="just">
                <a:lnSpc>
                  <a:spcPct val="150000"/>
                </a:lnSpc>
              </a:pPr>
              <a:r>
                <a:rPr lang="en-US" sz="3600" dirty="0" err="1">
                  <a:latin typeface="Times New Roman" pitchFamily="18" charset="0"/>
                  <a:cs typeface="Times New Roman" pitchFamily="18" charset="0"/>
                </a:rPr>
                <a:t>Đọc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nặng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mỗi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hoặc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đồ</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vật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dưới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đây</a:t>
              </a:r>
              <a:r>
                <a:rPr lang="en-US" sz="3600" dirty="0">
                  <a:latin typeface="Times New Roman" pitchFamily="18" charset="0"/>
                  <a:cs typeface="Times New Roman" pitchFamily="18" charset="0"/>
                </a:rPr>
                <a:t>.</a:t>
              </a:r>
            </a:p>
          </p:txBody>
        </p:sp>
      </p:grpSp>
      <p:grpSp>
        <p:nvGrpSpPr>
          <p:cNvPr id="15" name="Group 14">
            <a:extLst>
              <a:ext uri="{FF2B5EF4-FFF2-40B4-BE49-F238E27FC236}">
                <a16:creationId xmlns:a16="http://schemas.microsoft.com/office/drawing/2014/main" id="{0E215A0D-5F79-4F2D-8B47-D324D799B7CB}"/>
              </a:ext>
            </a:extLst>
          </p:cNvPr>
          <p:cNvGrpSpPr/>
          <p:nvPr/>
        </p:nvGrpSpPr>
        <p:grpSpPr>
          <a:xfrm>
            <a:off x="693427" y="1536203"/>
            <a:ext cx="2359911" cy="1841711"/>
            <a:chOff x="1261453" y="1634838"/>
            <a:chExt cx="1814946" cy="1416412"/>
          </a:xfrm>
        </p:grpSpPr>
        <p:pic>
          <p:nvPicPr>
            <p:cNvPr id="31750" name="Picture 6" descr="Hình ảnh Minh Họa Vector Bí Ngô Trong Phong Cách Hoạt Hình, Clipart Bí Ngô,  Quả Bí Ngô, Rau Vector và PNG với nền trong suốt để tải xuống miễn phí">
              <a:extLst>
                <a:ext uri="{FF2B5EF4-FFF2-40B4-BE49-F238E27FC236}">
                  <a16:creationId xmlns:a16="http://schemas.microsoft.com/office/drawing/2014/main" id="{D977093F-83EE-43E7-9232-6C476AE4650B}"/>
                </a:ext>
              </a:extLst>
            </p:cNvPr>
            <p:cNvPicPr>
              <a:picLocks noChangeAspect="1" noChangeArrowheads="1"/>
            </p:cNvPicPr>
            <p:nvPr/>
          </p:nvPicPr>
          <p:blipFill rotWithShape="1">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l="8408" t="21932" r="15001" b="18295"/>
            <a:stretch/>
          </p:blipFill>
          <p:spPr bwMode="auto">
            <a:xfrm>
              <a:off x="1261453" y="1634838"/>
              <a:ext cx="1814946" cy="1416412"/>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Rounded Corners 22">
              <a:extLst>
                <a:ext uri="{FF2B5EF4-FFF2-40B4-BE49-F238E27FC236}">
                  <a16:creationId xmlns:a16="http://schemas.microsoft.com/office/drawing/2014/main" id="{CBDB8D52-9DE8-437A-8A5C-F84C12D1572B}"/>
                </a:ext>
              </a:extLst>
            </p:cNvPr>
            <p:cNvSpPr/>
            <p:nvPr/>
          </p:nvSpPr>
          <p:spPr>
            <a:xfrm>
              <a:off x="1735288" y="2161586"/>
              <a:ext cx="92269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solidFill>
                    <a:srgbClr val="FF0000"/>
                  </a:solidFill>
                  <a:latin typeface="Times New Roman" pitchFamily="18" charset="0"/>
                  <a:cs typeface="Times New Roman" pitchFamily="18" charset="0"/>
                  <a:sym typeface="Wingdings" panose="05000000000000000000" pitchFamily="2" charset="2"/>
                </a:rPr>
                <a:t>2 kg</a:t>
              </a:r>
              <a:endParaRPr lang="en-US" sz="3600" dirty="0">
                <a:solidFill>
                  <a:srgbClr val="FF0000"/>
                </a:solidFill>
                <a:latin typeface="Times New Roman" pitchFamily="18" charset="0"/>
                <a:cs typeface="Times New Roman" pitchFamily="18" charset="0"/>
              </a:endParaRPr>
            </a:p>
          </p:txBody>
        </p:sp>
      </p:grpSp>
      <p:grpSp>
        <p:nvGrpSpPr>
          <p:cNvPr id="16" name="Group 15">
            <a:extLst>
              <a:ext uri="{FF2B5EF4-FFF2-40B4-BE49-F238E27FC236}">
                <a16:creationId xmlns:a16="http://schemas.microsoft.com/office/drawing/2014/main" id="{3F42959E-5CC8-469A-972E-77F7180D4C98}"/>
              </a:ext>
            </a:extLst>
          </p:cNvPr>
          <p:cNvGrpSpPr/>
          <p:nvPr/>
        </p:nvGrpSpPr>
        <p:grpSpPr>
          <a:xfrm>
            <a:off x="2708795" y="4121823"/>
            <a:ext cx="1268120" cy="1711386"/>
            <a:chOff x="3570902" y="1923943"/>
            <a:chExt cx="975278" cy="1316182"/>
          </a:xfrm>
        </p:grpSpPr>
        <p:pic>
          <p:nvPicPr>
            <p:cNvPr id="26" name="Picture 10" descr="Sticker Cartoon Pickle Jar ⬇ Vector Image by © lineartestpilot | Vector  Stock 248578244">
              <a:extLst>
                <a:ext uri="{FF2B5EF4-FFF2-40B4-BE49-F238E27FC236}">
                  <a16:creationId xmlns:a16="http://schemas.microsoft.com/office/drawing/2014/main" id="{8714DAA3-DF11-4D3B-BFEB-41DD9AF422DE}"/>
                </a:ext>
              </a:extLst>
            </p:cNvPr>
            <p:cNvPicPr>
              <a:picLocks noChangeAspect="1" noChangeArrowheads="1"/>
            </p:cNvPicPr>
            <p:nvPr/>
          </p:nvPicPr>
          <p:blipFill rotWithShape="1">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rcRect l="18877" t="6855" r="18447" b="13536"/>
            <a:stretch/>
          </p:blipFill>
          <p:spPr bwMode="auto">
            <a:xfrm>
              <a:off x="3570902" y="1923943"/>
              <a:ext cx="975278" cy="1316182"/>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id="{21B546FA-9C65-4ECB-96F3-73FA259A115D}"/>
                </a:ext>
              </a:extLst>
            </p:cNvPr>
            <p:cNvSpPr/>
            <p:nvPr/>
          </p:nvSpPr>
          <p:spPr>
            <a:xfrm>
              <a:off x="3606875" y="2359011"/>
              <a:ext cx="89380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solidFill>
                    <a:srgbClr val="FF0000"/>
                  </a:solidFill>
                  <a:latin typeface="Times New Roman" pitchFamily="18" charset="0"/>
                  <a:cs typeface="Times New Roman" pitchFamily="18" charset="0"/>
                  <a:sym typeface="Wingdings" panose="05000000000000000000" pitchFamily="2" charset="2"/>
                </a:rPr>
                <a:t>1 kg</a:t>
              </a:r>
              <a:endParaRPr lang="en-US" sz="3600" dirty="0">
                <a:solidFill>
                  <a:srgbClr val="FF0000"/>
                </a:solidFill>
                <a:latin typeface="Times New Roman" pitchFamily="18" charset="0"/>
                <a:cs typeface="Times New Roman" pitchFamily="18" charset="0"/>
              </a:endParaRPr>
            </a:p>
          </p:txBody>
        </p:sp>
      </p:grpSp>
      <p:grpSp>
        <p:nvGrpSpPr>
          <p:cNvPr id="19" name="Group 18">
            <a:extLst>
              <a:ext uri="{FF2B5EF4-FFF2-40B4-BE49-F238E27FC236}">
                <a16:creationId xmlns:a16="http://schemas.microsoft.com/office/drawing/2014/main" id="{6E8B4940-60AB-4972-93C4-4C995C806043}"/>
              </a:ext>
            </a:extLst>
          </p:cNvPr>
          <p:cNvGrpSpPr/>
          <p:nvPr/>
        </p:nvGrpSpPr>
        <p:grpSpPr>
          <a:xfrm>
            <a:off x="5126141" y="1627883"/>
            <a:ext cx="2316329" cy="1711386"/>
            <a:chOff x="4973628" y="1380153"/>
            <a:chExt cx="1781428" cy="1316182"/>
          </a:xfrm>
        </p:grpSpPr>
        <p:pic>
          <p:nvPicPr>
            <p:cNvPr id="31756" name="Picture 12" descr="20 Cartoon Of The Jackfruit Tree Illustrations &amp;amp; Clip Art">
              <a:extLst>
                <a:ext uri="{FF2B5EF4-FFF2-40B4-BE49-F238E27FC236}">
                  <a16:creationId xmlns:a16="http://schemas.microsoft.com/office/drawing/2014/main" id="{C40C0563-BD56-431F-BA2B-CBD7FA926935}"/>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2685" t="20081" r="10309" b="23025"/>
            <a:stretch/>
          </p:blipFill>
          <p:spPr bwMode="auto">
            <a:xfrm>
              <a:off x="4973628" y="1380153"/>
              <a:ext cx="1781428" cy="131618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Rounded Corners 28">
              <a:extLst>
                <a:ext uri="{FF2B5EF4-FFF2-40B4-BE49-F238E27FC236}">
                  <a16:creationId xmlns:a16="http://schemas.microsoft.com/office/drawing/2014/main" id="{F208DF29-7A23-4BB8-A1D7-5C34F96657E0}"/>
                </a:ext>
              </a:extLst>
            </p:cNvPr>
            <p:cNvSpPr/>
            <p:nvPr/>
          </p:nvSpPr>
          <p:spPr>
            <a:xfrm>
              <a:off x="5260168" y="1845348"/>
              <a:ext cx="92269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solidFill>
                    <a:srgbClr val="FF0000"/>
                  </a:solidFill>
                  <a:latin typeface="Times New Roman" pitchFamily="18" charset="0"/>
                  <a:cs typeface="Times New Roman" pitchFamily="18" charset="0"/>
                  <a:sym typeface="Wingdings" panose="05000000000000000000" pitchFamily="2" charset="2"/>
                </a:rPr>
                <a:t>3 kg</a:t>
              </a:r>
              <a:endParaRPr lang="en-US" sz="3600" dirty="0">
                <a:solidFill>
                  <a:srgbClr val="FF0000"/>
                </a:solidFill>
                <a:latin typeface="Times New Roman" pitchFamily="18" charset="0"/>
                <a:cs typeface="Times New Roman" pitchFamily="18" charset="0"/>
              </a:endParaRPr>
            </a:p>
          </p:txBody>
        </p:sp>
      </p:grpSp>
      <p:grpSp>
        <p:nvGrpSpPr>
          <p:cNvPr id="18" name="Group 17">
            <a:extLst>
              <a:ext uri="{FF2B5EF4-FFF2-40B4-BE49-F238E27FC236}">
                <a16:creationId xmlns:a16="http://schemas.microsoft.com/office/drawing/2014/main" id="{C9461057-2E15-4272-B705-336BCDD50CA4}"/>
              </a:ext>
            </a:extLst>
          </p:cNvPr>
          <p:cNvGrpSpPr/>
          <p:nvPr/>
        </p:nvGrpSpPr>
        <p:grpSpPr>
          <a:xfrm>
            <a:off x="7239153" y="3770078"/>
            <a:ext cx="2244052" cy="2063131"/>
            <a:chOff x="7347390" y="1432819"/>
            <a:chExt cx="1725842" cy="1586700"/>
          </a:xfrm>
        </p:grpSpPr>
        <p:pic>
          <p:nvPicPr>
            <p:cNvPr id="31758" name="Picture 14" descr="Sacks clipart 2 » Clipart Station">
              <a:extLst>
                <a:ext uri="{FF2B5EF4-FFF2-40B4-BE49-F238E27FC236}">
                  <a16:creationId xmlns:a16="http://schemas.microsoft.com/office/drawing/2014/main" id="{D81B95CD-A701-4421-8453-A133F95055F0}"/>
                </a:ext>
              </a:extLst>
            </p:cNvPr>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3109270">
              <a:off x="7416961" y="1363248"/>
              <a:ext cx="1586700" cy="1725842"/>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Rounded Corners 29">
              <a:extLst>
                <a:ext uri="{FF2B5EF4-FFF2-40B4-BE49-F238E27FC236}">
                  <a16:creationId xmlns:a16="http://schemas.microsoft.com/office/drawing/2014/main" id="{DDD3CA42-C194-4B7F-94AA-61EAF8C25489}"/>
                </a:ext>
              </a:extLst>
            </p:cNvPr>
            <p:cNvSpPr/>
            <p:nvPr/>
          </p:nvSpPr>
          <p:spPr>
            <a:xfrm rot="2269924">
              <a:off x="7488662" y="1965046"/>
              <a:ext cx="1188711"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solidFill>
                    <a:srgbClr val="FF0000"/>
                  </a:solidFill>
                  <a:latin typeface="Times New Roman" pitchFamily="18" charset="0"/>
                  <a:cs typeface="Times New Roman" pitchFamily="18" charset="0"/>
                  <a:sym typeface="Wingdings" panose="05000000000000000000" pitchFamily="2" charset="2"/>
                </a:rPr>
                <a:t>10 kg</a:t>
              </a:r>
              <a:endParaRPr lang="en-US" sz="3600" dirty="0">
                <a:solidFill>
                  <a:srgbClr val="FF0000"/>
                </a:solidFill>
                <a:latin typeface="Times New Roman" pitchFamily="18" charset="0"/>
                <a:cs typeface="Times New Roman" pitchFamily="18" charset="0"/>
              </a:endParaRPr>
            </a:p>
          </p:txBody>
        </p:sp>
      </p:grpSp>
      <p:grpSp>
        <p:nvGrpSpPr>
          <p:cNvPr id="17" name="Group 16">
            <a:extLst>
              <a:ext uri="{FF2B5EF4-FFF2-40B4-BE49-F238E27FC236}">
                <a16:creationId xmlns:a16="http://schemas.microsoft.com/office/drawing/2014/main" id="{77C3BE6A-3A55-4BBE-938A-877B95BE5E51}"/>
              </a:ext>
            </a:extLst>
          </p:cNvPr>
          <p:cNvGrpSpPr/>
          <p:nvPr/>
        </p:nvGrpSpPr>
        <p:grpSpPr>
          <a:xfrm>
            <a:off x="9741877" y="1509542"/>
            <a:ext cx="1706607" cy="1891531"/>
            <a:chOff x="6878992" y="3942076"/>
            <a:chExt cx="1312507" cy="1454727"/>
          </a:xfrm>
        </p:grpSpPr>
        <p:pic>
          <p:nvPicPr>
            <p:cNvPr id="31760" name="Picture 16" descr="Cái bao đựng bột mì Túi Clip nghệ thuật - bột 628*771 minh bạch Png Tải về  miễn phí - đồ ăn Vặt, Hàng Hóa, Khu Vực.">
              <a:extLst>
                <a:ext uri="{FF2B5EF4-FFF2-40B4-BE49-F238E27FC236}">
                  <a16:creationId xmlns:a16="http://schemas.microsoft.com/office/drawing/2014/main" id="{61C4F7E7-62BB-40C0-931D-56CF3140A1B2}"/>
                </a:ext>
              </a:extLst>
            </p:cNvPr>
            <p:cNvPicPr>
              <a:picLocks noChangeAspect="1" noChangeArrowheads="1"/>
            </p:cNvPicPr>
            <p:nvPr/>
          </p:nvPicPr>
          <p:blipFill rotWithShape="1">
            <a:blip r:embed="rId7" cstate="print">
              <a:duotone>
                <a:schemeClr val="accent5">
                  <a:shade val="45000"/>
                  <a:satMod val="135000"/>
                </a:schemeClr>
                <a:prstClr val="white"/>
              </a:duotone>
              <a:extLst>
                <a:ext uri="{BEBA8EAE-BF5A-486C-A8C5-ECC9F3942E4B}">
                  <a14:imgProps xmlns:a14="http://schemas.microsoft.com/office/drawing/2010/main">
                    <a14:imgLayer r:embed="rId8">
                      <a14:imgEffect>
                        <a14:backgroundRemoval t="0" b="100000" l="10000" r="90000"/>
                      </a14:imgEffect>
                    </a14:imgLayer>
                  </a14:imgProps>
                </a:ext>
                <a:ext uri="{28A0092B-C50C-407E-A947-70E740481C1C}">
                  <a14:useLocalDpi xmlns:a14="http://schemas.microsoft.com/office/drawing/2010/main" val="0"/>
                </a:ext>
              </a:extLst>
            </a:blip>
            <a:srcRect l="14567" r="14209"/>
            <a:stretch/>
          </p:blipFill>
          <p:spPr bwMode="auto">
            <a:xfrm>
              <a:off x="6878992" y="3942076"/>
              <a:ext cx="1312507" cy="1454727"/>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Rounded Corners 30">
              <a:extLst>
                <a:ext uri="{FF2B5EF4-FFF2-40B4-BE49-F238E27FC236}">
                  <a16:creationId xmlns:a16="http://schemas.microsoft.com/office/drawing/2014/main" id="{63371885-5C77-4EAF-A65B-3363F1BB6F10}"/>
                </a:ext>
              </a:extLst>
            </p:cNvPr>
            <p:cNvSpPr/>
            <p:nvPr/>
          </p:nvSpPr>
          <p:spPr>
            <a:xfrm>
              <a:off x="7024521" y="4812768"/>
              <a:ext cx="922051"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solidFill>
                    <a:srgbClr val="FF0000"/>
                  </a:solidFill>
                  <a:latin typeface="Times New Roman" pitchFamily="18" charset="0"/>
                  <a:cs typeface="Times New Roman" pitchFamily="18" charset="0"/>
                  <a:sym typeface="Wingdings" panose="05000000000000000000" pitchFamily="2" charset="2"/>
                </a:rPr>
                <a:t>5 kg</a:t>
              </a:r>
              <a:endParaRPr lang="en-US" sz="3600" dirty="0">
                <a:solidFill>
                  <a:srgbClr val="FF0000"/>
                </a:solidFill>
                <a:latin typeface="Times New Roman" pitchFamily="18" charset="0"/>
                <a:cs typeface="Times New Roman" pitchFamily="18" charset="0"/>
              </a:endParaRPr>
            </a:p>
          </p:txBody>
        </p:sp>
      </p:grpSp>
    </p:spTree>
    <p:custDataLst>
      <p:tags r:id="rId1"/>
    </p:custDataLst>
    <p:extLst>
      <p:ext uri="{BB962C8B-B14F-4D97-AF65-F5344CB8AC3E}">
        <p14:creationId xmlns:p14="http://schemas.microsoft.com/office/powerpoint/2010/main" val="388975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D760DB5-7D46-4447-853D-FBC50F8EC846}"/>
              </a:ext>
            </a:extLst>
          </p:cNvPr>
          <p:cNvGrpSpPr/>
          <p:nvPr/>
        </p:nvGrpSpPr>
        <p:grpSpPr>
          <a:xfrm>
            <a:off x="1261100" y="301524"/>
            <a:ext cx="7986637" cy="830997"/>
            <a:chOff x="999843" y="3400324"/>
            <a:chExt cx="7986637" cy="830997"/>
          </a:xfrm>
        </p:grpSpPr>
        <p:sp>
          <p:nvSpPr>
            <p:cNvPr id="3" name="Oval 2">
              <a:extLst>
                <a:ext uri="{FF2B5EF4-FFF2-40B4-BE49-F238E27FC236}">
                  <a16:creationId xmlns:a16="http://schemas.microsoft.com/office/drawing/2014/main" id="{AEADE339-D6C0-401B-BE45-EF75655CBB12}"/>
                </a:ext>
              </a:extLst>
            </p:cNvPr>
            <p:cNvSpPr/>
            <p:nvPr/>
          </p:nvSpPr>
          <p:spPr>
            <a:xfrm>
              <a:off x="999843" y="3479104"/>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itchFamily="18" charset="0"/>
                  <a:cs typeface="Times New Roman" pitchFamily="18" charset="0"/>
                </a:rPr>
                <a:t>3</a:t>
              </a:r>
            </a:p>
          </p:txBody>
        </p:sp>
        <p:sp>
          <p:nvSpPr>
            <p:cNvPr id="4" name="TextBox 3">
              <a:extLst>
                <a:ext uri="{FF2B5EF4-FFF2-40B4-BE49-F238E27FC236}">
                  <a16:creationId xmlns:a16="http://schemas.microsoft.com/office/drawing/2014/main" id="{D14B506B-2FEE-4A7F-A253-C65534426B95}"/>
                </a:ext>
              </a:extLst>
            </p:cNvPr>
            <p:cNvSpPr txBox="1"/>
            <p:nvPr/>
          </p:nvSpPr>
          <p:spPr>
            <a:xfrm>
              <a:off x="1533856" y="3400324"/>
              <a:ext cx="7452624" cy="830997"/>
            </a:xfrm>
            <a:prstGeom prst="rect">
              <a:avLst/>
            </a:prstGeom>
            <a:noFill/>
          </p:spPr>
          <p:txBody>
            <a:bodyPr wrap="square" rtlCol="0">
              <a:spAutoFit/>
            </a:bodyPr>
            <a:lstStyle/>
            <a:p>
              <a:pPr algn="just">
                <a:lnSpc>
                  <a:spcPct val="150000"/>
                </a:lnSpc>
              </a:pPr>
              <a:r>
                <a:rPr lang="en-US" sz="3200" dirty="0">
                  <a:latin typeface="Times New Roman" pitchFamily="18" charset="0"/>
                  <a:cs typeface="Times New Roman" pitchFamily="18" charset="0"/>
                </a:rPr>
                <a:t>Quan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rồi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hỏi</a:t>
              </a:r>
              <a:endParaRPr lang="en-US" sz="3200" dirty="0">
                <a:latin typeface="Times New Roman" pitchFamily="18" charset="0"/>
                <a:cs typeface="Times New Roman" pitchFamily="18" charset="0"/>
              </a:endParaRPr>
            </a:p>
          </p:txBody>
        </p:sp>
      </p:grpSp>
      <p:pic>
        <p:nvPicPr>
          <p:cNvPr id="6" name="Picture 5">
            <a:extLst>
              <a:ext uri="{FF2B5EF4-FFF2-40B4-BE49-F238E27FC236}">
                <a16:creationId xmlns:a16="http://schemas.microsoft.com/office/drawing/2014/main" id="{544334B2-31AC-48EA-94CB-24EDE8B13F66}"/>
              </a:ext>
            </a:extLst>
          </p:cNvPr>
          <p:cNvPicPr>
            <a:picLocks noChangeAspect="1"/>
          </p:cNvPicPr>
          <p:nvPr/>
        </p:nvPicPr>
        <p:blipFill rotWithShape="1">
          <a:blip r:embed="rId3"/>
          <a:srcRect b="2277"/>
          <a:stretch/>
        </p:blipFill>
        <p:spPr>
          <a:xfrm>
            <a:off x="3319369" y="1004873"/>
            <a:ext cx="7915461" cy="3543300"/>
          </a:xfrm>
          <a:prstGeom prst="rect">
            <a:avLst/>
          </a:prstGeom>
        </p:spPr>
      </p:pic>
      <p:grpSp>
        <p:nvGrpSpPr>
          <p:cNvPr id="12" name="Group 11">
            <a:extLst>
              <a:ext uri="{FF2B5EF4-FFF2-40B4-BE49-F238E27FC236}">
                <a16:creationId xmlns:a16="http://schemas.microsoft.com/office/drawing/2014/main" id="{1B23CECC-CCEC-4B47-BEB1-8DCDA58AABAC}"/>
              </a:ext>
            </a:extLst>
          </p:cNvPr>
          <p:cNvGrpSpPr/>
          <p:nvPr/>
        </p:nvGrpSpPr>
        <p:grpSpPr>
          <a:xfrm>
            <a:off x="908969" y="2229516"/>
            <a:ext cx="4326287" cy="4031873"/>
            <a:chOff x="908969" y="2229516"/>
            <a:chExt cx="4326287" cy="4031873"/>
          </a:xfrm>
        </p:grpSpPr>
        <p:sp>
          <p:nvSpPr>
            <p:cNvPr id="7" name="TextBox 6">
              <a:extLst>
                <a:ext uri="{FF2B5EF4-FFF2-40B4-BE49-F238E27FC236}">
                  <a16:creationId xmlns:a16="http://schemas.microsoft.com/office/drawing/2014/main" id="{EA84D0AE-AB5B-4CAC-A7F1-0DDDE7A41244}"/>
                </a:ext>
              </a:extLst>
            </p:cNvPr>
            <p:cNvSpPr txBox="1"/>
            <p:nvPr/>
          </p:nvSpPr>
          <p:spPr>
            <a:xfrm>
              <a:off x="908969" y="2229516"/>
              <a:ext cx="4326287" cy="4031873"/>
            </a:xfrm>
            <a:prstGeom prst="rect">
              <a:avLst/>
            </a:prstGeom>
            <a:noFill/>
          </p:spPr>
          <p:txBody>
            <a:bodyPr wrap="square" rtlCol="0">
              <a:spAutoFit/>
            </a:bodyPr>
            <a:lstStyle/>
            <a:p>
              <a:pPr marL="514350" indent="-514350" algn="just">
                <a:lnSpc>
                  <a:spcPct val="200000"/>
                </a:lnSpc>
                <a:buAutoNum type="alphaLcParenR"/>
              </a:pPr>
              <a:r>
                <a:rPr lang="en-US" sz="3200" b="1" i="1" dirty="0" err="1">
                  <a:latin typeface="Times New Roman" pitchFamily="18" charset="0"/>
                  <a:cs typeface="Times New Roman" pitchFamily="18" charset="0"/>
                </a:rPr>
                <a:t>Số</a:t>
              </a:r>
              <a:r>
                <a:rPr lang="en-US" sz="3200" b="1" i="1" dirty="0">
                  <a:latin typeface="Times New Roman" pitchFamily="18" charset="0"/>
                  <a:cs typeface="Times New Roman" pitchFamily="18" charset="0"/>
                </a:rPr>
                <a:t>?</a:t>
              </a:r>
            </a:p>
            <a:p>
              <a:pPr algn="just">
                <a:lnSpc>
                  <a:spcPct val="200000"/>
                </a:lnSpc>
              </a:pPr>
              <a:r>
                <a:rPr lang="en-US" sz="3200" dirty="0" err="1">
                  <a:latin typeface="Times New Roman" pitchFamily="18" charset="0"/>
                  <a:cs typeface="Times New Roman" pitchFamily="18" charset="0"/>
                </a:rPr>
                <a:t>Hộp</a:t>
              </a:r>
              <a:r>
                <a:rPr lang="en-US" sz="3200" dirty="0">
                  <a:latin typeface="Times New Roman" pitchFamily="18" charset="0"/>
                  <a:cs typeface="Times New Roman" pitchFamily="18" charset="0"/>
                </a:rPr>
                <a:t> A </a:t>
              </a:r>
              <a:r>
                <a:rPr lang="en-US" sz="3200" dirty="0" err="1">
                  <a:latin typeface="Times New Roman" pitchFamily="18" charset="0"/>
                  <a:cs typeface="Times New Roman" pitchFamily="18" charset="0"/>
                </a:rPr>
                <a:t>cân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nặng</a:t>
              </a:r>
              <a:r>
                <a:rPr lang="en-US" sz="3200" dirty="0">
                  <a:latin typeface="Times New Roman" pitchFamily="18" charset="0"/>
                  <a:cs typeface="Times New Roman" pitchFamily="18" charset="0"/>
                </a:rPr>
                <a:t>         kg. </a:t>
              </a:r>
            </a:p>
            <a:p>
              <a:pPr algn="just">
                <a:lnSpc>
                  <a:spcPct val="200000"/>
                </a:lnSpc>
              </a:pPr>
              <a:r>
                <a:rPr lang="en-US" sz="3200" dirty="0" err="1">
                  <a:latin typeface="Times New Roman" pitchFamily="18" charset="0"/>
                  <a:cs typeface="Times New Roman" pitchFamily="18" charset="0"/>
                </a:rPr>
                <a:t>Hộp</a:t>
              </a:r>
              <a:r>
                <a:rPr lang="en-US" sz="3200" dirty="0">
                  <a:latin typeface="Times New Roman" pitchFamily="18" charset="0"/>
                  <a:cs typeface="Times New Roman" pitchFamily="18" charset="0"/>
                </a:rPr>
                <a:t> B </a:t>
              </a:r>
              <a:r>
                <a:rPr lang="en-US" sz="3200" dirty="0" err="1">
                  <a:latin typeface="Times New Roman" pitchFamily="18" charset="0"/>
                  <a:cs typeface="Times New Roman" pitchFamily="18" charset="0"/>
                </a:rPr>
                <a:t>cân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nặng</a:t>
              </a:r>
              <a:r>
                <a:rPr lang="en-US" sz="3200" dirty="0">
                  <a:latin typeface="Times New Roman" pitchFamily="18" charset="0"/>
                  <a:cs typeface="Times New Roman" pitchFamily="18" charset="0"/>
                </a:rPr>
                <a:t>         kg.</a:t>
              </a:r>
            </a:p>
            <a:p>
              <a:pPr algn="just">
                <a:lnSpc>
                  <a:spcPct val="200000"/>
                </a:lnSpc>
              </a:pPr>
              <a:r>
                <a:rPr lang="en-US" sz="3200" dirty="0" err="1">
                  <a:latin typeface="Times New Roman" pitchFamily="18" charset="0"/>
                  <a:cs typeface="Times New Roman" pitchFamily="18" charset="0"/>
                </a:rPr>
                <a:t>Hộp</a:t>
              </a:r>
              <a:r>
                <a:rPr lang="en-US" sz="3200" dirty="0">
                  <a:latin typeface="Times New Roman" pitchFamily="18" charset="0"/>
                  <a:cs typeface="Times New Roman" pitchFamily="18" charset="0"/>
                </a:rPr>
                <a:t> C </a:t>
              </a:r>
              <a:r>
                <a:rPr lang="en-US" sz="3200" dirty="0" err="1">
                  <a:latin typeface="Times New Roman" pitchFamily="18" charset="0"/>
                  <a:cs typeface="Times New Roman" pitchFamily="18" charset="0"/>
                </a:rPr>
                <a:t>cân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nặng</a:t>
              </a:r>
              <a:r>
                <a:rPr lang="en-US" sz="3200" dirty="0">
                  <a:latin typeface="Times New Roman" pitchFamily="18" charset="0"/>
                  <a:cs typeface="Times New Roman" pitchFamily="18" charset="0"/>
                </a:rPr>
                <a:t> 	     kg.</a:t>
              </a:r>
            </a:p>
          </p:txBody>
        </p:sp>
        <p:sp>
          <p:nvSpPr>
            <p:cNvPr id="8" name="Rectangle: Rounded Corners 7">
              <a:extLst>
                <a:ext uri="{FF2B5EF4-FFF2-40B4-BE49-F238E27FC236}">
                  <a16:creationId xmlns:a16="http://schemas.microsoft.com/office/drawing/2014/main" id="{911A1FE5-094E-4120-B8F2-12A603019B56}"/>
                </a:ext>
              </a:extLst>
            </p:cNvPr>
            <p:cNvSpPr/>
            <p:nvPr/>
          </p:nvSpPr>
          <p:spPr>
            <a:xfrm>
              <a:off x="3783014" y="3538152"/>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itchFamily="18" charset="0"/>
                  <a:cs typeface="Times New Roman" pitchFamily="18" charset="0"/>
                </a:rPr>
                <a:t>?</a:t>
              </a:r>
            </a:p>
          </p:txBody>
        </p:sp>
        <p:sp>
          <p:nvSpPr>
            <p:cNvPr id="10" name="Rectangle: Rounded Corners 9">
              <a:extLst>
                <a:ext uri="{FF2B5EF4-FFF2-40B4-BE49-F238E27FC236}">
                  <a16:creationId xmlns:a16="http://schemas.microsoft.com/office/drawing/2014/main" id="{69592503-CEFD-4D1E-AA29-6281C3D0CFC0}"/>
                </a:ext>
              </a:extLst>
            </p:cNvPr>
            <p:cNvSpPr/>
            <p:nvPr/>
          </p:nvSpPr>
          <p:spPr>
            <a:xfrm>
              <a:off x="3747515" y="4506710"/>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itchFamily="18" charset="0"/>
                  <a:cs typeface="Times New Roman" pitchFamily="18" charset="0"/>
                </a:rPr>
                <a:t>?</a:t>
              </a:r>
            </a:p>
          </p:txBody>
        </p:sp>
        <p:sp>
          <p:nvSpPr>
            <p:cNvPr id="11" name="Rectangle: Rounded Corners 10">
              <a:extLst>
                <a:ext uri="{FF2B5EF4-FFF2-40B4-BE49-F238E27FC236}">
                  <a16:creationId xmlns:a16="http://schemas.microsoft.com/office/drawing/2014/main" id="{1D9AFCDD-DE2F-44AA-B3A8-E4A48CD3FB50}"/>
                </a:ext>
              </a:extLst>
            </p:cNvPr>
            <p:cNvSpPr/>
            <p:nvPr/>
          </p:nvSpPr>
          <p:spPr>
            <a:xfrm>
              <a:off x="3686769" y="547526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itchFamily="18" charset="0"/>
                  <a:cs typeface="Times New Roman" pitchFamily="18" charset="0"/>
                </a:rPr>
                <a:t>?</a:t>
              </a:r>
            </a:p>
          </p:txBody>
        </p:sp>
      </p:grpSp>
      <p:sp>
        <p:nvSpPr>
          <p:cNvPr id="9" name="Rectangle: Rounded Corners 8">
            <a:extLst>
              <a:ext uri="{FF2B5EF4-FFF2-40B4-BE49-F238E27FC236}">
                <a16:creationId xmlns:a16="http://schemas.microsoft.com/office/drawing/2014/main" id="{A8D1E575-39F9-4CFA-BC4A-674006D1DEA7}"/>
              </a:ext>
            </a:extLst>
          </p:cNvPr>
          <p:cNvSpPr/>
          <p:nvPr/>
        </p:nvSpPr>
        <p:spPr>
          <a:xfrm>
            <a:off x="3812591" y="3553640"/>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solidFill>
                  <a:srgbClr val="FF0000"/>
                </a:solidFill>
                <a:latin typeface="Times New Roman" pitchFamily="18" charset="0"/>
                <a:cs typeface="Times New Roman" pitchFamily="18" charset="0"/>
              </a:rPr>
              <a:t>3</a:t>
            </a:r>
          </a:p>
        </p:txBody>
      </p:sp>
      <p:sp>
        <p:nvSpPr>
          <p:cNvPr id="13" name="Rectangle: Rounded Corners 12">
            <a:extLst>
              <a:ext uri="{FF2B5EF4-FFF2-40B4-BE49-F238E27FC236}">
                <a16:creationId xmlns:a16="http://schemas.microsoft.com/office/drawing/2014/main" id="{2FA452C6-094C-4C9F-B3C8-994497271EBF}"/>
              </a:ext>
            </a:extLst>
          </p:cNvPr>
          <p:cNvSpPr/>
          <p:nvPr/>
        </p:nvSpPr>
        <p:spPr>
          <a:xfrm>
            <a:off x="3753414" y="4532059"/>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solidFill>
                  <a:srgbClr val="FF0000"/>
                </a:solidFill>
                <a:latin typeface="Times New Roman" pitchFamily="18" charset="0"/>
                <a:cs typeface="Times New Roman" pitchFamily="18" charset="0"/>
              </a:rPr>
              <a:t>4</a:t>
            </a:r>
          </a:p>
        </p:txBody>
      </p:sp>
      <p:sp>
        <p:nvSpPr>
          <p:cNvPr id="14" name="Rectangle: Rounded Corners 13">
            <a:extLst>
              <a:ext uri="{FF2B5EF4-FFF2-40B4-BE49-F238E27FC236}">
                <a16:creationId xmlns:a16="http://schemas.microsoft.com/office/drawing/2014/main" id="{6DA3A4A4-2A00-40C0-961B-387271ABC5E0}"/>
              </a:ext>
            </a:extLst>
          </p:cNvPr>
          <p:cNvSpPr/>
          <p:nvPr/>
        </p:nvSpPr>
        <p:spPr>
          <a:xfrm>
            <a:off x="3753414" y="5548499"/>
            <a:ext cx="448129" cy="44108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solidFill>
                  <a:srgbClr val="FF0000"/>
                </a:solidFill>
                <a:latin typeface="Times New Roman" pitchFamily="18" charset="0"/>
                <a:cs typeface="Times New Roman" pitchFamily="18" charset="0"/>
              </a:rPr>
              <a:t>5</a:t>
            </a:r>
          </a:p>
        </p:txBody>
      </p:sp>
      <p:sp>
        <p:nvSpPr>
          <p:cNvPr id="15" name="TextBox 14">
            <a:extLst>
              <a:ext uri="{FF2B5EF4-FFF2-40B4-BE49-F238E27FC236}">
                <a16:creationId xmlns:a16="http://schemas.microsoft.com/office/drawing/2014/main" id="{A5CCF610-D5C5-40D9-AADD-E915116BEF50}"/>
              </a:ext>
            </a:extLst>
          </p:cNvPr>
          <p:cNvSpPr txBox="1"/>
          <p:nvPr/>
        </p:nvSpPr>
        <p:spPr>
          <a:xfrm>
            <a:off x="5506911" y="4609849"/>
            <a:ext cx="4326287" cy="2062103"/>
          </a:xfrm>
          <a:prstGeom prst="rect">
            <a:avLst/>
          </a:prstGeom>
          <a:noFill/>
        </p:spPr>
        <p:txBody>
          <a:bodyPr wrap="square" rtlCol="0">
            <a:spAutoFit/>
          </a:bodyPr>
          <a:lstStyle/>
          <a:p>
            <a:pPr algn="just">
              <a:lnSpc>
                <a:spcPct val="200000"/>
              </a:lnSpc>
            </a:pPr>
            <a:r>
              <a:rPr lang="en-US" sz="3200" b="1" i="1" dirty="0">
                <a:latin typeface="Times New Roman" pitchFamily="18" charset="0"/>
                <a:cs typeface="Times New Roman" pitchFamily="18" charset="0"/>
              </a:rPr>
              <a:t>b) </a:t>
            </a:r>
            <a:r>
              <a:rPr lang="en-US" sz="3200" dirty="0" err="1">
                <a:latin typeface="Times New Roman" pitchFamily="18" charset="0"/>
                <a:cs typeface="Times New Roman" pitchFamily="18" charset="0"/>
              </a:rPr>
              <a:t>Hộp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nặng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nhất</a:t>
            </a:r>
            <a:r>
              <a:rPr lang="en-US" sz="3200" dirty="0">
                <a:latin typeface="Times New Roman" pitchFamily="18" charset="0"/>
                <a:cs typeface="Times New Roman" pitchFamily="18" charset="0"/>
              </a:rPr>
              <a:t>? </a:t>
            </a:r>
          </a:p>
          <a:p>
            <a:pPr algn="just">
              <a:lnSpc>
                <a:spcPct val="200000"/>
              </a:lnSpc>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Hộp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nhẹ</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nhất</a:t>
            </a:r>
            <a:r>
              <a:rPr lang="en-US" sz="3200" dirty="0">
                <a:latin typeface="Times New Roman" pitchFamily="18" charset="0"/>
                <a:cs typeface="Times New Roman" pitchFamily="18" charset="0"/>
              </a:rPr>
              <a:t>?</a:t>
            </a:r>
          </a:p>
        </p:txBody>
      </p:sp>
      <p:sp>
        <p:nvSpPr>
          <p:cNvPr id="16" name="TextBox 15">
            <a:extLst>
              <a:ext uri="{FF2B5EF4-FFF2-40B4-BE49-F238E27FC236}">
                <a16:creationId xmlns:a16="http://schemas.microsoft.com/office/drawing/2014/main" id="{5CCDF853-813D-494F-B72E-79E5DCD8733F}"/>
              </a:ext>
            </a:extLst>
          </p:cNvPr>
          <p:cNvSpPr txBox="1"/>
          <p:nvPr/>
        </p:nvSpPr>
        <p:spPr>
          <a:xfrm>
            <a:off x="9231467" y="4633148"/>
            <a:ext cx="1746771" cy="2062103"/>
          </a:xfrm>
          <a:prstGeom prst="rect">
            <a:avLst/>
          </a:prstGeom>
          <a:noFill/>
        </p:spPr>
        <p:txBody>
          <a:bodyPr wrap="square" rtlCol="0">
            <a:spAutoFit/>
          </a:bodyPr>
          <a:lstStyle/>
          <a:p>
            <a:pPr marL="457200" indent="-457200" algn="just">
              <a:lnSpc>
                <a:spcPct val="200000"/>
              </a:lnSpc>
              <a:buFont typeface="Wingdings" panose="05000000000000000000" pitchFamily="2" charset="2"/>
              <a:buChar char="è"/>
            </a:pPr>
            <a:r>
              <a:rPr lang="en-US" sz="3200" dirty="0" err="1">
                <a:solidFill>
                  <a:srgbClr val="FF0000"/>
                </a:solidFill>
                <a:latin typeface="Times New Roman" pitchFamily="18" charset="0"/>
                <a:cs typeface="Times New Roman" pitchFamily="18" charset="0"/>
              </a:rPr>
              <a:t>Hộp</a:t>
            </a:r>
            <a:r>
              <a:rPr lang="en-US" sz="3200" dirty="0">
                <a:solidFill>
                  <a:srgbClr val="FF0000"/>
                </a:solidFill>
                <a:latin typeface="Times New Roman" pitchFamily="18" charset="0"/>
                <a:cs typeface="Times New Roman" pitchFamily="18" charset="0"/>
              </a:rPr>
              <a:t> C</a:t>
            </a:r>
          </a:p>
          <a:p>
            <a:pPr marL="457200" indent="-457200" algn="just">
              <a:lnSpc>
                <a:spcPct val="200000"/>
              </a:lnSpc>
              <a:buFont typeface="Wingdings" panose="05000000000000000000" pitchFamily="2" charset="2"/>
              <a:buChar char="è"/>
            </a:pPr>
            <a:r>
              <a:rPr lang="en-US" sz="3200" dirty="0" err="1">
                <a:solidFill>
                  <a:srgbClr val="FF0000"/>
                </a:solidFill>
                <a:latin typeface="Times New Roman" pitchFamily="18" charset="0"/>
                <a:cs typeface="Times New Roman" pitchFamily="18" charset="0"/>
              </a:rPr>
              <a:t>Hộp</a:t>
            </a:r>
            <a:r>
              <a:rPr lang="en-US" sz="3200" dirty="0">
                <a:solidFill>
                  <a:srgbClr val="FF0000"/>
                </a:solidFill>
                <a:latin typeface="Times New Roman" pitchFamily="18" charset="0"/>
                <a:cs typeface="Times New Roman" pitchFamily="18" charset="0"/>
              </a:rPr>
              <a:t> A</a:t>
            </a:r>
          </a:p>
        </p:txBody>
      </p:sp>
    </p:spTree>
    <p:custDataLst>
      <p:tags r:id="rId1"/>
    </p:custDataLst>
    <p:extLst>
      <p:ext uri="{BB962C8B-B14F-4D97-AF65-F5344CB8AC3E}">
        <p14:creationId xmlns:p14="http://schemas.microsoft.com/office/powerpoint/2010/main" val="196624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wipe(down)">
                                      <p:cBhvr>
                                        <p:cTn id="32" dur="5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6">
                                            <p:txEl>
                                              <p:pRg st="1" end="1"/>
                                            </p:txEl>
                                          </p:spTgt>
                                        </p:tgtEl>
                                        <p:attrNameLst>
                                          <p:attrName>style.visibility</p:attrName>
                                        </p:attrNameLst>
                                      </p:cBhvr>
                                      <p:to>
                                        <p:strVal val="visible"/>
                                      </p:to>
                                    </p:set>
                                    <p:animEffect transition="in" filter="wipe(down)">
                                      <p:cBhvr>
                                        <p:cTn id="37"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34063" y="2667000"/>
            <a:ext cx="5038826" cy="1107996"/>
          </a:xfrm>
          <a:prstGeom prst="rect">
            <a:avLst/>
          </a:prstGeom>
          <a:noFill/>
        </p:spPr>
        <p:txBody>
          <a:bodyPr wrap="square" rtlCol="0">
            <a:spAutoFit/>
          </a:bodyPr>
          <a:lstStyle/>
          <a:p>
            <a:r>
              <a:rPr lang="en-US" sz="6600" dirty="0">
                <a:latin typeface="Algerian" panose="04020705040A02060702" pitchFamily="82" charset="0"/>
              </a:rPr>
              <a:t>LUYỆN TẬP</a:t>
            </a:r>
          </a:p>
        </p:txBody>
      </p:sp>
    </p:spTree>
    <p:extLst>
      <p:ext uri="{BB962C8B-B14F-4D97-AF65-F5344CB8AC3E}">
        <p14:creationId xmlns:p14="http://schemas.microsoft.com/office/powerpoint/2010/main" val="4256334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2AA7B50-C54D-4FF8-A112-C1E6A5FA388A}"/>
              </a:ext>
            </a:extLst>
          </p:cNvPr>
          <p:cNvGrpSpPr/>
          <p:nvPr/>
        </p:nvGrpSpPr>
        <p:grpSpPr>
          <a:xfrm>
            <a:off x="1237019" y="269450"/>
            <a:ext cx="6637904" cy="635866"/>
            <a:chOff x="3740729" y="661336"/>
            <a:chExt cx="6637904" cy="635866"/>
          </a:xfrm>
        </p:grpSpPr>
        <p:sp>
          <p:nvSpPr>
            <p:cNvPr id="191" name="Oval 190">
              <a:extLst>
                <a:ext uri="{FF2B5EF4-FFF2-40B4-BE49-F238E27FC236}">
                  <a16:creationId xmlns:a16="http://schemas.microsoft.com/office/drawing/2014/main" id="{FC72CC7D-E218-4291-AA55-F216BB68CF10}"/>
                </a:ext>
              </a:extLst>
            </p:cNvPr>
            <p:cNvSpPr/>
            <p:nvPr/>
          </p:nvSpPr>
          <p:spPr>
            <a:xfrm>
              <a:off x="3740729" y="773982"/>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
          <p:nvSpPr>
            <p:cNvPr id="192" name="TextBox 191">
              <a:extLst>
                <a:ext uri="{FF2B5EF4-FFF2-40B4-BE49-F238E27FC236}">
                  <a16:creationId xmlns:a16="http://schemas.microsoft.com/office/drawing/2014/main" id="{E0C9CD36-4E04-483B-AFB0-317C17891738}"/>
                </a:ext>
              </a:extLst>
            </p:cNvPr>
            <p:cNvSpPr txBox="1"/>
            <p:nvPr/>
          </p:nvSpPr>
          <p:spPr>
            <a:xfrm>
              <a:off x="4263949" y="661336"/>
              <a:ext cx="6114684" cy="618374"/>
            </a:xfrm>
            <a:prstGeom prst="rect">
              <a:avLst/>
            </a:prstGeom>
            <a:noFill/>
          </p:spPr>
          <p:txBody>
            <a:bodyPr wrap="square" rtlCol="0">
              <a:spAutoFit/>
            </a:bodyPr>
            <a:lstStyle/>
            <a:p>
              <a:pPr algn="just">
                <a:lnSpc>
                  <a:spcPct val="150000"/>
                </a:lnSpc>
              </a:pPr>
              <a:r>
                <a:rPr lang="en-US" sz="2600" dirty="0" err="1"/>
                <a:t>Tính</a:t>
              </a:r>
              <a:r>
                <a:rPr lang="en-US" sz="2600" dirty="0"/>
                <a:t> (</a:t>
              </a:r>
              <a:r>
                <a:rPr lang="en-US" sz="2600" dirty="0" err="1"/>
                <a:t>theo</a:t>
              </a:r>
              <a:r>
                <a:rPr lang="en-US" sz="2600" dirty="0"/>
                <a:t> </a:t>
              </a:r>
              <a:r>
                <a:rPr lang="en-US" sz="2600" dirty="0" err="1"/>
                <a:t>mẫu</a:t>
              </a:r>
              <a:r>
                <a:rPr lang="en-US" sz="2600" dirty="0"/>
                <a:t>).</a:t>
              </a:r>
            </a:p>
          </p:txBody>
        </p:sp>
      </p:grpSp>
      <p:sp>
        <p:nvSpPr>
          <p:cNvPr id="176" name="TextBox 175">
            <a:extLst>
              <a:ext uri="{FF2B5EF4-FFF2-40B4-BE49-F238E27FC236}">
                <a16:creationId xmlns:a16="http://schemas.microsoft.com/office/drawing/2014/main" id="{1C9E5584-8C60-40B0-9142-2BBA5DD6771C}"/>
              </a:ext>
            </a:extLst>
          </p:cNvPr>
          <p:cNvSpPr txBox="1"/>
          <p:nvPr/>
        </p:nvSpPr>
        <p:spPr>
          <a:xfrm>
            <a:off x="1757819" y="1301926"/>
            <a:ext cx="8647333" cy="954107"/>
          </a:xfrm>
          <a:prstGeom prst="rect">
            <a:avLst/>
          </a:prstGeom>
          <a:solidFill>
            <a:schemeClr val="accent5">
              <a:lumMod val="20000"/>
              <a:lumOff val="80000"/>
            </a:schemeClr>
          </a:solidFill>
          <a:effectLst>
            <a:glow rad="139700">
              <a:schemeClr val="accent1">
                <a:satMod val="175000"/>
                <a:alpha val="40000"/>
              </a:schemeClr>
            </a:glow>
          </a:effectLst>
        </p:spPr>
        <p:txBody>
          <a:bodyPr wrap="square" rtlCol="0">
            <a:spAutoFit/>
          </a:bodyPr>
          <a:lstStyle/>
          <a:p>
            <a:pPr algn="ctr"/>
            <a:r>
              <a:rPr lang="en-US" sz="2800" b="1" i="1" dirty="0" err="1">
                <a:solidFill>
                  <a:srgbClr val="FF0000"/>
                </a:solidFill>
                <a:latin typeface="Times New Roman" pitchFamily="18" charset="0"/>
                <a:cs typeface="Times New Roman" pitchFamily="18" charset="0"/>
              </a:rPr>
              <a:t>Mẫu</a:t>
            </a:r>
            <a:r>
              <a:rPr lang="en-US" sz="2800" dirty="0">
                <a:solidFill>
                  <a:srgbClr val="FF0000"/>
                </a:solidFill>
                <a:latin typeface="Times New Roman" pitchFamily="18" charset="0"/>
                <a:cs typeface="Times New Roman" pitchFamily="18" charset="0"/>
              </a:rPr>
              <a:t>:</a:t>
            </a:r>
          </a:p>
          <a:p>
            <a:pPr algn="ctr"/>
            <a:r>
              <a:rPr lang="en-US" sz="2800" dirty="0">
                <a:latin typeface="Times New Roman" pitchFamily="18" charset="0"/>
                <a:cs typeface="Times New Roman" pitchFamily="18" charset="0"/>
              </a:rPr>
              <a:t>5 kg + 4 kg = 9 kg				10 kg – 3 kg = 7 kg</a:t>
            </a:r>
          </a:p>
        </p:txBody>
      </p:sp>
      <p:grpSp>
        <p:nvGrpSpPr>
          <p:cNvPr id="177" name="Group 176">
            <a:extLst>
              <a:ext uri="{FF2B5EF4-FFF2-40B4-BE49-F238E27FC236}">
                <a16:creationId xmlns:a16="http://schemas.microsoft.com/office/drawing/2014/main" id="{E969CF92-F135-4402-9FAF-B0139F4B55BB}"/>
              </a:ext>
            </a:extLst>
          </p:cNvPr>
          <p:cNvGrpSpPr/>
          <p:nvPr/>
        </p:nvGrpSpPr>
        <p:grpSpPr>
          <a:xfrm>
            <a:off x="598743" y="2372364"/>
            <a:ext cx="10591000" cy="3069854"/>
            <a:chOff x="1027263" y="1297202"/>
            <a:chExt cx="10591000" cy="3069854"/>
          </a:xfrm>
        </p:grpSpPr>
        <p:sp>
          <p:nvSpPr>
            <p:cNvPr id="178" name="TextBox 177">
              <a:extLst>
                <a:ext uri="{FF2B5EF4-FFF2-40B4-BE49-F238E27FC236}">
                  <a16:creationId xmlns:a16="http://schemas.microsoft.com/office/drawing/2014/main" id="{F100F65D-6B0A-4A54-9C48-529095D6A3A6}"/>
                </a:ext>
              </a:extLst>
            </p:cNvPr>
            <p:cNvSpPr txBox="1"/>
            <p:nvPr/>
          </p:nvSpPr>
          <p:spPr>
            <a:xfrm>
              <a:off x="1215949" y="1297202"/>
              <a:ext cx="585142" cy="618374"/>
            </a:xfrm>
            <a:prstGeom prst="rect">
              <a:avLst/>
            </a:prstGeom>
            <a:noFill/>
          </p:spPr>
          <p:txBody>
            <a:bodyPr wrap="square" rtlCol="0">
              <a:spAutoFit/>
            </a:bodyPr>
            <a:lstStyle/>
            <a:p>
              <a:pPr algn="just">
                <a:lnSpc>
                  <a:spcPct val="150000"/>
                </a:lnSpc>
              </a:pPr>
              <a:endParaRPr lang="en-US" sz="2600" dirty="0"/>
            </a:p>
          </p:txBody>
        </p:sp>
        <p:grpSp>
          <p:nvGrpSpPr>
            <p:cNvPr id="179" name="Group 178">
              <a:extLst>
                <a:ext uri="{FF2B5EF4-FFF2-40B4-BE49-F238E27FC236}">
                  <a16:creationId xmlns:a16="http://schemas.microsoft.com/office/drawing/2014/main" id="{A8AC2ADB-1817-4E20-A871-78AE88F09D5C}"/>
                </a:ext>
              </a:extLst>
            </p:cNvPr>
            <p:cNvGrpSpPr/>
            <p:nvPr/>
          </p:nvGrpSpPr>
          <p:grpSpPr>
            <a:xfrm>
              <a:off x="1027263" y="2073799"/>
              <a:ext cx="10591000" cy="2293257"/>
              <a:chOff x="1027263" y="2073799"/>
              <a:chExt cx="10591000" cy="2293257"/>
            </a:xfrm>
          </p:grpSpPr>
          <p:grpSp>
            <p:nvGrpSpPr>
              <p:cNvPr id="180" name="Group 179">
                <a:extLst>
                  <a:ext uri="{FF2B5EF4-FFF2-40B4-BE49-F238E27FC236}">
                    <a16:creationId xmlns:a16="http://schemas.microsoft.com/office/drawing/2014/main" id="{1309C2AF-B811-40EF-ABDE-B2D205A60C74}"/>
                  </a:ext>
                </a:extLst>
              </p:cNvPr>
              <p:cNvGrpSpPr/>
              <p:nvPr/>
            </p:nvGrpSpPr>
            <p:grpSpPr>
              <a:xfrm>
                <a:off x="1027263" y="2078181"/>
                <a:ext cx="3401018" cy="685800"/>
                <a:chOff x="1612405" y="2743200"/>
                <a:chExt cx="3401018" cy="685800"/>
              </a:xfrm>
            </p:grpSpPr>
            <p:sp>
              <p:nvSpPr>
                <p:cNvPr id="200" name="Rectangle: Rounded Corners 199">
                  <a:extLst>
                    <a:ext uri="{FF2B5EF4-FFF2-40B4-BE49-F238E27FC236}">
                      <a16:creationId xmlns:a16="http://schemas.microsoft.com/office/drawing/2014/main" id="{773F6664-21D2-45AF-B769-4464997E1BCB}"/>
                    </a:ext>
                  </a:extLst>
                </p:cNvPr>
                <p:cNvSpPr/>
                <p:nvPr/>
              </p:nvSpPr>
              <p:spPr>
                <a:xfrm>
                  <a:off x="1612405" y="2743200"/>
                  <a:ext cx="3401018" cy="685800"/>
                </a:xfrm>
                <a:prstGeom prst="roundRect">
                  <a:avLst/>
                </a:prstGeom>
                <a:solidFill>
                  <a:srgbClr val="9DD04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1" name="TextBox 200">
                  <a:extLst>
                    <a:ext uri="{FF2B5EF4-FFF2-40B4-BE49-F238E27FC236}">
                      <a16:creationId xmlns:a16="http://schemas.microsoft.com/office/drawing/2014/main" id="{404EEA83-4DFE-442A-99B5-1B51C7E718C3}"/>
                    </a:ext>
                  </a:extLst>
                </p:cNvPr>
                <p:cNvSpPr txBox="1"/>
                <p:nvPr/>
              </p:nvSpPr>
              <p:spPr>
                <a:xfrm>
                  <a:off x="1961868" y="2820108"/>
                  <a:ext cx="2353529" cy="523220"/>
                </a:xfrm>
                <a:prstGeom prst="rect">
                  <a:avLst/>
                </a:prstGeom>
                <a:noFill/>
              </p:spPr>
              <p:txBody>
                <a:bodyPr wrap="none" rtlCol="0">
                  <a:spAutoFit/>
                </a:bodyPr>
                <a:lstStyle/>
                <a:p>
                  <a:r>
                    <a:rPr lang="en-US" sz="2800" dirty="0"/>
                    <a:t>12 kg + 23 kg</a:t>
                  </a:r>
                </a:p>
              </p:txBody>
            </p:sp>
          </p:grpSp>
          <p:grpSp>
            <p:nvGrpSpPr>
              <p:cNvPr id="181" name="Group 180">
                <a:extLst>
                  <a:ext uri="{FF2B5EF4-FFF2-40B4-BE49-F238E27FC236}">
                    <a16:creationId xmlns:a16="http://schemas.microsoft.com/office/drawing/2014/main" id="{181ECF48-47F8-45A5-BEAB-AD04ED5DDE83}"/>
                  </a:ext>
                </a:extLst>
              </p:cNvPr>
              <p:cNvGrpSpPr/>
              <p:nvPr/>
            </p:nvGrpSpPr>
            <p:grpSpPr>
              <a:xfrm>
                <a:off x="8432074" y="2080179"/>
                <a:ext cx="3122012" cy="685800"/>
                <a:chOff x="7964271" y="1657618"/>
                <a:chExt cx="3122012" cy="685800"/>
              </a:xfrm>
              <a:solidFill>
                <a:schemeClr val="accent2">
                  <a:lumMod val="60000"/>
                  <a:lumOff val="40000"/>
                </a:schemeClr>
              </a:solidFill>
            </p:grpSpPr>
            <p:sp>
              <p:nvSpPr>
                <p:cNvPr id="198" name="Rectangle: Rounded Corners 197">
                  <a:extLst>
                    <a:ext uri="{FF2B5EF4-FFF2-40B4-BE49-F238E27FC236}">
                      <a16:creationId xmlns:a16="http://schemas.microsoft.com/office/drawing/2014/main" id="{D17E01E9-C8E4-4078-93F7-DD71186E44B7}"/>
                    </a:ext>
                  </a:extLst>
                </p:cNvPr>
                <p:cNvSpPr/>
                <p:nvPr/>
              </p:nvSpPr>
              <p:spPr>
                <a:xfrm>
                  <a:off x="7964271" y="1657618"/>
                  <a:ext cx="3122012"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99" name="TextBox 198">
                  <a:extLst>
                    <a:ext uri="{FF2B5EF4-FFF2-40B4-BE49-F238E27FC236}">
                      <a16:creationId xmlns:a16="http://schemas.microsoft.com/office/drawing/2014/main" id="{05ECC3A1-82FE-4331-B1B1-32F18D4D9A47}"/>
                    </a:ext>
                  </a:extLst>
                </p:cNvPr>
                <p:cNvSpPr txBox="1"/>
                <p:nvPr/>
              </p:nvSpPr>
              <p:spPr>
                <a:xfrm>
                  <a:off x="8520124" y="1738908"/>
                  <a:ext cx="1952779" cy="523220"/>
                </a:xfrm>
                <a:prstGeom prst="rect">
                  <a:avLst/>
                </a:prstGeom>
                <a:grpFill/>
              </p:spPr>
              <p:txBody>
                <a:bodyPr wrap="none" rtlCol="0">
                  <a:spAutoFit/>
                </a:bodyPr>
                <a:lstStyle/>
                <a:p>
                  <a:r>
                    <a:rPr lang="en-US" sz="2800" dirty="0"/>
                    <a:t>9 kg + 7 kg</a:t>
                  </a:r>
                </a:p>
              </p:txBody>
            </p:sp>
          </p:grpSp>
          <p:grpSp>
            <p:nvGrpSpPr>
              <p:cNvPr id="182" name="Group 181">
                <a:extLst>
                  <a:ext uri="{FF2B5EF4-FFF2-40B4-BE49-F238E27FC236}">
                    <a16:creationId xmlns:a16="http://schemas.microsoft.com/office/drawing/2014/main" id="{2A971683-2F65-4F9D-82F7-1775F48CC9A0}"/>
                  </a:ext>
                </a:extLst>
              </p:cNvPr>
              <p:cNvGrpSpPr/>
              <p:nvPr/>
            </p:nvGrpSpPr>
            <p:grpSpPr>
              <a:xfrm>
                <a:off x="4684307" y="2073799"/>
                <a:ext cx="3401422" cy="685800"/>
                <a:chOff x="2221449" y="2738818"/>
                <a:chExt cx="3401422" cy="685800"/>
              </a:xfrm>
              <a:solidFill>
                <a:schemeClr val="accent1">
                  <a:lumMod val="40000"/>
                  <a:lumOff val="60000"/>
                </a:schemeClr>
              </a:solidFill>
            </p:grpSpPr>
            <p:sp>
              <p:nvSpPr>
                <p:cNvPr id="196" name="Rectangle: Rounded Corners 195">
                  <a:extLst>
                    <a:ext uri="{FF2B5EF4-FFF2-40B4-BE49-F238E27FC236}">
                      <a16:creationId xmlns:a16="http://schemas.microsoft.com/office/drawing/2014/main" id="{9419097E-62B9-437F-800B-57143192335D}"/>
                    </a:ext>
                  </a:extLst>
                </p:cNvPr>
                <p:cNvSpPr/>
                <p:nvPr/>
              </p:nvSpPr>
              <p:spPr>
                <a:xfrm>
                  <a:off x="2221449" y="2738818"/>
                  <a:ext cx="3401422"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7" name="TextBox 196">
                  <a:extLst>
                    <a:ext uri="{FF2B5EF4-FFF2-40B4-BE49-F238E27FC236}">
                      <a16:creationId xmlns:a16="http://schemas.microsoft.com/office/drawing/2014/main" id="{D3002B91-625F-445D-A7F7-130E10CB13F9}"/>
                    </a:ext>
                  </a:extLst>
                </p:cNvPr>
                <p:cNvSpPr txBox="1"/>
                <p:nvPr/>
              </p:nvSpPr>
              <p:spPr>
                <a:xfrm>
                  <a:off x="2777302" y="2820108"/>
                  <a:ext cx="2452916" cy="523220"/>
                </a:xfrm>
                <a:prstGeom prst="rect">
                  <a:avLst/>
                </a:prstGeom>
                <a:grpFill/>
              </p:spPr>
              <p:txBody>
                <a:bodyPr wrap="none" rtlCol="0">
                  <a:spAutoFit/>
                </a:bodyPr>
                <a:lstStyle/>
                <a:p>
                  <a:r>
                    <a:rPr lang="en-US" sz="2800" dirty="0"/>
                    <a:t>45 kg + 20 kg </a:t>
                  </a:r>
                </a:p>
              </p:txBody>
            </p:sp>
          </p:grpSp>
          <p:grpSp>
            <p:nvGrpSpPr>
              <p:cNvPr id="183" name="Group 182">
                <a:extLst>
                  <a:ext uri="{FF2B5EF4-FFF2-40B4-BE49-F238E27FC236}">
                    <a16:creationId xmlns:a16="http://schemas.microsoft.com/office/drawing/2014/main" id="{84EAC3AC-9567-4BB2-BE0E-F64C12DEEB9D}"/>
                  </a:ext>
                </a:extLst>
              </p:cNvPr>
              <p:cNvGrpSpPr/>
              <p:nvPr/>
            </p:nvGrpSpPr>
            <p:grpSpPr>
              <a:xfrm>
                <a:off x="4684307" y="3620860"/>
                <a:ext cx="3401422" cy="685800"/>
                <a:chOff x="-1331817" y="3198299"/>
                <a:chExt cx="3401422" cy="685800"/>
              </a:xfrm>
              <a:solidFill>
                <a:schemeClr val="bg2">
                  <a:lumMod val="75000"/>
                </a:schemeClr>
              </a:solidFill>
            </p:grpSpPr>
            <p:sp>
              <p:nvSpPr>
                <p:cNvPr id="190" name="Rectangle: Rounded Corners 189">
                  <a:extLst>
                    <a:ext uri="{FF2B5EF4-FFF2-40B4-BE49-F238E27FC236}">
                      <a16:creationId xmlns:a16="http://schemas.microsoft.com/office/drawing/2014/main" id="{48B00748-0F85-4F42-9D4F-A004F2CBD0D3}"/>
                    </a:ext>
                  </a:extLst>
                </p:cNvPr>
                <p:cNvSpPr/>
                <p:nvPr/>
              </p:nvSpPr>
              <p:spPr>
                <a:xfrm>
                  <a:off x="-1331817" y="3198299"/>
                  <a:ext cx="3401422"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4" name="TextBox 193">
                  <a:extLst>
                    <a:ext uri="{FF2B5EF4-FFF2-40B4-BE49-F238E27FC236}">
                      <a16:creationId xmlns:a16="http://schemas.microsoft.com/office/drawing/2014/main" id="{F296F69F-4C78-47D5-8C42-2D6FA619A74F}"/>
                    </a:ext>
                  </a:extLst>
                </p:cNvPr>
                <p:cNvSpPr txBox="1"/>
                <p:nvPr/>
              </p:nvSpPr>
              <p:spPr>
                <a:xfrm>
                  <a:off x="-775964" y="3279589"/>
                  <a:ext cx="2472020" cy="523220"/>
                </a:xfrm>
                <a:prstGeom prst="rect">
                  <a:avLst/>
                </a:prstGeom>
                <a:grpFill/>
              </p:spPr>
              <p:txBody>
                <a:bodyPr wrap="square" rtlCol="0">
                  <a:spAutoFit/>
                </a:bodyPr>
                <a:lstStyle/>
                <a:p>
                  <a:r>
                    <a:rPr lang="en-US" sz="2800" dirty="0"/>
                    <a:t>13 kg – 9 kg</a:t>
                  </a:r>
                </a:p>
              </p:txBody>
            </p:sp>
          </p:grpSp>
          <p:grpSp>
            <p:nvGrpSpPr>
              <p:cNvPr id="184" name="Group 183">
                <a:extLst>
                  <a:ext uri="{FF2B5EF4-FFF2-40B4-BE49-F238E27FC236}">
                    <a16:creationId xmlns:a16="http://schemas.microsoft.com/office/drawing/2014/main" id="{69DA34CB-6C0E-4FAB-BB2D-6D16C4B8E07A}"/>
                  </a:ext>
                </a:extLst>
              </p:cNvPr>
              <p:cNvGrpSpPr/>
              <p:nvPr/>
            </p:nvGrpSpPr>
            <p:grpSpPr>
              <a:xfrm>
                <a:off x="1215949" y="3681256"/>
                <a:ext cx="3165123" cy="685800"/>
                <a:chOff x="-2026014" y="3258695"/>
                <a:chExt cx="3165123" cy="685800"/>
              </a:xfrm>
              <a:solidFill>
                <a:srgbClr val="FFFF00"/>
              </a:solidFill>
            </p:grpSpPr>
            <p:sp>
              <p:nvSpPr>
                <p:cNvPr id="188" name="Rectangle: Rounded Corners 187">
                  <a:extLst>
                    <a:ext uri="{FF2B5EF4-FFF2-40B4-BE49-F238E27FC236}">
                      <a16:creationId xmlns:a16="http://schemas.microsoft.com/office/drawing/2014/main" id="{4A2372BB-B098-48DB-8299-3CC0E590BC7E}"/>
                    </a:ext>
                  </a:extLst>
                </p:cNvPr>
                <p:cNvSpPr/>
                <p:nvPr/>
              </p:nvSpPr>
              <p:spPr>
                <a:xfrm>
                  <a:off x="-2026014" y="3258695"/>
                  <a:ext cx="3165123"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9" name="TextBox 188">
                  <a:extLst>
                    <a:ext uri="{FF2B5EF4-FFF2-40B4-BE49-F238E27FC236}">
                      <a16:creationId xmlns:a16="http://schemas.microsoft.com/office/drawing/2014/main" id="{995BA503-3EB9-471B-AA6C-5FE26CA7CD08}"/>
                    </a:ext>
                  </a:extLst>
                </p:cNvPr>
                <p:cNvSpPr txBox="1"/>
                <p:nvPr/>
              </p:nvSpPr>
              <p:spPr>
                <a:xfrm>
                  <a:off x="-1470161" y="3339985"/>
                  <a:ext cx="2343911" cy="523220"/>
                </a:xfrm>
                <a:prstGeom prst="rect">
                  <a:avLst/>
                </a:prstGeom>
                <a:grpFill/>
              </p:spPr>
              <p:txBody>
                <a:bodyPr wrap="none" rtlCol="0">
                  <a:spAutoFit/>
                </a:bodyPr>
                <a:lstStyle/>
                <a:p>
                  <a:r>
                    <a:rPr lang="en-US" sz="2800" dirty="0"/>
                    <a:t>42 kg – 30 kg</a:t>
                  </a:r>
                </a:p>
              </p:txBody>
            </p:sp>
          </p:grpSp>
          <p:grpSp>
            <p:nvGrpSpPr>
              <p:cNvPr id="185" name="Group 184">
                <a:extLst>
                  <a:ext uri="{FF2B5EF4-FFF2-40B4-BE49-F238E27FC236}">
                    <a16:creationId xmlns:a16="http://schemas.microsoft.com/office/drawing/2014/main" id="{EA152603-26DF-4FC1-A58E-520B8F5B5229}"/>
                  </a:ext>
                </a:extLst>
              </p:cNvPr>
              <p:cNvGrpSpPr/>
              <p:nvPr/>
            </p:nvGrpSpPr>
            <p:grpSpPr>
              <a:xfrm>
                <a:off x="8432074" y="3630064"/>
                <a:ext cx="3186189" cy="685800"/>
                <a:chOff x="2990491" y="4299465"/>
                <a:chExt cx="3186189" cy="685800"/>
              </a:xfrm>
              <a:solidFill>
                <a:schemeClr val="accent4">
                  <a:lumMod val="60000"/>
                  <a:lumOff val="40000"/>
                </a:schemeClr>
              </a:solidFill>
            </p:grpSpPr>
            <p:sp>
              <p:nvSpPr>
                <p:cNvPr id="186" name="Rectangle: Rounded Corners 185">
                  <a:extLst>
                    <a:ext uri="{FF2B5EF4-FFF2-40B4-BE49-F238E27FC236}">
                      <a16:creationId xmlns:a16="http://schemas.microsoft.com/office/drawing/2014/main" id="{D5C81E93-795B-4876-9F05-DAE10FB4AB5C}"/>
                    </a:ext>
                  </a:extLst>
                </p:cNvPr>
                <p:cNvSpPr/>
                <p:nvPr/>
              </p:nvSpPr>
              <p:spPr>
                <a:xfrm>
                  <a:off x="2990491" y="4299465"/>
                  <a:ext cx="3186189"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7" name="TextBox 186">
                  <a:extLst>
                    <a:ext uri="{FF2B5EF4-FFF2-40B4-BE49-F238E27FC236}">
                      <a16:creationId xmlns:a16="http://schemas.microsoft.com/office/drawing/2014/main" id="{0FE820DD-9F47-4667-8A79-30DAB941ACFD}"/>
                    </a:ext>
                  </a:extLst>
                </p:cNvPr>
                <p:cNvSpPr txBox="1"/>
                <p:nvPr/>
              </p:nvSpPr>
              <p:spPr>
                <a:xfrm>
                  <a:off x="3491744" y="4380755"/>
                  <a:ext cx="2343911" cy="523220"/>
                </a:xfrm>
                <a:prstGeom prst="rect">
                  <a:avLst/>
                </a:prstGeom>
                <a:grpFill/>
              </p:spPr>
              <p:txBody>
                <a:bodyPr wrap="square" rtlCol="0">
                  <a:spAutoFit/>
                </a:bodyPr>
                <a:lstStyle/>
                <a:p>
                  <a:r>
                    <a:rPr lang="en-US" sz="2800" dirty="0"/>
                    <a:t>60 kg – 40 kg</a:t>
                  </a:r>
                </a:p>
              </p:txBody>
            </p:sp>
          </p:grpSp>
        </p:grpSp>
      </p:grpSp>
      <p:grpSp>
        <p:nvGrpSpPr>
          <p:cNvPr id="25" name="Group 24">
            <a:extLst>
              <a:ext uri="{FF2B5EF4-FFF2-40B4-BE49-F238E27FC236}">
                <a16:creationId xmlns:a16="http://schemas.microsoft.com/office/drawing/2014/main" id="{657F0E89-0667-4C3C-AF31-0A93E27CB8DC}"/>
              </a:ext>
            </a:extLst>
          </p:cNvPr>
          <p:cNvGrpSpPr/>
          <p:nvPr/>
        </p:nvGrpSpPr>
        <p:grpSpPr>
          <a:xfrm>
            <a:off x="534609" y="3152601"/>
            <a:ext cx="3443252" cy="685800"/>
            <a:chOff x="849213" y="3134048"/>
            <a:chExt cx="3443252" cy="685800"/>
          </a:xfrm>
        </p:grpSpPr>
        <p:sp>
          <p:nvSpPr>
            <p:cNvPr id="218" name="Rectangle: Rounded Corners 217">
              <a:extLst>
                <a:ext uri="{FF2B5EF4-FFF2-40B4-BE49-F238E27FC236}">
                  <a16:creationId xmlns:a16="http://schemas.microsoft.com/office/drawing/2014/main" id="{2A64A23E-C6E2-4894-B961-6500D6984060}"/>
                </a:ext>
              </a:extLst>
            </p:cNvPr>
            <p:cNvSpPr/>
            <p:nvPr/>
          </p:nvSpPr>
          <p:spPr>
            <a:xfrm>
              <a:off x="891447" y="3134048"/>
              <a:ext cx="3401018" cy="685800"/>
            </a:xfrm>
            <a:prstGeom prst="roundRect">
              <a:avLst/>
            </a:prstGeom>
            <a:solidFill>
              <a:srgbClr val="9DD04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9" name="TextBox 218">
              <a:extLst>
                <a:ext uri="{FF2B5EF4-FFF2-40B4-BE49-F238E27FC236}">
                  <a16:creationId xmlns:a16="http://schemas.microsoft.com/office/drawing/2014/main" id="{90B6C8D7-4F64-4269-A2ED-CA92E1A8DCE6}"/>
                </a:ext>
              </a:extLst>
            </p:cNvPr>
            <p:cNvSpPr txBox="1"/>
            <p:nvPr/>
          </p:nvSpPr>
          <p:spPr>
            <a:xfrm>
              <a:off x="849213" y="3239873"/>
              <a:ext cx="3397084" cy="492443"/>
            </a:xfrm>
            <a:prstGeom prst="rect">
              <a:avLst/>
            </a:prstGeom>
            <a:noFill/>
          </p:spPr>
          <p:txBody>
            <a:bodyPr wrap="none" rtlCol="0">
              <a:spAutoFit/>
            </a:bodyPr>
            <a:lstStyle/>
            <a:p>
              <a:pPr algn="ctr"/>
              <a:r>
                <a:rPr lang="en-US" sz="2600" dirty="0">
                  <a:solidFill>
                    <a:srgbClr val="FF0000"/>
                  </a:solidFill>
                </a:rPr>
                <a:t>12 kg + 23 kg = 35 kg</a:t>
              </a:r>
            </a:p>
          </p:txBody>
        </p:sp>
      </p:grpSp>
      <p:grpSp>
        <p:nvGrpSpPr>
          <p:cNvPr id="26" name="Group 25">
            <a:extLst>
              <a:ext uri="{FF2B5EF4-FFF2-40B4-BE49-F238E27FC236}">
                <a16:creationId xmlns:a16="http://schemas.microsoft.com/office/drawing/2014/main" id="{671B077C-94F4-40CD-AB8A-6F459CCF25B3}"/>
              </a:ext>
            </a:extLst>
          </p:cNvPr>
          <p:cNvGrpSpPr/>
          <p:nvPr/>
        </p:nvGrpSpPr>
        <p:grpSpPr>
          <a:xfrm>
            <a:off x="4252618" y="3148961"/>
            <a:ext cx="3610956" cy="685800"/>
            <a:chOff x="4263967" y="5545194"/>
            <a:chExt cx="3610956" cy="685800"/>
          </a:xfrm>
        </p:grpSpPr>
        <p:sp>
          <p:nvSpPr>
            <p:cNvPr id="220" name="Rectangle: Rounded Corners 219">
              <a:extLst>
                <a:ext uri="{FF2B5EF4-FFF2-40B4-BE49-F238E27FC236}">
                  <a16:creationId xmlns:a16="http://schemas.microsoft.com/office/drawing/2014/main" id="{7798B077-7084-4632-97E7-F3CC454C19B6}"/>
                </a:ext>
              </a:extLst>
            </p:cNvPr>
            <p:cNvSpPr/>
            <p:nvPr/>
          </p:nvSpPr>
          <p:spPr>
            <a:xfrm>
              <a:off x="4263967" y="5545194"/>
              <a:ext cx="3610956" cy="685800"/>
            </a:xfrm>
            <a:prstGeom prst="roundRect">
              <a:avLst/>
            </a:prstGeom>
            <a:solidFill>
              <a:schemeClr val="accent1">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a:latin typeface="Times New Roman" pitchFamily="18" charset="0"/>
                <a:cs typeface="Times New Roman" pitchFamily="18" charset="0"/>
              </a:endParaRPr>
            </a:p>
          </p:txBody>
        </p:sp>
        <p:sp>
          <p:nvSpPr>
            <p:cNvPr id="221" name="TextBox 220">
              <a:extLst>
                <a:ext uri="{FF2B5EF4-FFF2-40B4-BE49-F238E27FC236}">
                  <a16:creationId xmlns:a16="http://schemas.microsoft.com/office/drawing/2014/main" id="{0E061448-FECF-4C5E-89B2-F4982034495C}"/>
                </a:ext>
              </a:extLst>
            </p:cNvPr>
            <p:cNvSpPr txBox="1"/>
            <p:nvPr/>
          </p:nvSpPr>
          <p:spPr>
            <a:xfrm>
              <a:off x="4373745" y="5641872"/>
              <a:ext cx="3461204" cy="523220"/>
            </a:xfrm>
            <a:prstGeom prst="rect">
              <a:avLst/>
            </a:prstGeom>
            <a:solidFill>
              <a:schemeClr val="accent1">
                <a:lumMod val="40000"/>
                <a:lumOff val="60000"/>
              </a:schemeClr>
            </a:solidFill>
          </p:spPr>
          <p:txBody>
            <a:bodyPr wrap="none" rtlCol="0">
              <a:spAutoFit/>
            </a:bodyPr>
            <a:lstStyle/>
            <a:p>
              <a:r>
                <a:rPr lang="en-US" sz="2800" dirty="0">
                  <a:solidFill>
                    <a:srgbClr val="FF0000"/>
                  </a:solidFill>
                  <a:latin typeface="Times New Roman" pitchFamily="18" charset="0"/>
                  <a:cs typeface="Times New Roman" pitchFamily="18" charset="0"/>
                </a:rPr>
                <a:t>45 kg + 20 kg = 65 kg </a:t>
              </a:r>
            </a:p>
          </p:txBody>
        </p:sp>
      </p:grpSp>
      <p:grpSp>
        <p:nvGrpSpPr>
          <p:cNvPr id="27" name="Group 26">
            <a:extLst>
              <a:ext uri="{FF2B5EF4-FFF2-40B4-BE49-F238E27FC236}">
                <a16:creationId xmlns:a16="http://schemas.microsoft.com/office/drawing/2014/main" id="{802DD996-9306-4274-915B-5302182E09E2}"/>
              </a:ext>
            </a:extLst>
          </p:cNvPr>
          <p:cNvGrpSpPr/>
          <p:nvPr/>
        </p:nvGrpSpPr>
        <p:grpSpPr>
          <a:xfrm>
            <a:off x="8003554" y="3148960"/>
            <a:ext cx="3122012" cy="685800"/>
            <a:chOff x="5906240" y="5442218"/>
            <a:chExt cx="3122012" cy="685800"/>
          </a:xfrm>
        </p:grpSpPr>
        <p:sp>
          <p:nvSpPr>
            <p:cNvPr id="222" name="Rectangle: Rounded Corners 221">
              <a:extLst>
                <a:ext uri="{FF2B5EF4-FFF2-40B4-BE49-F238E27FC236}">
                  <a16:creationId xmlns:a16="http://schemas.microsoft.com/office/drawing/2014/main" id="{EB208CCB-9F41-4B23-9234-C7FD1BF8A57F}"/>
                </a:ext>
              </a:extLst>
            </p:cNvPr>
            <p:cNvSpPr/>
            <p:nvPr/>
          </p:nvSpPr>
          <p:spPr>
            <a:xfrm>
              <a:off x="5906240" y="5442218"/>
              <a:ext cx="3122012" cy="685800"/>
            </a:xfrm>
            <a:prstGeom prst="roundRect">
              <a:avLst/>
            </a:prstGeom>
            <a:solidFill>
              <a:schemeClr val="accent2">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latin typeface="Times New Roman" pitchFamily="18" charset="0"/>
                <a:cs typeface="Times New Roman" pitchFamily="18" charset="0"/>
              </a:endParaRPr>
            </a:p>
          </p:txBody>
        </p:sp>
        <p:sp>
          <p:nvSpPr>
            <p:cNvPr id="223" name="TextBox 222">
              <a:extLst>
                <a:ext uri="{FF2B5EF4-FFF2-40B4-BE49-F238E27FC236}">
                  <a16:creationId xmlns:a16="http://schemas.microsoft.com/office/drawing/2014/main" id="{97F67918-C8D6-4D23-B89F-AC5F7843FD02}"/>
                </a:ext>
              </a:extLst>
            </p:cNvPr>
            <p:cNvSpPr txBox="1"/>
            <p:nvPr/>
          </p:nvSpPr>
          <p:spPr>
            <a:xfrm>
              <a:off x="6003065" y="5556074"/>
              <a:ext cx="3012363" cy="523220"/>
            </a:xfrm>
            <a:prstGeom prst="rect">
              <a:avLst/>
            </a:prstGeom>
            <a:solidFill>
              <a:schemeClr val="accent2">
                <a:lumMod val="60000"/>
                <a:lumOff val="40000"/>
              </a:schemeClr>
            </a:solidFill>
          </p:spPr>
          <p:txBody>
            <a:bodyPr wrap="none" rtlCol="0">
              <a:spAutoFit/>
            </a:bodyPr>
            <a:lstStyle/>
            <a:p>
              <a:r>
                <a:rPr lang="en-US" sz="2800" dirty="0">
                  <a:solidFill>
                    <a:srgbClr val="FF0000"/>
                  </a:solidFill>
                  <a:latin typeface="Times New Roman" pitchFamily="18" charset="0"/>
                  <a:cs typeface="Times New Roman" pitchFamily="18" charset="0"/>
                </a:rPr>
                <a:t>9 kg + 7 kg = 16 kg</a:t>
              </a:r>
            </a:p>
          </p:txBody>
        </p:sp>
      </p:grpSp>
      <p:grpSp>
        <p:nvGrpSpPr>
          <p:cNvPr id="28" name="Group 27">
            <a:extLst>
              <a:ext uri="{FF2B5EF4-FFF2-40B4-BE49-F238E27FC236}">
                <a16:creationId xmlns:a16="http://schemas.microsoft.com/office/drawing/2014/main" id="{7367DA79-0932-43C4-AF71-BFEFD854FBD6}"/>
              </a:ext>
            </a:extLst>
          </p:cNvPr>
          <p:cNvGrpSpPr/>
          <p:nvPr/>
        </p:nvGrpSpPr>
        <p:grpSpPr>
          <a:xfrm>
            <a:off x="598743" y="4755676"/>
            <a:ext cx="3401018" cy="685800"/>
            <a:chOff x="939829" y="4908818"/>
            <a:chExt cx="3401018" cy="685800"/>
          </a:xfrm>
        </p:grpSpPr>
        <p:sp>
          <p:nvSpPr>
            <p:cNvPr id="224" name="Rectangle: Rounded Corners 223">
              <a:extLst>
                <a:ext uri="{FF2B5EF4-FFF2-40B4-BE49-F238E27FC236}">
                  <a16:creationId xmlns:a16="http://schemas.microsoft.com/office/drawing/2014/main" id="{D275A15C-A330-4A8A-A1D2-EF6BC2812119}"/>
                </a:ext>
              </a:extLst>
            </p:cNvPr>
            <p:cNvSpPr/>
            <p:nvPr/>
          </p:nvSpPr>
          <p:spPr>
            <a:xfrm>
              <a:off x="939829" y="4908818"/>
              <a:ext cx="3401018" cy="685800"/>
            </a:xfrm>
            <a:prstGeom prst="round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5" name="TextBox 224">
              <a:extLst>
                <a:ext uri="{FF2B5EF4-FFF2-40B4-BE49-F238E27FC236}">
                  <a16:creationId xmlns:a16="http://schemas.microsoft.com/office/drawing/2014/main" id="{10EC87CB-6B9C-494B-A371-560C3FCBDA8B}"/>
                </a:ext>
              </a:extLst>
            </p:cNvPr>
            <p:cNvSpPr txBox="1"/>
            <p:nvPr/>
          </p:nvSpPr>
          <p:spPr>
            <a:xfrm>
              <a:off x="939829" y="5032803"/>
              <a:ext cx="3389069" cy="492443"/>
            </a:xfrm>
            <a:prstGeom prst="rect">
              <a:avLst/>
            </a:prstGeom>
            <a:solidFill>
              <a:srgbClr val="FFFF00"/>
            </a:solidFill>
          </p:spPr>
          <p:txBody>
            <a:bodyPr wrap="none" rtlCol="0">
              <a:spAutoFit/>
            </a:bodyPr>
            <a:lstStyle/>
            <a:p>
              <a:r>
                <a:rPr lang="en-US" sz="2600" dirty="0">
                  <a:solidFill>
                    <a:srgbClr val="FF0000"/>
                  </a:solidFill>
                </a:rPr>
                <a:t>42 kg – 30 kg = 12 kg</a:t>
              </a:r>
            </a:p>
          </p:txBody>
        </p:sp>
      </p:grpSp>
      <p:grpSp>
        <p:nvGrpSpPr>
          <p:cNvPr id="29" name="Group 28">
            <a:extLst>
              <a:ext uri="{FF2B5EF4-FFF2-40B4-BE49-F238E27FC236}">
                <a16:creationId xmlns:a16="http://schemas.microsoft.com/office/drawing/2014/main" id="{879612A8-7F54-4EE3-A3D5-CFF237ECB419}"/>
              </a:ext>
            </a:extLst>
          </p:cNvPr>
          <p:cNvGrpSpPr/>
          <p:nvPr/>
        </p:nvGrpSpPr>
        <p:grpSpPr>
          <a:xfrm>
            <a:off x="4255787" y="4722950"/>
            <a:ext cx="3401422" cy="685800"/>
            <a:chOff x="4408187" y="4848422"/>
            <a:chExt cx="3401422" cy="685800"/>
          </a:xfrm>
        </p:grpSpPr>
        <p:sp>
          <p:nvSpPr>
            <p:cNvPr id="226" name="Rectangle: Rounded Corners 225">
              <a:extLst>
                <a:ext uri="{FF2B5EF4-FFF2-40B4-BE49-F238E27FC236}">
                  <a16:creationId xmlns:a16="http://schemas.microsoft.com/office/drawing/2014/main" id="{4C37D7A4-7D2B-494D-B229-18C43CC17903}"/>
                </a:ext>
              </a:extLst>
            </p:cNvPr>
            <p:cNvSpPr/>
            <p:nvPr/>
          </p:nvSpPr>
          <p:spPr>
            <a:xfrm>
              <a:off x="4408187" y="4848422"/>
              <a:ext cx="3401422" cy="685800"/>
            </a:xfrm>
            <a:prstGeom prst="roundRect">
              <a:avLst/>
            </a:prstGeom>
            <a:solidFill>
              <a:schemeClr val="bg2">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a:latin typeface="Times New Roman" pitchFamily="18" charset="0"/>
                <a:cs typeface="Times New Roman" pitchFamily="18" charset="0"/>
              </a:endParaRPr>
            </a:p>
          </p:txBody>
        </p:sp>
        <p:sp>
          <p:nvSpPr>
            <p:cNvPr id="227" name="TextBox 226">
              <a:extLst>
                <a:ext uri="{FF2B5EF4-FFF2-40B4-BE49-F238E27FC236}">
                  <a16:creationId xmlns:a16="http://schemas.microsoft.com/office/drawing/2014/main" id="{67A364CC-ED97-4F19-AF92-4DAB4F50C09A}"/>
                </a:ext>
              </a:extLst>
            </p:cNvPr>
            <p:cNvSpPr txBox="1"/>
            <p:nvPr/>
          </p:nvSpPr>
          <p:spPr>
            <a:xfrm>
              <a:off x="4417038" y="4929712"/>
              <a:ext cx="3392571" cy="523220"/>
            </a:xfrm>
            <a:prstGeom prst="rect">
              <a:avLst/>
            </a:prstGeom>
            <a:solidFill>
              <a:schemeClr val="bg2">
                <a:lumMod val="75000"/>
              </a:schemeClr>
            </a:solidFill>
          </p:spPr>
          <p:txBody>
            <a:bodyPr wrap="square" rtlCol="0">
              <a:spAutoFit/>
            </a:bodyPr>
            <a:lstStyle/>
            <a:p>
              <a:pPr algn="ctr"/>
              <a:r>
                <a:rPr lang="en-US" sz="2800" dirty="0">
                  <a:solidFill>
                    <a:srgbClr val="FF0000"/>
                  </a:solidFill>
                  <a:latin typeface="Times New Roman" pitchFamily="18" charset="0"/>
                  <a:cs typeface="Times New Roman" pitchFamily="18" charset="0"/>
                </a:rPr>
                <a:t>13 kg – 9 kg = 4 kg</a:t>
              </a:r>
            </a:p>
          </p:txBody>
        </p:sp>
      </p:grpSp>
      <p:grpSp>
        <p:nvGrpSpPr>
          <p:cNvPr id="30" name="Group 29">
            <a:extLst>
              <a:ext uri="{FF2B5EF4-FFF2-40B4-BE49-F238E27FC236}">
                <a16:creationId xmlns:a16="http://schemas.microsoft.com/office/drawing/2014/main" id="{0AB7CC9D-C598-4A36-BAD9-44B175E1FF68}"/>
              </a:ext>
            </a:extLst>
          </p:cNvPr>
          <p:cNvGrpSpPr/>
          <p:nvPr/>
        </p:nvGrpSpPr>
        <p:grpSpPr>
          <a:xfrm>
            <a:off x="8003554" y="4707524"/>
            <a:ext cx="3401422" cy="685800"/>
            <a:chOff x="8155954" y="4767132"/>
            <a:chExt cx="3401422" cy="685800"/>
          </a:xfrm>
        </p:grpSpPr>
        <p:sp>
          <p:nvSpPr>
            <p:cNvPr id="228" name="Rectangle: Rounded Corners 227">
              <a:extLst>
                <a:ext uri="{FF2B5EF4-FFF2-40B4-BE49-F238E27FC236}">
                  <a16:creationId xmlns:a16="http://schemas.microsoft.com/office/drawing/2014/main" id="{E7836DBE-846B-4428-BCAA-6B8F19526DAD}"/>
                </a:ext>
              </a:extLst>
            </p:cNvPr>
            <p:cNvSpPr/>
            <p:nvPr/>
          </p:nvSpPr>
          <p:spPr>
            <a:xfrm>
              <a:off x="8155954" y="4767132"/>
              <a:ext cx="3401422" cy="685800"/>
            </a:xfrm>
            <a:prstGeom prst="roundRect">
              <a:avLst/>
            </a:prstGeom>
            <a:solidFill>
              <a:schemeClr val="accent4">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a:latin typeface="Times New Roman" pitchFamily="18" charset="0"/>
                <a:cs typeface="Times New Roman" pitchFamily="18" charset="0"/>
              </a:endParaRPr>
            </a:p>
          </p:txBody>
        </p:sp>
        <p:sp>
          <p:nvSpPr>
            <p:cNvPr id="229" name="TextBox 228">
              <a:extLst>
                <a:ext uri="{FF2B5EF4-FFF2-40B4-BE49-F238E27FC236}">
                  <a16:creationId xmlns:a16="http://schemas.microsoft.com/office/drawing/2014/main" id="{1AD33D68-2BA0-46F3-8458-F18A5FD0FDCB}"/>
                </a:ext>
              </a:extLst>
            </p:cNvPr>
            <p:cNvSpPr txBox="1"/>
            <p:nvPr/>
          </p:nvSpPr>
          <p:spPr>
            <a:xfrm>
              <a:off x="8155954" y="4862454"/>
              <a:ext cx="3372015" cy="523220"/>
            </a:xfrm>
            <a:prstGeom prst="rect">
              <a:avLst/>
            </a:prstGeom>
            <a:solidFill>
              <a:schemeClr val="accent4">
                <a:lumMod val="60000"/>
                <a:lumOff val="40000"/>
              </a:schemeClr>
            </a:solidFill>
          </p:spPr>
          <p:txBody>
            <a:bodyPr wrap="square" rtlCol="0">
              <a:spAutoFit/>
            </a:bodyPr>
            <a:lstStyle/>
            <a:p>
              <a:r>
                <a:rPr lang="en-US" sz="2800" dirty="0">
                  <a:solidFill>
                    <a:srgbClr val="FF0000"/>
                  </a:solidFill>
                  <a:latin typeface="Times New Roman" pitchFamily="18" charset="0"/>
                  <a:cs typeface="Times New Roman" pitchFamily="18" charset="0"/>
                </a:rPr>
                <a:t>60 kg – 40 kg = 20 kg</a:t>
              </a:r>
            </a:p>
          </p:txBody>
        </p:sp>
      </p:grpSp>
    </p:spTree>
    <p:custDataLst>
      <p:tags r:id="rId1"/>
    </p:custDataLst>
    <p:extLst>
      <p:ext uri="{BB962C8B-B14F-4D97-AF65-F5344CB8AC3E}">
        <p14:creationId xmlns:p14="http://schemas.microsoft.com/office/powerpoint/2010/main" val="123380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7"/>
                                        </p:tgtEl>
                                        <p:attrNameLst>
                                          <p:attrName>style.visibility</p:attrName>
                                        </p:attrNameLst>
                                      </p:cBhvr>
                                      <p:to>
                                        <p:strVal val="visible"/>
                                      </p:to>
                                    </p:set>
                                    <p:animEffect transition="in" filter="fade">
                                      <p:cBhvr>
                                        <p:cTn id="12" dur="500"/>
                                        <p:tgtEl>
                                          <p:spTgt spid="1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CFDEC60-8DF6-42B5-9D74-C270FC2780BC}"/>
              </a:ext>
            </a:extLst>
          </p:cNvPr>
          <p:cNvGrpSpPr/>
          <p:nvPr/>
        </p:nvGrpSpPr>
        <p:grpSpPr>
          <a:xfrm>
            <a:off x="1333184" y="250665"/>
            <a:ext cx="1388904" cy="658835"/>
            <a:chOff x="1188041" y="540950"/>
            <a:chExt cx="1388904" cy="658835"/>
          </a:xfrm>
        </p:grpSpPr>
        <p:sp>
          <p:nvSpPr>
            <p:cNvPr id="29" name="Oval 28">
              <a:extLst>
                <a:ext uri="{FF2B5EF4-FFF2-40B4-BE49-F238E27FC236}">
                  <a16:creationId xmlns:a16="http://schemas.microsoft.com/office/drawing/2014/main" id="{43B974B4-8456-47A4-978F-AEE45B4404EA}"/>
                </a:ext>
              </a:extLst>
            </p:cNvPr>
            <p:cNvSpPr/>
            <p:nvPr/>
          </p:nvSpPr>
          <p:spPr>
            <a:xfrm>
              <a:off x="1188041" y="676565"/>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sp>
          <p:nvSpPr>
            <p:cNvPr id="50" name="TextBox 49">
              <a:extLst>
                <a:ext uri="{FF2B5EF4-FFF2-40B4-BE49-F238E27FC236}">
                  <a16:creationId xmlns:a16="http://schemas.microsoft.com/office/drawing/2014/main" id="{3CBD434B-606C-4051-8F80-1E2592CE2DEF}"/>
                </a:ext>
              </a:extLst>
            </p:cNvPr>
            <p:cNvSpPr txBox="1"/>
            <p:nvPr/>
          </p:nvSpPr>
          <p:spPr>
            <a:xfrm>
              <a:off x="1711261" y="540950"/>
              <a:ext cx="865684" cy="658835"/>
            </a:xfrm>
            <a:prstGeom prst="rect">
              <a:avLst/>
            </a:prstGeom>
            <a:noFill/>
          </p:spPr>
          <p:txBody>
            <a:bodyPr wrap="square" rtlCol="0">
              <a:spAutoFit/>
            </a:bodyPr>
            <a:lstStyle/>
            <a:p>
              <a:pPr>
                <a:lnSpc>
                  <a:spcPct val="150000"/>
                </a:lnSpc>
              </a:pPr>
              <a:r>
                <a:rPr lang="en-US" sz="2800" dirty="0" err="1"/>
                <a:t>Số</a:t>
              </a:r>
              <a:r>
                <a:rPr lang="en-US" sz="2800" dirty="0"/>
                <a:t>?</a:t>
              </a:r>
            </a:p>
          </p:txBody>
        </p:sp>
      </p:grpSp>
      <p:sp>
        <p:nvSpPr>
          <p:cNvPr id="51" name="TextBox 50">
            <a:extLst>
              <a:ext uri="{FF2B5EF4-FFF2-40B4-BE49-F238E27FC236}">
                <a16:creationId xmlns:a16="http://schemas.microsoft.com/office/drawing/2014/main" id="{8B51AB2A-70E8-45C7-92A5-3C6803F4B5C7}"/>
              </a:ext>
            </a:extLst>
          </p:cNvPr>
          <p:cNvSpPr txBox="1"/>
          <p:nvPr/>
        </p:nvSpPr>
        <p:spPr>
          <a:xfrm>
            <a:off x="894135" y="2622017"/>
            <a:ext cx="5307917" cy="1384995"/>
          </a:xfrm>
          <a:prstGeom prst="rect">
            <a:avLst/>
          </a:prstGeom>
          <a:noFill/>
        </p:spPr>
        <p:txBody>
          <a:bodyPr wrap="square" rtlCol="0">
            <a:spAutoFit/>
          </a:bodyPr>
          <a:lstStyle/>
          <a:p>
            <a:pPr marL="514350" indent="-514350">
              <a:lnSpc>
                <a:spcPct val="150000"/>
              </a:lnSpc>
              <a:buAutoNum type="alphaLcParenR"/>
            </a:pPr>
            <a:r>
              <a:rPr lang="en-US" sz="2800" dirty="0">
                <a:latin typeface="Times New Roman" pitchFamily="18" charset="0"/>
                <a:cs typeface="Times New Roman" pitchFamily="18" charset="0"/>
              </a:rPr>
              <a:t>Con </a:t>
            </a:r>
            <a:r>
              <a:rPr lang="en-US" sz="2800" dirty="0" err="1">
                <a:latin typeface="Times New Roman" pitchFamily="18" charset="0"/>
                <a:cs typeface="Times New Roman" pitchFamily="18" charset="0"/>
              </a:rPr>
              <a:t>ngỗng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nặng</a:t>
            </a:r>
            <a:r>
              <a:rPr lang="en-US" sz="2800" dirty="0">
                <a:latin typeface="Times New Roman" pitchFamily="18" charset="0"/>
                <a:cs typeface="Times New Roman" pitchFamily="18" charset="0"/>
              </a:rPr>
              <a:t>       kg.</a:t>
            </a:r>
          </a:p>
          <a:p>
            <a:pPr>
              <a:lnSpc>
                <a:spcPct val="150000"/>
              </a:lnSpc>
            </a:pPr>
            <a:r>
              <a:rPr lang="en-US" sz="2800" dirty="0">
                <a:latin typeface="Times New Roman" pitchFamily="18" charset="0"/>
                <a:cs typeface="Times New Roman" pitchFamily="18" charset="0"/>
              </a:rPr>
              <a:t>b)  Con </a:t>
            </a:r>
            <a:r>
              <a:rPr lang="en-US" sz="2800" dirty="0" err="1">
                <a:latin typeface="Times New Roman" pitchFamily="18" charset="0"/>
                <a:cs typeface="Times New Roman" pitchFamily="18" charset="0"/>
              </a:rPr>
              <a:t>gà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nặng</a:t>
            </a:r>
            <a:r>
              <a:rPr lang="en-US" sz="2800" dirty="0">
                <a:latin typeface="Times New Roman" pitchFamily="18" charset="0"/>
                <a:cs typeface="Times New Roman" pitchFamily="18" charset="0"/>
              </a:rPr>
              <a:t>         kg.</a:t>
            </a:r>
          </a:p>
        </p:txBody>
      </p:sp>
      <p:grpSp>
        <p:nvGrpSpPr>
          <p:cNvPr id="13" name="Group 12">
            <a:extLst>
              <a:ext uri="{FF2B5EF4-FFF2-40B4-BE49-F238E27FC236}">
                <a16:creationId xmlns:a16="http://schemas.microsoft.com/office/drawing/2014/main" id="{5E1E8F2D-CC42-47B4-B506-75D42F4A87BF}"/>
              </a:ext>
            </a:extLst>
          </p:cNvPr>
          <p:cNvGrpSpPr/>
          <p:nvPr/>
        </p:nvGrpSpPr>
        <p:grpSpPr>
          <a:xfrm>
            <a:off x="1333183" y="4269293"/>
            <a:ext cx="6127159" cy="1384995"/>
            <a:chOff x="1338411" y="4330572"/>
            <a:chExt cx="5431898" cy="1384995"/>
          </a:xfrm>
        </p:grpSpPr>
        <p:sp>
          <p:nvSpPr>
            <p:cNvPr id="69" name="Oval 68">
              <a:extLst>
                <a:ext uri="{FF2B5EF4-FFF2-40B4-BE49-F238E27FC236}">
                  <a16:creationId xmlns:a16="http://schemas.microsoft.com/office/drawing/2014/main" id="{883247BC-FD00-43EF-9557-BEF2CEB227FF}"/>
                </a:ext>
              </a:extLst>
            </p:cNvPr>
            <p:cNvSpPr/>
            <p:nvPr/>
          </p:nvSpPr>
          <p:spPr>
            <a:xfrm>
              <a:off x="1338411" y="4478974"/>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itchFamily="18" charset="0"/>
                  <a:cs typeface="Times New Roman" pitchFamily="18" charset="0"/>
                </a:rPr>
                <a:t>3</a:t>
              </a:r>
            </a:p>
          </p:txBody>
        </p:sp>
        <p:sp>
          <p:nvSpPr>
            <p:cNvPr id="71" name="TextBox 70">
              <a:extLst>
                <a:ext uri="{FF2B5EF4-FFF2-40B4-BE49-F238E27FC236}">
                  <a16:creationId xmlns:a16="http://schemas.microsoft.com/office/drawing/2014/main" id="{3FC30FD5-BD72-4325-9736-12F1DF5E56EC}"/>
                </a:ext>
              </a:extLst>
            </p:cNvPr>
            <p:cNvSpPr txBox="1"/>
            <p:nvPr/>
          </p:nvSpPr>
          <p:spPr>
            <a:xfrm>
              <a:off x="1861631" y="4330572"/>
              <a:ext cx="4908678" cy="1384995"/>
            </a:xfrm>
            <a:prstGeom prst="rect">
              <a:avLst/>
            </a:prstGeom>
            <a:noFill/>
          </p:spPr>
          <p:txBody>
            <a:bodyPr wrap="square" rtlCol="0">
              <a:spAutoFit/>
            </a:bodyPr>
            <a:lstStyle/>
            <a:p>
              <a:pPr>
                <a:lnSpc>
                  <a:spcPct val="150000"/>
                </a:lnSpc>
              </a:pPr>
              <a:r>
                <a:rPr lang="en-US" sz="2800" dirty="0" err="1">
                  <a:latin typeface="Times New Roman" pitchFamily="18" charset="0"/>
                  <a:cs typeface="Times New Roman" pitchFamily="18" charset="0"/>
                </a:rPr>
                <a:t>Tìm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ki – </a:t>
              </a:r>
              <a:r>
                <a:rPr lang="en-US" sz="2800" dirty="0" err="1">
                  <a:latin typeface="Times New Roman" pitchFamily="18" charset="0"/>
                  <a:cs typeface="Times New Roman" pitchFamily="18" charset="0"/>
                </a:rPr>
                <a:t>lô</a:t>
              </a:r>
              <a:r>
                <a:rPr lang="en-US" sz="2800" dirty="0">
                  <a:latin typeface="Times New Roman" pitchFamily="18" charset="0"/>
                  <a:cs typeface="Times New Roman" pitchFamily="18" charset="0"/>
                </a:rPr>
                <a:t> – gam </a:t>
              </a:r>
              <a:r>
                <a:rPr lang="en-US" sz="2800" dirty="0" err="1">
                  <a:latin typeface="Times New Roman" pitchFamily="18" charset="0"/>
                  <a:cs typeface="Times New Roman" pitchFamily="18" charset="0"/>
                </a:rPr>
                <a:t>thóc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bao </a:t>
              </a:r>
              <a:r>
                <a:rPr lang="en-US" sz="2800" dirty="0" err="1">
                  <a:latin typeface="Times New Roman" pitchFamily="18" charset="0"/>
                  <a:cs typeface="Times New Roman" pitchFamily="18" charset="0"/>
                </a:rPr>
                <a:t>thóc</a:t>
              </a:r>
              <a:r>
                <a:rPr lang="en-US" sz="2800" dirty="0">
                  <a:latin typeface="Times New Roman" pitchFamily="18" charset="0"/>
                  <a:cs typeface="Times New Roman" pitchFamily="18" charset="0"/>
                </a:rPr>
                <a:t>.</a:t>
              </a:r>
            </a:p>
          </p:txBody>
        </p:sp>
      </p:grpSp>
      <p:grpSp>
        <p:nvGrpSpPr>
          <p:cNvPr id="11" name="Group 10">
            <a:extLst>
              <a:ext uri="{FF2B5EF4-FFF2-40B4-BE49-F238E27FC236}">
                <a16:creationId xmlns:a16="http://schemas.microsoft.com/office/drawing/2014/main" id="{C7D7F0BA-7F62-4793-8416-A5BFBC68193B}"/>
              </a:ext>
            </a:extLst>
          </p:cNvPr>
          <p:cNvGrpSpPr/>
          <p:nvPr/>
        </p:nvGrpSpPr>
        <p:grpSpPr>
          <a:xfrm>
            <a:off x="3788229" y="263597"/>
            <a:ext cx="6714950" cy="2382385"/>
            <a:chOff x="2819400" y="800100"/>
            <a:chExt cx="7556501" cy="2372090"/>
          </a:xfrm>
        </p:grpSpPr>
        <p:pic>
          <p:nvPicPr>
            <p:cNvPr id="9" name="Picture 8">
              <a:extLst>
                <a:ext uri="{FF2B5EF4-FFF2-40B4-BE49-F238E27FC236}">
                  <a16:creationId xmlns:a16="http://schemas.microsoft.com/office/drawing/2014/main" id="{F7E19226-88EC-4BBD-8985-5CADC4758B42}"/>
                </a:ext>
              </a:extLst>
            </p:cNvPr>
            <p:cNvPicPr>
              <a:picLocks noChangeAspect="1"/>
            </p:cNvPicPr>
            <p:nvPr/>
          </p:nvPicPr>
          <p:blipFill rotWithShape="1">
            <a:blip r:embed="rId3"/>
            <a:srcRect t="1215" r="1388"/>
            <a:stretch/>
          </p:blipFill>
          <p:spPr>
            <a:xfrm>
              <a:off x="2927415" y="979815"/>
              <a:ext cx="7448486" cy="2192375"/>
            </a:xfrm>
            <a:prstGeom prst="rect">
              <a:avLst/>
            </a:prstGeom>
          </p:spPr>
        </p:pic>
        <p:sp>
          <p:nvSpPr>
            <p:cNvPr id="10" name="Rectangle 9">
              <a:extLst>
                <a:ext uri="{FF2B5EF4-FFF2-40B4-BE49-F238E27FC236}">
                  <a16:creationId xmlns:a16="http://schemas.microsoft.com/office/drawing/2014/main" id="{564CEE92-EE9A-400A-9582-87647681759F}"/>
                </a:ext>
              </a:extLst>
            </p:cNvPr>
            <p:cNvSpPr/>
            <p:nvPr/>
          </p:nvSpPr>
          <p:spPr>
            <a:xfrm>
              <a:off x="2819400" y="800100"/>
              <a:ext cx="1176441" cy="658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Rectangle: Rounded Corners 87">
            <a:extLst>
              <a:ext uri="{FF2B5EF4-FFF2-40B4-BE49-F238E27FC236}">
                <a16:creationId xmlns:a16="http://schemas.microsoft.com/office/drawing/2014/main" id="{3D065879-84A0-4485-A472-1D2C7D2BFE24}"/>
              </a:ext>
            </a:extLst>
          </p:cNvPr>
          <p:cNvSpPr/>
          <p:nvPr/>
        </p:nvSpPr>
        <p:spPr>
          <a:xfrm>
            <a:off x="4414758" y="2734491"/>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a:t>
            </a:r>
          </a:p>
        </p:txBody>
      </p:sp>
      <p:sp>
        <p:nvSpPr>
          <p:cNvPr id="89" name="Rectangle: Rounded Corners 88">
            <a:extLst>
              <a:ext uri="{FF2B5EF4-FFF2-40B4-BE49-F238E27FC236}">
                <a16:creationId xmlns:a16="http://schemas.microsoft.com/office/drawing/2014/main" id="{0F26394A-9C5A-46A5-A7FC-74F5D876454E}"/>
              </a:ext>
            </a:extLst>
          </p:cNvPr>
          <p:cNvSpPr/>
          <p:nvPr/>
        </p:nvSpPr>
        <p:spPr>
          <a:xfrm>
            <a:off x="3938638" y="3377196"/>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a:t>
            </a:r>
          </a:p>
        </p:txBody>
      </p:sp>
      <p:sp>
        <p:nvSpPr>
          <p:cNvPr id="90" name="Rectangle: Rounded Corners 89">
            <a:extLst>
              <a:ext uri="{FF2B5EF4-FFF2-40B4-BE49-F238E27FC236}">
                <a16:creationId xmlns:a16="http://schemas.microsoft.com/office/drawing/2014/main" id="{1EE021CD-EA66-4C94-9616-FCF22D64A563}"/>
              </a:ext>
            </a:extLst>
          </p:cNvPr>
          <p:cNvSpPr/>
          <p:nvPr/>
        </p:nvSpPr>
        <p:spPr>
          <a:xfrm>
            <a:off x="4444336" y="2742244"/>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latin typeface="Times New Roman" pitchFamily="18" charset="0"/>
                <a:cs typeface="Times New Roman" pitchFamily="18" charset="0"/>
              </a:rPr>
              <a:t>7</a:t>
            </a:r>
          </a:p>
        </p:txBody>
      </p:sp>
      <p:sp>
        <p:nvSpPr>
          <p:cNvPr id="91" name="Rectangle: Rounded Corners 90">
            <a:extLst>
              <a:ext uri="{FF2B5EF4-FFF2-40B4-BE49-F238E27FC236}">
                <a16:creationId xmlns:a16="http://schemas.microsoft.com/office/drawing/2014/main" id="{605AAA66-279C-41E2-8F0A-B55D811503FF}"/>
              </a:ext>
            </a:extLst>
          </p:cNvPr>
          <p:cNvSpPr/>
          <p:nvPr/>
        </p:nvSpPr>
        <p:spPr>
          <a:xfrm>
            <a:off x="3984716" y="3401345"/>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latin typeface="Times New Roman" pitchFamily="18" charset="0"/>
                <a:cs typeface="Times New Roman" pitchFamily="18" charset="0"/>
              </a:rPr>
              <a:t>3</a:t>
            </a:r>
          </a:p>
        </p:txBody>
      </p:sp>
      <p:pic>
        <p:nvPicPr>
          <p:cNvPr id="15" name="Picture 14">
            <a:extLst>
              <a:ext uri="{FF2B5EF4-FFF2-40B4-BE49-F238E27FC236}">
                <a16:creationId xmlns:a16="http://schemas.microsoft.com/office/drawing/2014/main" id="{189F1F7E-FE83-4EA9-BA04-9313595FB4B1}"/>
              </a:ext>
            </a:extLst>
          </p:cNvPr>
          <p:cNvPicPr>
            <a:picLocks noChangeAspect="1"/>
          </p:cNvPicPr>
          <p:nvPr/>
        </p:nvPicPr>
        <p:blipFill>
          <a:blip r:embed="rId4"/>
          <a:stretch>
            <a:fillRect/>
          </a:stretch>
        </p:blipFill>
        <p:spPr>
          <a:xfrm>
            <a:off x="7697415" y="3883467"/>
            <a:ext cx="3600450" cy="1847850"/>
          </a:xfrm>
          <a:prstGeom prst="rect">
            <a:avLst/>
          </a:prstGeom>
        </p:spPr>
      </p:pic>
      <p:sp>
        <p:nvSpPr>
          <p:cNvPr id="92" name="TextBox 91">
            <a:extLst>
              <a:ext uri="{FF2B5EF4-FFF2-40B4-BE49-F238E27FC236}">
                <a16:creationId xmlns:a16="http://schemas.microsoft.com/office/drawing/2014/main" id="{BB2BC24F-6841-4DFF-B3C3-D63C155189BB}"/>
              </a:ext>
            </a:extLst>
          </p:cNvPr>
          <p:cNvSpPr txBox="1"/>
          <p:nvPr/>
        </p:nvSpPr>
        <p:spPr>
          <a:xfrm>
            <a:off x="1013263" y="5687601"/>
            <a:ext cx="8774131" cy="523220"/>
          </a:xfrm>
          <a:prstGeom prst="rect">
            <a:avLst/>
          </a:prstGeom>
          <a:noFill/>
        </p:spPr>
        <p:txBody>
          <a:bodyPr wrap="square" rtlCol="0">
            <a:spAutoFit/>
          </a:bodyPr>
          <a:lstStyle/>
          <a:p>
            <a:pPr algn="just"/>
            <a:r>
              <a:rPr lang="en-US" sz="2800" dirty="0">
                <a:solidFill>
                  <a:srgbClr val="FF0000"/>
                </a:solidFill>
                <a:latin typeface="Times New Roman" pitchFamily="18" charset="0"/>
                <a:cs typeface="Times New Roman" pitchFamily="18" charset="0"/>
                <a:sym typeface="Wingdings" panose="05000000000000000000" pitchFamily="2" charset="2"/>
              </a:rPr>
              <a:t> </a:t>
            </a:r>
            <a:r>
              <a:rPr lang="en-US" sz="2800" dirty="0" err="1">
                <a:solidFill>
                  <a:srgbClr val="FF0000"/>
                </a:solidFill>
                <a:latin typeface="Times New Roman" pitchFamily="18" charset="0"/>
                <a:cs typeface="Times New Roman" pitchFamily="18" charset="0"/>
              </a:rPr>
              <a:t>Số</a:t>
            </a:r>
            <a:r>
              <a:rPr lang="en-US" sz="2800" dirty="0">
                <a:solidFill>
                  <a:srgbClr val="FF0000"/>
                </a:solidFill>
                <a:latin typeface="Times New Roman" pitchFamily="18" charset="0"/>
                <a:cs typeface="Times New Roman" pitchFamily="18" charset="0"/>
              </a:rPr>
              <a:t> ki – </a:t>
            </a:r>
            <a:r>
              <a:rPr lang="en-US" sz="2800" dirty="0" err="1">
                <a:solidFill>
                  <a:srgbClr val="FF0000"/>
                </a:solidFill>
                <a:latin typeface="Times New Roman" pitchFamily="18" charset="0"/>
                <a:cs typeface="Times New Roman" pitchFamily="18" charset="0"/>
              </a:rPr>
              <a:t>lô</a:t>
            </a:r>
            <a:r>
              <a:rPr lang="en-US" sz="2800" dirty="0">
                <a:solidFill>
                  <a:srgbClr val="FF0000"/>
                </a:solidFill>
                <a:latin typeface="Times New Roman" pitchFamily="18" charset="0"/>
                <a:cs typeface="Times New Roman" pitchFamily="18" charset="0"/>
              </a:rPr>
              <a:t> – gam </a:t>
            </a:r>
            <a:r>
              <a:rPr lang="en-US" sz="2800" dirty="0" err="1">
                <a:solidFill>
                  <a:srgbClr val="FF0000"/>
                </a:solidFill>
                <a:latin typeface="Times New Roman" pitchFamily="18" charset="0"/>
                <a:cs typeface="Times New Roman" pitchFamily="18" charset="0"/>
              </a:rPr>
              <a:t>thóc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hai</a:t>
            </a:r>
            <a:r>
              <a:rPr lang="en-US" sz="2800" dirty="0">
                <a:solidFill>
                  <a:srgbClr val="FF0000"/>
                </a:solidFill>
                <a:latin typeface="Times New Roman" pitchFamily="18" charset="0"/>
                <a:cs typeface="Times New Roman" pitchFamily="18" charset="0"/>
              </a:rPr>
              <a:t> bao </a:t>
            </a:r>
            <a:r>
              <a:rPr lang="en-US" sz="2800" dirty="0" err="1">
                <a:solidFill>
                  <a:srgbClr val="FF0000"/>
                </a:solidFill>
                <a:latin typeface="Times New Roman" pitchFamily="18" charset="0"/>
                <a:cs typeface="Times New Roman" pitchFamily="18" charset="0"/>
              </a:rPr>
              <a:t>thóc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80 kg.</a:t>
            </a:r>
          </a:p>
        </p:txBody>
      </p:sp>
    </p:spTree>
    <p:custDataLst>
      <p:tags r:id="rId1"/>
    </p:custDataLst>
    <p:extLst>
      <p:ext uri="{BB962C8B-B14F-4D97-AF65-F5344CB8AC3E}">
        <p14:creationId xmlns:p14="http://schemas.microsoft.com/office/powerpoint/2010/main" val="220974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500"/>
                                        <p:tgtEl>
                                          <p:spTgt spid="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2">
                                            <p:txEl>
                                              <p:pRg st="0" end="0"/>
                                            </p:txEl>
                                          </p:spTgt>
                                        </p:tgtEl>
                                        <p:attrNameLst>
                                          <p:attrName>style.visibility</p:attrName>
                                        </p:attrNameLst>
                                      </p:cBhvr>
                                      <p:to>
                                        <p:strVal val="visible"/>
                                      </p:to>
                                    </p:set>
                                    <p:animEffect transition="in" filter="wipe(down)">
                                      <p:cBhvr>
                                        <p:cTn id="25" dur="500"/>
                                        <p:tgtEl>
                                          <p:spTgt spid="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18770792-AA92-4DF7-96D8-7EA56DD56FB4}"/>
              </a:ext>
            </a:extLst>
          </p:cNvPr>
          <p:cNvSpPr txBox="1"/>
          <p:nvPr/>
        </p:nvSpPr>
        <p:spPr>
          <a:xfrm>
            <a:off x="1292787" y="247835"/>
            <a:ext cx="9955478" cy="2239844"/>
          </a:xfrm>
          <a:prstGeom prst="rect">
            <a:avLst/>
          </a:prstGeom>
          <a:noFill/>
        </p:spPr>
        <p:txBody>
          <a:bodyPr wrap="square" rtlCol="0">
            <a:spAutoFit/>
          </a:bodyPr>
          <a:lstStyle/>
          <a:p>
            <a:pPr algn="just">
              <a:lnSpc>
                <a:spcPct val="150000"/>
              </a:lnSpc>
            </a:pPr>
            <a:r>
              <a:rPr lang="en-US" sz="2400" dirty="0"/>
              <a:t>Ba </a:t>
            </a:r>
            <a:r>
              <a:rPr lang="en-US" sz="2400" dirty="0" err="1"/>
              <a:t>chú</a:t>
            </a:r>
            <a:r>
              <a:rPr lang="en-US" sz="2400" dirty="0"/>
              <a:t> </a:t>
            </a:r>
            <a:r>
              <a:rPr lang="en-US" sz="2400" dirty="0" err="1"/>
              <a:t>rô</a:t>
            </a:r>
            <a:r>
              <a:rPr lang="en-US" sz="2400" dirty="0"/>
              <a:t> – </a:t>
            </a:r>
            <a:r>
              <a:rPr lang="en-US" sz="2400" dirty="0" err="1"/>
              <a:t>bốt</a:t>
            </a:r>
            <a:r>
              <a:rPr lang="en-US" sz="2400" dirty="0"/>
              <a:t> </a:t>
            </a:r>
            <a:r>
              <a:rPr lang="en-US" sz="2400" dirty="0" err="1"/>
              <a:t>rủ</a:t>
            </a:r>
            <a:r>
              <a:rPr lang="en-US" sz="2400" dirty="0"/>
              <a:t> </a:t>
            </a:r>
            <a:r>
              <a:rPr lang="en-US" sz="2400" dirty="0" err="1"/>
              <a:t>nhau</a:t>
            </a:r>
            <a:r>
              <a:rPr lang="en-US" sz="2400" dirty="0"/>
              <a:t> </a:t>
            </a:r>
            <a:r>
              <a:rPr lang="en-US" sz="2400" dirty="0" err="1"/>
              <a:t>đi</a:t>
            </a:r>
            <a:r>
              <a:rPr lang="en-US" sz="2400" dirty="0"/>
              <a:t> </a:t>
            </a:r>
            <a:r>
              <a:rPr lang="en-US" sz="2400" dirty="0" err="1"/>
              <a:t>cân</a:t>
            </a:r>
            <a:r>
              <a:rPr lang="en-US" sz="2400" dirty="0"/>
              <a:t>. </a:t>
            </a:r>
            <a:r>
              <a:rPr lang="en-US" sz="2400" dirty="0" err="1"/>
              <a:t>Rô</a:t>
            </a:r>
            <a:r>
              <a:rPr lang="en-US" sz="2400" dirty="0"/>
              <a:t> – </a:t>
            </a:r>
            <a:r>
              <a:rPr lang="en-US" sz="2400" dirty="0" err="1"/>
              <a:t>bốt</a:t>
            </a:r>
            <a:r>
              <a:rPr lang="en-US" sz="2400" dirty="0"/>
              <a:t> A </a:t>
            </a:r>
            <a:r>
              <a:rPr lang="en-US" sz="2400" dirty="0" err="1"/>
              <a:t>cân</a:t>
            </a:r>
            <a:r>
              <a:rPr lang="en-US" sz="2400" dirty="0"/>
              <a:t> </a:t>
            </a:r>
            <a:r>
              <a:rPr lang="en-US" sz="2400" dirty="0" err="1"/>
              <a:t>nặng</a:t>
            </a:r>
            <a:r>
              <a:rPr lang="en-US" sz="2400" dirty="0"/>
              <a:t> 32 kg, </a:t>
            </a:r>
            <a:r>
              <a:rPr lang="en-US" sz="2400" dirty="0" err="1"/>
              <a:t>rô</a:t>
            </a:r>
            <a:r>
              <a:rPr lang="en-US" sz="2400" dirty="0"/>
              <a:t> – </a:t>
            </a:r>
            <a:r>
              <a:rPr lang="en-US" sz="2400" dirty="0" err="1"/>
              <a:t>bốt</a:t>
            </a:r>
            <a:r>
              <a:rPr lang="en-US" sz="2400" dirty="0"/>
              <a:t> B </a:t>
            </a:r>
            <a:r>
              <a:rPr lang="en-US" sz="2400" dirty="0" err="1"/>
              <a:t>nặng</a:t>
            </a:r>
            <a:r>
              <a:rPr lang="en-US" sz="2400" dirty="0"/>
              <a:t> </a:t>
            </a:r>
            <a:r>
              <a:rPr lang="en-US" sz="2400" dirty="0" err="1"/>
              <a:t>hơn</a:t>
            </a:r>
            <a:r>
              <a:rPr lang="en-US" sz="2400" dirty="0"/>
              <a:t> </a:t>
            </a:r>
            <a:r>
              <a:rPr lang="en-US" sz="2400" dirty="0" err="1"/>
              <a:t>rô</a:t>
            </a:r>
            <a:r>
              <a:rPr lang="en-US" sz="2400" dirty="0"/>
              <a:t> – </a:t>
            </a:r>
            <a:r>
              <a:rPr lang="en-US" sz="2400" dirty="0" err="1"/>
              <a:t>bốt</a:t>
            </a:r>
            <a:r>
              <a:rPr lang="en-US" sz="2400" dirty="0"/>
              <a:t> A </a:t>
            </a:r>
            <a:r>
              <a:rPr lang="en-US" sz="2400" dirty="0" err="1"/>
              <a:t>là</a:t>
            </a:r>
            <a:r>
              <a:rPr lang="en-US" sz="2400" dirty="0"/>
              <a:t> 2 kg, </a:t>
            </a:r>
            <a:r>
              <a:rPr lang="en-US" sz="2400" dirty="0" err="1"/>
              <a:t>rô</a:t>
            </a:r>
            <a:r>
              <a:rPr lang="en-US" sz="2400" dirty="0"/>
              <a:t> – </a:t>
            </a:r>
            <a:r>
              <a:rPr lang="en-US" sz="2400" dirty="0" err="1"/>
              <a:t>bốt</a:t>
            </a:r>
            <a:r>
              <a:rPr lang="en-US" sz="2400" dirty="0"/>
              <a:t> C </a:t>
            </a:r>
            <a:r>
              <a:rPr lang="en-US" sz="2400" dirty="0" err="1"/>
              <a:t>nhẹ</a:t>
            </a:r>
            <a:r>
              <a:rPr lang="en-US" sz="2400" dirty="0"/>
              <a:t> </a:t>
            </a:r>
            <a:r>
              <a:rPr lang="en-US" sz="2400" dirty="0" err="1"/>
              <a:t>hơn</a:t>
            </a:r>
            <a:r>
              <a:rPr lang="en-US" sz="2400" dirty="0"/>
              <a:t> </a:t>
            </a:r>
            <a:r>
              <a:rPr lang="en-US" sz="2400" dirty="0" err="1"/>
              <a:t>rô</a:t>
            </a:r>
            <a:r>
              <a:rPr lang="en-US" sz="2400" dirty="0"/>
              <a:t> – </a:t>
            </a:r>
            <a:r>
              <a:rPr lang="en-US" sz="2400" dirty="0" err="1"/>
              <a:t>bốt</a:t>
            </a:r>
            <a:r>
              <a:rPr lang="en-US" sz="2400" dirty="0"/>
              <a:t> A </a:t>
            </a:r>
            <a:r>
              <a:rPr lang="en-US" sz="2400" dirty="0" err="1"/>
              <a:t>là</a:t>
            </a:r>
            <a:r>
              <a:rPr lang="en-US" sz="2400" dirty="0"/>
              <a:t> 2 kg. </a:t>
            </a:r>
            <a:r>
              <a:rPr lang="en-US" sz="2400" dirty="0" err="1"/>
              <a:t>Hỏi</a:t>
            </a:r>
            <a:r>
              <a:rPr lang="en-US" sz="2400" dirty="0"/>
              <a:t>:</a:t>
            </a:r>
          </a:p>
          <a:p>
            <a:pPr marL="514350" indent="-514350" algn="just">
              <a:lnSpc>
                <a:spcPct val="150000"/>
              </a:lnSpc>
              <a:buAutoNum type="alphaLcParenR"/>
            </a:pPr>
            <a:r>
              <a:rPr lang="en-US" sz="2400" dirty="0" err="1"/>
              <a:t>Rô</a:t>
            </a:r>
            <a:r>
              <a:rPr lang="en-US" sz="2400" dirty="0"/>
              <a:t> – </a:t>
            </a:r>
            <a:r>
              <a:rPr lang="en-US" sz="2400" dirty="0" err="1"/>
              <a:t>bốt</a:t>
            </a:r>
            <a:r>
              <a:rPr lang="en-US" sz="2400" dirty="0"/>
              <a:t> B </a:t>
            </a:r>
            <a:r>
              <a:rPr lang="en-US" sz="2400" dirty="0" err="1"/>
              <a:t>cân</a:t>
            </a:r>
            <a:r>
              <a:rPr lang="en-US" sz="2400" dirty="0"/>
              <a:t> </a:t>
            </a:r>
            <a:r>
              <a:rPr lang="en-US" sz="2400" dirty="0" err="1"/>
              <a:t>nặng</a:t>
            </a:r>
            <a:r>
              <a:rPr lang="en-US" sz="2400" dirty="0"/>
              <a:t> bao </a:t>
            </a:r>
            <a:r>
              <a:rPr lang="en-US" sz="2400" dirty="0" err="1"/>
              <a:t>nhiêu</a:t>
            </a:r>
            <a:r>
              <a:rPr lang="en-US" sz="2400" dirty="0"/>
              <a:t> ki – </a:t>
            </a:r>
            <a:r>
              <a:rPr lang="en-US" sz="2400" dirty="0" err="1"/>
              <a:t>lô</a:t>
            </a:r>
            <a:r>
              <a:rPr lang="en-US" sz="2400" dirty="0"/>
              <a:t> – gam?</a:t>
            </a:r>
          </a:p>
          <a:p>
            <a:pPr marL="514350" indent="-514350" algn="just">
              <a:lnSpc>
                <a:spcPct val="150000"/>
              </a:lnSpc>
              <a:buAutoNum type="alphaLcParenR"/>
            </a:pPr>
            <a:r>
              <a:rPr lang="en-US" sz="2400" dirty="0" err="1"/>
              <a:t>Rô</a:t>
            </a:r>
            <a:r>
              <a:rPr lang="en-US" sz="2400" dirty="0"/>
              <a:t> – </a:t>
            </a:r>
            <a:r>
              <a:rPr lang="en-US" sz="2400" dirty="0" err="1"/>
              <a:t>bốt</a:t>
            </a:r>
            <a:r>
              <a:rPr lang="en-US" sz="2400" dirty="0"/>
              <a:t> C </a:t>
            </a:r>
            <a:r>
              <a:rPr lang="en-US" sz="2400" dirty="0" err="1"/>
              <a:t>cân</a:t>
            </a:r>
            <a:r>
              <a:rPr lang="en-US" sz="2400" dirty="0"/>
              <a:t> </a:t>
            </a:r>
            <a:r>
              <a:rPr lang="en-US" sz="2400" dirty="0" err="1"/>
              <a:t>nặng</a:t>
            </a:r>
            <a:r>
              <a:rPr lang="en-US" sz="2400" dirty="0"/>
              <a:t> bao </a:t>
            </a:r>
            <a:r>
              <a:rPr lang="en-US" sz="2400" dirty="0" err="1"/>
              <a:t>nhiêu</a:t>
            </a:r>
            <a:r>
              <a:rPr lang="en-US" sz="2400" dirty="0"/>
              <a:t> ki – </a:t>
            </a:r>
            <a:r>
              <a:rPr lang="en-US" sz="2400" dirty="0" err="1"/>
              <a:t>lô</a:t>
            </a:r>
            <a:r>
              <a:rPr lang="en-US" sz="2400" dirty="0"/>
              <a:t> – gam?</a:t>
            </a:r>
          </a:p>
        </p:txBody>
      </p:sp>
      <p:sp>
        <p:nvSpPr>
          <p:cNvPr id="40" name="Oval 39">
            <a:extLst>
              <a:ext uri="{FF2B5EF4-FFF2-40B4-BE49-F238E27FC236}">
                <a16:creationId xmlns:a16="http://schemas.microsoft.com/office/drawing/2014/main" id="{370741EC-71BB-402D-9972-6F4E4437B564}"/>
              </a:ext>
            </a:extLst>
          </p:cNvPr>
          <p:cNvSpPr/>
          <p:nvPr/>
        </p:nvSpPr>
        <p:spPr>
          <a:xfrm>
            <a:off x="769567" y="538121"/>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itchFamily="18" charset="0"/>
                <a:cs typeface="Times New Roman" pitchFamily="18" charset="0"/>
              </a:rPr>
              <a:t>4</a:t>
            </a:r>
          </a:p>
        </p:txBody>
      </p:sp>
      <p:pic>
        <p:nvPicPr>
          <p:cNvPr id="12" name="Picture 11">
            <a:extLst>
              <a:ext uri="{FF2B5EF4-FFF2-40B4-BE49-F238E27FC236}">
                <a16:creationId xmlns:a16="http://schemas.microsoft.com/office/drawing/2014/main" id="{80BC7F7E-ED32-46DC-9DA8-EBA56FF6B70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270526" y="3429000"/>
            <a:ext cx="5032148" cy="2989621"/>
          </a:xfrm>
          <a:prstGeom prst="rect">
            <a:avLst/>
          </a:prstGeom>
        </p:spPr>
      </p:pic>
      <p:sp>
        <p:nvSpPr>
          <p:cNvPr id="13" name="TextBox 12">
            <a:extLst>
              <a:ext uri="{FF2B5EF4-FFF2-40B4-BE49-F238E27FC236}">
                <a16:creationId xmlns:a16="http://schemas.microsoft.com/office/drawing/2014/main" id="{347FB860-03C7-4F71-85E5-724BEB7F7EB2}"/>
              </a:ext>
            </a:extLst>
          </p:cNvPr>
          <p:cNvSpPr txBox="1"/>
          <p:nvPr/>
        </p:nvSpPr>
        <p:spPr>
          <a:xfrm>
            <a:off x="6879771" y="2905780"/>
            <a:ext cx="992579" cy="523220"/>
          </a:xfrm>
          <a:prstGeom prst="rect">
            <a:avLst/>
          </a:prstGeom>
          <a:solidFill>
            <a:srgbClr val="FCD5B5"/>
          </a:solidFill>
        </p:spPr>
        <p:txBody>
          <a:bodyPr wrap="none" rtlCol="0">
            <a:spAutoFit/>
          </a:bodyPr>
          <a:lstStyle/>
          <a:p>
            <a:r>
              <a:rPr lang="en-US" sz="2800" dirty="0">
                <a:solidFill>
                  <a:srgbClr val="FF0000"/>
                </a:solidFill>
                <a:latin typeface="Times New Roman" pitchFamily="18" charset="0"/>
                <a:cs typeface="Times New Roman" pitchFamily="18" charset="0"/>
              </a:rPr>
              <a:t>32 kg</a:t>
            </a:r>
          </a:p>
        </p:txBody>
      </p:sp>
      <p:cxnSp>
        <p:nvCxnSpPr>
          <p:cNvPr id="44" name="Straight Connector 43">
            <a:extLst>
              <a:ext uri="{FF2B5EF4-FFF2-40B4-BE49-F238E27FC236}">
                <a16:creationId xmlns:a16="http://schemas.microsoft.com/office/drawing/2014/main" id="{8DEBDE4E-0286-45C9-A00F-0CFED9ADD242}"/>
              </a:ext>
            </a:extLst>
          </p:cNvPr>
          <p:cNvCxnSpPr>
            <a:cxnSpLocks/>
          </p:cNvCxnSpPr>
          <p:nvPr/>
        </p:nvCxnSpPr>
        <p:spPr>
          <a:xfrm>
            <a:off x="5835381" y="770841"/>
            <a:ext cx="37585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9E5E42D-36D0-45AB-9478-06B64D6944BC}"/>
              </a:ext>
            </a:extLst>
          </p:cNvPr>
          <p:cNvCxnSpPr>
            <a:cxnSpLocks/>
          </p:cNvCxnSpPr>
          <p:nvPr/>
        </p:nvCxnSpPr>
        <p:spPr>
          <a:xfrm>
            <a:off x="9728512" y="727299"/>
            <a:ext cx="14039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E1B0E68-0402-44B8-90A7-5C21DB83BAD3}"/>
              </a:ext>
            </a:extLst>
          </p:cNvPr>
          <p:cNvCxnSpPr>
            <a:cxnSpLocks/>
          </p:cNvCxnSpPr>
          <p:nvPr/>
        </p:nvCxnSpPr>
        <p:spPr>
          <a:xfrm>
            <a:off x="1404569" y="1329641"/>
            <a:ext cx="35738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707176B-220A-43A1-BA29-A9E07A008637}"/>
              </a:ext>
            </a:extLst>
          </p:cNvPr>
          <p:cNvSpPr txBox="1"/>
          <p:nvPr/>
        </p:nvSpPr>
        <p:spPr>
          <a:xfrm>
            <a:off x="769567" y="2919758"/>
            <a:ext cx="5990445" cy="1169551"/>
          </a:xfrm>
          <a:prstGeom prst="rect">
            <a:avLst/>
          </a:prstGeom>
          <a:noFill/>
        </p:spPr>
        <p:txBody>
          <a:bodyPr wrap="square" rtlCol="0">
            <a:spAutoFit/>
          </a:bodyPr>
          <a:lstStyle/>
          <a:p>
            <a:pPr marL="457200" indent="-457200" algn="just">
              <a:buFont typeface="Wingdings" panose="05000000000000000000" pitchFamily="2" charset="2"/>
              <a:buChar char="è"/>
            </a:pPr>
            <a:r>
              <a:rPr lang="en-US" sz="2800" dirty="0" err="1">
                <a:solidFill>
                  <a:srgbClr val="FF0000"/>
                </a:solidFill>
                <a:latin typeface="Times New Roman" pitchFamily="18" charset="0"/>
                <a:cs typeface="Times New Roman" pitchFamily="18" charset="0"/>
              </a:rPr>
              <a:t>Rô</a:t>
            </a:r>
            <a:r>
              <a:rPr lang="en-US" sz="2800" dirty="0">
                <a:solidFill>
                  <a:srgbClr val="FF0000"/>
                </a:solidFill>
                <a:latin typeface="Times New Roman" pitchFamily="18" charset="0"/>
                <a:cs typeface="Times New Roman" pitchFamily="18" charset="0"/>
              </a:rPr>
              <a:t> – </a:t>
            </a:r>
            <a:r>
              <a:rPr lang="en-US" sz="2800" dirty="0" err="1">
                <a:solidFill>
                  <a:srgbClr val="FF0000"/>
                </a:solidFill>
                <a:latin typeface="Times New Roman" pitchFamily="18" charset="0"/>
                <a:cs typeface="Times New Roman" pitchFamily="18" charset="0"/>
              </a:rPr>
              <a:t>bốt</a:t>
            </a:r>
            <a:r>
              <a:rPr lang="en-US" sz="2800" dirty="0">
                <a:solidFill>
                  <a:srgbClr val="FF0000"/>
                </a:solidFill>
                <a:latin typeface="Times New Roman" pitchFamily="18" charset="0"/>
                <a:cs typeface="Times New Roman" pitchFamily="18" charset="0"/>
              </a:rPr>
              <a:t> B </a:t>
            </a:r>
            <a:r>
              <a:rPr lang="en-US" sz="2800" dirty="0" err="1">
                <a:solidFill>
                  <a:srgbClr val="FF0000"/>
                </a:solidFill>
                <a:latin typeface="Times New Roman" pitchFamily="18" charset="0"/>
                <a:cs typeface="Times New Roman" pitchFamily="18" charset="0"/>
              </a:rPr>
              <a:t>nặng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số</a:t>
            </a:r>
            <a:r>
              <a:rPr lang="en-US" sz="2800" dirty="0">
                <a:solidFill>
                  <a:srgbClr val="FF0000"/>
                </a:solidFill>
                <a:latin typeface="Times New Roman" pitchFamily="18" charset="0"/>
                <a:cs typeface="Times New Roman" pitchFamily="18" charset="0"/>
              </a:rPr>
              <a:t> ki – </a:t>
            </a:r>
            <a:r>
              <a:rPr lang="en-US" sz="2800" dirty="0" err="1">
                <a:solidFill>
                  <a:srgbClr val="FF0000"/>
                </a:solidFill>
                <a:latin typeface="Times New Roman" pitchFamily="18" charset="0"/>
                <a:cs typeface="Times New Roman" pitchFamily="18" charset="0"/>
              </a:rPr>
              <a:t>lô</a:t>
            </a:r>
            <a:r>
              <a:rPr lang="en-US" sz="2800" dirty="0">
                <a:solidFill>
                  <a:srgbClr val="FF0000"/>
                </a:solidFill>
                <a:latin typeface="Times New Roman" pitchFamily="18" charset="0"/>
                <a:cs typeface="Times New Roman" pitchFamily="18" charset="0"/>
              </a:rPr>
              <a:t> – gam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a:t>
            </a:r>
          </a:p>
          <a:p>
            <a:pPr algn="ctr">
              <a:lnSpc>
                <a:spcPct val="150000"/>
              </a:lnSpc>
            </a:pPr>
            <a:r>
              <a:rPr lang="en-US" sz="2800" b="1" dirty="0">
                <a:solidFill>
                  <a:srgbClr val="FF0000"/>
                </a:solidFill>
                <a:latin typeface="Times New Roman" pitchFamily="18" charset="0"/>
                <a:cs typeface="Times New Roman" pitchFamily="18" charset="0"/>
              </a:rPr>
              <a:t>32kg + 2kg = 34kg</a:t>
            </a:r>
          </a:p>
        </p:txBody>
      </p:sp>
      <p:sp>
        <p:nvSpPr>
          <p:cNvPr id="52" name="TextBox 51">
            <a:extLst>
              <a:ext uri="{FF2B5EF4-FFF2-40B4-BE49-F238E27FC236}">
                <a16:creationId xmlns:a16="http://schemas.microsoft.com/office/drawing/2014/main" id="{ED99392B-6144-48D0-9B3E-B6A9388CBE47}"/>
              </a:ext>
            </a:extLst>
          </p:cNvPr>
          <p:cNvSpPr txBox="1"/>
          <p:nvPr/>
        </p:nvSpPr>
        <p:spPr>
          <a:xfrm>
            <a:off x="8558864" y="3167390"/>
            <a:ext cx="992579" cy="523220"/>
          </a:xfrm>
          <a:prstGeom prst="rect">
            <a:avLst/>
          </a:prstGeom>
          <a:solidFill>
            <a:srgbClr val="FCD5B5"/>
          </a:solidFill>
        </p:spPr>
        <p:txBody>
          <a:bodyPr wrap="none" rtlCol="0">
            <a:spAutoFit/>
          </a:bodyPr>
          <a:lstStyle/>
          <a:p>
            <a:r>
              <a:rPr lang="en-US" sz="2800" dirty="0">
                <a:solidFill>
                  <a:srgbClr val="FF0000"/>
                </a:solidFill>
                <a:latin typeface="Times New Roman" pitchFamily="18" charset="0"/>
                <a:cs typeface="Times New Roman" pitchFamily="18" charset="0"/>
              </a:rPr>
              <a:t>34 kg</a:t>
            </a:r>
          </a:p>
        </p:txBody>
      </p:sp>
      <p:cxnSp>
        <p:nvCxnSpPr>
          <p:cNvPr id="53" name="Straight Connector 52">
            <a:extLst>
              <a:ext uri="{FF2B5EF4-FFF2-40B4-BE49-F238E27FC236}">
                <a16:creationId xmlns:a16="http://schemas.microsoft.com/office/drawing/2014/main" id="{1973FE2A-2D68-45F9-A532-F7D40D4D5F99}"/>
              </a:ext>
            </a:extLst>
          </p:cNvPr>
          <p:cNvCxnSpPr>
            <a:cxnSpLocks/>
          </p:cNvCxnSpPr>
          <p:nvPr/>
        </p:nvCxnSpPr>
        <p:spPr>
          <a:xfrm>
            <a:off x="5212769" y="1329641"/>
            <a:ext cx="48891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8E3664C5-CAAC-42B0-B2A4-9F3745E42B64}"/>
              </a:ext>
            </a:extLst>
          </p:cNvPr>
          <p:cNvSpPr txBox="1"/>
          <p:nvPr/>
        </p:nvSpPr>
        <p:spPr>
          <a:xfrm>
            <a:off x="711510" y="4461462"/>
            <a:ext cx="5990445" cy="1018484"/>
          </a:xfrm>
          <a:prstGeom prst="rect">
            <a:avLst/>
          </a:prstGeom>
          <a:noFill/>
        </p:spPr>
        <p:txBody>
          <a:bodyPr wrap="square" rtlCol="0">
            <a:spAutoFit/>
          </a:bodyPr>
          <a:lstStyle/>
          <a:p>
            <a:pPr marL="457200" indent="-457200" algn="just">
              <a:buFont typeface="Wingdings" panose="05000000000000000000" pitchFamily="2" charset="2"/>
              <a:buChar char="è"/>
            </a:pPr>
            <a:r>
              <a:rPr lang="en-US" sz="2600" dirty="0" err="1">
                <a:solidFill>
                  <a:srgbClr val="FF0000"/>
                </a:solidFill>
              </a:rPr>
              <a:t>Rô</a:t>
            </a:r>
            <a:r>
              <a:rPr lang="en-US" sz="2600" dirty="0">
                <a:solidFill>
                  <a:srgbClr val="FF0000"/>
                </a:solidFill>
              </a:rPr>
              <a:t> – </a:t>
            </a:r>
            <a:r>
              <a:rPr lang="en-US" sz="2600" dirty="0" err="1">
                <a:solidFill>
                  <a:srgbClr val="FF0000"/>
                </a:solidFill>
              </a:rPr>
              <a:t>bốt</a:t>
            </a:r>
            <a:r>
              <a:rPr lang="en-US" sz="2600" dirty="0">
                <a:solidFill>
                  <a:srgbClr val="FF0000"/>
                </a:solidFill>
              </a:rPr>
              <a:t> C </a:t>
            </a:r>
            <a:r>
              <a:rPr lang="en-US" sz="2600" dirty="0" err="1">
                <a:solidFill>
                  <a:srgbClr val="FF0000"/>
                </a:solidFill>
              </a:rPr>
              <a:t>nặng</a:t>
            </a:r>
            <a:r>
              <a:rPr lang="en-US" sz="2600" dirty="0">
                <a:solidFill>
                  <a:srgbClr val="FF0000"/>
                </a:solidFill>
              </a:rPr>
              <a:t> </a:t>
            </a:r>
            <a:r>
              <a:rPr lang="en-US" sz="2600" dirty="0" err="1">
                <a:solidFill>
                  <a:srgbClr val="FF0000"/>
                </a:solidFill>
              </a:rPr>
              <a:t>số</a:t>
            </a:r>
            <a:r>
              <a:rPr lang="en-US" sz="2600" dirty="0">
                <a:solidFill>
                  <a:srgbClr val="FF0000"/>
                </a:solidFill>
              </a:rPr>
              <a:t> ki – </a:t>
            </a:r>
            <a:r>
              <a:rPr lang="en-US" sz="2600" dirty="0" err="1">
                <a:solidFill>
                  <a:srgbClr val="FF0000"/>
                </a:solidFill>
              </a:rPr>
              <a:t>lô</a:t>
            </a:r>
            <a:r>
              <a:rPr lang="en-US" sz="2600" dirty="0">
                <a:solidFill>
                  <a:srgbClr val="FF0000"/>
                </a:solidFill>
              </a:rPr>
              <a:t> – gam </a:t>
            </a:r>
            <a:r>
              <a:rPr lang="en-US" sz="2600" dirty="0" err="1">
                <a:solidFill>
                  <a:srgbClr val="FF0000"/>
                </a:solidFill>
              </a:rPr>
              <a:t>là</a:t>
            </a:r>
            <a:r>
              <a:rPr lang="en-US" sz="2600" dirty="0">
                <a:solidFill>
                  <a:srgbClr val="FF0000"/>
                </a:solidFill>
              </a:rPr>
              <a:t>:</a:t>
            </a:r>
          </a:p>
          <a:p>
            <a:pPr algn="ctr">
              <a:lnSpc>
                <a:spcPct val="150000"/>
              </a:lnSpc>
            </a:pPr>
            <a:r>
              <a:rPr lang="en-US" sz="2600" b="1" dirty="0">
                <a:solidFill>
                  <a:srgbClr val="FF0000"/>
                </a:solidFill>
              </a:rPr>
              <a:t>32kg – 2kg = 30kg</a:t>
            </a:r>
          </a:p>
        </p:txBody>
      </p:sp>
      <p:sp>
        <p:nvSpPr>
          <p:cNvPr id="56" name="TextBox 55">
            <a:extLst>
              <a:ext uri="{FF2B5EF4-FFF2-40B4-BE49-F238E27FC236}">
                <a16:creationId xmlns:a16="http://schemas.microsoft.com/office/drawing/2014/main" id="{2FCE315A-FC73-4778-907C-57D9866BE484}"/>
              </a:ext>
            </a:extLst>
          </p:cNvPr>
          <p:cNvSpPr txBox="1"/>
          <p:nvPr/>
        </p:nvSpPr>
        <p:spPr>
          <a:xfrm>
            <a:off x="10067742" y="3429000"/>
            <a:ext cx="1064715" cy="523220"/>
          </a:xfrm>
          <a:prstGeom prst="rect">
            <a:avLst/>
          </a:prstGeom>
          <a:solidFill>
            <a:srgbClr val="FCD5B5"/>
          </a:solidFill>
        </p:spPr>
        <p:txBody>
          <a:bodyPr wrap="none" rtlCol="0">
            <a:spAutoFit/>
          </a:bodyPr>
          <a:lstStyle/>
          <a:p>
            <a:r>
              <a:rPr lang="en-US" sz="2800" dirty="0">
                <a:solidFill>
                  <a:srgbClr val="FF0000"/>
                </a:solidFill>
              </a:rPr>
              <a:t>30 kg</a:t>
            </a:r>
          </a:p>
        </p:txBody>
      </p:sp>
    </p:spTree>
    <p:custDataLst>
      <p:tags r:id="rId1"/>
    </p:custDataLst>
    <p:extLst>
      <p:ext uri="{BB962C8B-B14F-4D97-AF65-F5344CB8AC3E}">
        <p14:creationId xmlns:p14="http://schemas.microsoft.com/office/powerpoint/2010/main" val="120617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1">
                                            <p:txEl>
                                              <p:pRg st="0" end="0"/>
                                            </p:txEl>
                                          </p:spTgt>
                                        </p:tgtEl>
                                        <p:attrNameLst>
                                          <p:attrName>style.visibility</p:attrName>
                                        </p:attrNameLst>
                                      </p:cBhvr>
                                      <p:to>
                                        <p:strVal val="visible"/>
                                      </p:to>
                                    </p:set>
                                    <p:animEffect transition="in" filter="wipe(down)">
                                      <p:cBhvr>
                                        <p:cTn id="20" dur="500"/>
                                        <p:tgtEl>
                                          <p:spTgt spid="5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1">
                                            <p:txEl>
                                              <p:pRg st="1" end="1"/>
                                            </p:txEl>
                                          </p:spTgt>
                                        </p:tgtEl>
                                        <p:attrNameLst>
                                          <p:attrName>style.visibility</p:attrName>
                                        </p:attrNameLst>
                                      </p:cBhvr>
                                      <p:to>
                                        <p:strVal val="visible"/>
                                      </p:to>
                                    </p:set>
                                    <p:animEffect transition="in" filter="wipe(down)">
                                      <p:cBhvr>
                                        <p:cTn id="25" dur="500"/>
                                        <p:tgtEl>
                                          <p:spTgt spid="5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500"/>
                                        <p:tgtEl>
                                          <p:spTgt spid="5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5">
                                            <p:txEl>
                                              <p:pRg st="0" end="0"/>
                                            </p:txEl>
                                          </p:spTgt>
                                        </p:tgtEl>
                                        <p:attrNameLst>
                                          <p:attrName>style.visibility</p:attrName>
                                        </p:attrNameLst>
                                      </p:cBhvr>
                                      <p:to>
                                        <p:strVal val="visible"/>
                                      </p:to>
                                    </p:set>
                                    <p:animEffect transition="in" filter="wipe(down)">
                                      <p:cBhvr>
                                        <p:cTn id="39" dur="500"/>
                                        <p:tgtEl>
                                          <p:spTgt spid="5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55">
                                            <p:txEl>
                                              <p:pRg st="1" end="1"/>
                                            </p:txEl>
                                          </p:spTgt>
                                        </p:tgtEl>
                                        <p:attrNameLst>
                                          <p:attrName>style.visibility</p:attrName>
                                        </p:attrNameLst>
                                      </p:cBhvr>
                                      <p:to>
                                        <p:strVal val="visible"/>
                                      </p:to>
                                    </p:set>
                                    <p:animEffect transition="in" filter="wipe(down)">
                                      <p:cBhvr>
                                        <p:cTn id="44" dur="500"/>
                                        <p:tgtEl>
                                          <p:spTgt spid="55">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2" grpId="0" animBg="1"/>
      <p:bldP spid="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255AC9-60CE-49BC-B0C9-AE782F74E777}"/>
              </a:ext>
            </a:extLst>
          </p:cNvPr>
          <p:cNvSpPr txBox="1"/>
          <p:nvPr/>
        </p:nvSpPr>
        <p:spPr>
          <a:xfrm>
            <a:off x="3948546" y="772797"/>
            <a:ext cx="4509654" cy="646331"/>
          </a:xfrm>
          <a:prstGeom prst="rect">
            <a:avLst/>
          </a:prstGeom>
          <a:noFill/>
        </p:spPr>
        <p:txBody>
          <a:bodyPr wrap="square" rtlCol="0">
            <a:spAutoFit/>
          </a:bodyPr>
          <a:lstStyle/>
          <a:p>
            <a:r>
              <a:rPr lang="en-US" sz="3600" b="1" dirty="0" err="1">
                <a:latin typeface="Times New Roman" pitchFamily="18" charset="0"/>
                <a:cs typeface="Times New Roman" pitchFamily="18" charset="0"/>
              </a:rPr>
              <a:t>Nặng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nhẹ</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hơn</a:t>
            </a:r>
            <a:endParaRPr lang="en-US" sz="3600" b="1" dirty="0">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D71CFE15-67E8-489A-AC3A-4AC9D8D0E972}"/>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965768" y="1448501"/>
            <a:ext cx="8778240" cy="4295734"/>
          </a:xfrm>
          <a:prstGeom prst="rect">
            <a:avLst/>
          </a:prstGeom>
        </p:spPr>
      </p:pic>
    </p:spTree>
    <p:custDataLst>
      <p:tags r:id="rId1"/>
    </p:custDataLst>
    <p:extLst>
      <p:ext uri="{BB962C8B-B14F-4D97-AF65-F5344CB8AC3E}">
        <p14:creationId xmlns:p14="http://schemas.microsoft.com/office/powerpoint/2010/main" val="1044228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293C491-2114-49E9-AC55-7C465AA758DC}"/>
              </a:ext>
            </a:extLst>
          </p:cNvPr>
          <p:cNvGrpSpPr/>
          <p:nvPr/>
        </p:nvGrpSpPr>
        <p:grpSpPr>
          <a:xfrm>
            <a:off x="6221947" y="1829409"/>
            <a:ext cx="4652034" cy="4255794"/>
            <a:chOff x="6221947" y="1829409"/>
            <a:chExt cx="4652034" cy="4255794"/>
          </a:xfrm>
        </p:grpSpPr>
        <p:pic>
          <p:nvPicPr>
            <p:cNvPr id="7" name="Picture 6">
              <a:extLst>
                <a:ext uri="{FF2B5EF4-FFF2-40B4-BE49-F238E27FC236}">
                  <a16:creationId xmlns:a16="http://schemas.microsoft.com/office/drawing/2014/main" id="{4FE926C6-31F0-4FDB-932A-1E0A6F2C7C58}"/>
                </a:ext>
              </a:extLst>
            </p:cNvPr>
            <p:cNvPicPr>
              <a:picLocks noChangeAspect="1"/>
            </p:cNvPicPr>
            <p:nvPr/>
          </p:nvPicPr>
          <p:blipFill rotWithShape="1">
            <a:blip r:embed="rId3"/>
            <a:srcRect t="31499"/>
            <a:stretch/>
          </p:blipFill>
          <p:spPr>
            <a:xfrm>
              <a:off x="6240614" y="3172691"/>
              <a:ext cx="4633367" cy="2912512"/>
            </a:xfrm>
            <a:prstGeom prst="rect">
              <a:avLst/>
            </a:prstGeom>
          </p:spPr>
        </p:pic>
        <p:sp>
          <p:nvSpPr>
            <p:cNvPr id="14" name="TextBox 13">
              <a:extLst>
                <a:ext uri="{FF2B5EF4-FFF2-40B4-BE49-F238E27FC236}">
                  <a16:creationId xmlns:a16="http://schemas.microsoft.com/office/drawing/2014/main" id="{027F9914-7BD8-4E86-811F-8C8A8F27FE4B}"/>
                </a:ext>
              </a:extLst>
            </p:cNvPr>
            <p:cNvSpPr txBox="1"/>
            <p:nvPr/>
          </p:nvSpPr>
          <p:spPr>
            <a:xfrm>
              <a:off x="6221947" y="1829409"/>
              <a:ext cx="4652034" cy="1818703"/>
            </a:xfrm>
            <a:prstGeom prst="rect">
              <a:avLst/>
            </a:prstGeom>
            <a:solidFill>
              <a:srgbClr val="FEEEEE"/>
            </a:solidFill>
          </p:spPr>
          <p:txBody>
            <a:bodyPr wrap="square" rtlCol="0">
              <a:spAutoFit/>
            </a:bodyPr>
            <a:lstStyle/>
            <a:p>
              <a:pPr>
                <a:lnSpc>
                  <a:spcPct val="150000"/>
                </a:lnSpc>
              </a:pPr>
              <a:endParaRPr lang="en-US" sz="2600" dirty="0"/>
            </a:p>
            <a:p>
              <a:pPr>
                <a:lnSpc>
                  <a:spcPct val="150000"/>
                </a:lnSpc>
              </a:pPr>
              <a:endParaRPr lang="en-US" sz="2600" dirty="0"/>
            </a:p>
            <a:p>
              <a:pPr>
                <a:lnSpc>
                  <a:spcPct val="150000"/>
                </a:lnSpc>
              </a:pPr>
              <a:endParaRPr lang="en-US" sz="2600" dirty="0"/>
            </a:p>
          </p:txBody>
        </p:sp>
      </p:grpSp>
      <p:grpSp>
        <p:nvGrpSpPr>
          <p:cNvPr id="12" name="Group 11">
            <a:extLst>
              <a:ext uri="{FF2B5EF4-FFF2-40B4-BE49-F238E27FC236}">
                <a16:creationId xmlns:a16="http://schemas.microsoft.com/office/drawing/2014/main" id="{FDC8F0F9-0D86-4A6C-9CC0-A3251DA9ACCE}"/>
              </a:ext>
            </a:extLst>
          </p:cNvPr>
          <p:cNvGrpSpPr/>
          <p:nvPr/>
        </p:nvGrpSpPr>
        <p:grpSpPr>
          <a:xfrm>
            <a:off x="1064217" y="1829409"/>
            <a:ext cx="4546874" cy="4255794"/>
            <a:chOff x="1064217" y="1829409"/>
            <a:chExt cx="4546874" cy="4255794"/>
          </a:xfrm>
        </p:grpSpPr>
        <p:pic>
          <p:nvPicPr>
            <p:cNvPr id="5" name="Picture 4">
              <a:extLst>
                <a:ext uri="{FF2B5EF4-FFF2-40B4-BE49-F238E27FC236}">
                  <a16:creationId xmlns:a16="http://schemas.microsoft.com/office/drawing/2014/main" id="{F853E111-D01F-40F1-A653-38E4DADB0F72}"/>
                </a:ext>
              </a:extLst>
            </p:cNvPr>
            <p:cNvPicPr>
              <a:picLocks noChangeAspect="1"/>
            </p:cNvPicPr>
            <p:nvPr/>
          </p:nvPicPr>
          <p:blipFill rotWithShape="1">
            <a:blip r:embed="rId4"/>
            <a:srcRect t="42682"/>
            <a:stretch/>
          </p:blipFill>
          <p:spPr>
            <a:xfrm>
              <a:off x="1064217" y="3648159"/>
              <a:ext cx="4546874" cy="2437044"/>
            </a:xfrm>
            <a:prstGeom prst="rect">
              <a:avLst/>
            </a:prstGeom>
          </p:spPr>
        </p:pic>
        <p:sp>
          <p:nvSpPr>
            <p:cNvPr id="11" name="TextBox 10">
              <a:extLst>
                <a:ext uri="{FF2B5EF4-FFF2-40B4-BE49-F238E27FC236}">
                  <a16:creationId xmlns:a16="http://schemas.microsoft.com/office/drawing/2014/main" id="{51298D50-AFC6-4E93-9B96-2FF96FA12E79}"/>
                </a:ext>
              </a:extLst>
            </p:cNvPr>
            <p:cNvSpPr txBox="1"/>
            <p:nvPr/>
          </p:nvSpPr>
          <p:spPr>
            <a:xfrm>
              <a:off x="1064217" y="1829409"/>
              <a:ext cx="4546874" cy="1818703"/>
            </a:xfrm>
            <a:prstGeom prst="rect">
              <a:avLst/>
            </a:prstGeom>
            <a:solidFill>
              <a:srgbClr val="F0F4D9"/>
            </a:solidFill>
          </p:spPr>
          <p:txBody>
            <a:bodyPr wrap="square" rtlCol="0">
              <a:spAutoFit/>
            </a:bodyPr>
            <a:lstStyle/>
            <a:p>
              <a:pPr>
                <a:lnSpc>
                  <a:spcPct val="150000"/>
                </a:lnSpc>
              </a:pPr>
              <a:endParaRPr lang="en-US" sz="2600" dirty="0"/>
            </a:p>
            <a:p>
              <a:pPr>
                <a:lnSpc>
                  <a:spcPct val="150000"/>
                </a:lnSpc>
              </a:pPr>
              <a:endParaRPr lang="en-US" sz="2600" dirty="0"/>
            </a:p>
            <a:p>
              <a:pPr>
                <a:lnSpc>
                  <a:spcPct val="150000"/>
                </a:lnSpc>
              </a:pPr>
              <a:endParaRPr lang="en-US" sz="2600" dirty="0"/>
            </a:p>
          </p:txBody>
        </p:sp>
      </p:grpSp>
      <p:sp>
        <p:nvSpPr>
          <p:cNvPr id="2" name="TextBox 1">
            <a:extLst>
              <a:ext uri="{FF2B5EF4-FFF2-40B4-BE49-F238E27FC236}">
                <a16:creationId xmlns:a16="http://schemas.microsoft.com/office/drawing/2014/main" id="{0E255AC9-60CE-49BC-B0C9-AE782F74E777}"/>
              </a:ext>
            </a:extLst>
          </p:cNvPr>
          <p:cNvSpPr txBox="1"/>
          <p:nvPr/>
        </p:nvSpPr>
        <p:spPr>
          <a:xfrm>
            <a:off x="4681119" y="772797"/>
            <a:ext cx="311899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Nặng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nhẹ</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hơn</a:t>
            </a:r>
            <a:endParaRPr lang="en-US" sz="2800" b="1" dirty="0">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id="{8EF5EF28-06E8-4DDA-AB30-169D8B979525}"/>
              </a:ext>
            </a:extLst>
          </p:cNvPr>
          <p:cNvSpPr txBox="1"/>
          <p:nvPr/>
        </p:nvSpPr>
        <p:spPr>
          <a:xfrm>
            <a:off x="1064217" y="1829456"/>
            <a:ext cx="4546874" cy="2031325"/>
          </a:xfrm>
          <a:prstGeom prst="rect">
            <a:avLst/>
          </a:prstGeom>
          <a:solidFill>
            <a:srgbClr val="F0F4D9"/>
          </a:solidFill>
        </p:spPr>
        <p:txBody>
          <a:bodyPr wrap="square" rtlCol="0">
            <a:spAutoFit/>
          </a:bodyPr>
          <a:lstStyle/>
          <a:p>
            <a:pPr>
              <a:lnSpc>
                <a:spcPct val="150000"/>
              </a:lnSpc>
            </a:pPr>
            <a:r>
              <a:rPr lang="en-US" sz="2800" dirty="0">
                <a:latin typeface="Times New Roman" pitchFamily="18" charset="0"/>
                <a:cs typeface="Times New Roman" pitchFamily="18" charset="0"/>
              </a:rPr>
              <a:t>a)</a:t>
            </a:r>
          </a:p>
          <a:p>
            <a:pPr marL="285750" indent="-285750">
              <a:lnSpc>
                <a:spcPct val="150000"/>
              </a:lnSpc>
              <a:buFont typeface="Arial" panose="020B0604020202020204" pitchFamily="34" charset="0"/>
              <a:buChar char="•"/>
            </a:pPr>
            <a:r>
              <a:rPr lang="en-US" sz="2800" dirty="0" err="1">
                <a:latin typeface="Times New Roman" pitchFamily="18" charset="0"/>
                <a:cs typeface="Times New Roman" pitchFamily="18" charset="0"/>
              </a:rPr>
              <a:t>Túi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b="1" dirty="0" err="1">
                <a:latin typeface="Times New Roman" pitchFamily="18" charset="0"/>
                <a:cs typeface="Times New Roman" pitchFamily="18" charset="0"/>
              </a:rPr>
              <a:t>nặng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hơn</a:t>
            </a:r>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túi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rau</a:t>
            </a:r>
            <a:r>
              <a:rPr lang="en-US" sz="2800" dirty="0">
                <a:latin typeface="Times New Roman" pitchFamily="18" charset="0"/>
                <a:cs typeface="Times New Roman" pitchFamily="18" charset="0"/>
              </a:rPr>
              <a:t>.</a:t>
            </a:r>
          </a:p>
          <a:p>
            <a:pPr marL="285750" indent="-285750">
              <a:lnSpc>
                <a:spcPct val="150000"/>
              </a:lnSpc>
              <a:buFont typeface="Arial" panose="020B0604020202020204" pitchFamily="34" charset="0"/>
              <a:buChar char="•"/>
            </a:pPr>
            <a:r>
              <a:rPr lang="en-US" sz="2800" dirty="0" err="1">
                <a:latin typeface="Times New Roman" pitchFamily="18" charset="0"/>
                <a:cs typeface="Times New Roman" pitchFamily="18" charset="0"/>
              </a:rPr>
              <a:t>Túi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rau</a:t>
            </a:r>
            <a:r>
              <a:rPr lang="en-US" sz="2800"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nhẹ</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hơn</a:t>
            </a:r>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túi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a:t>
            </a:r>
          </a:p>
        </p:txBody>
      </p:sp>
      <p:sp>
        <p:nvSpPr>
          <p:cNvPr id="13" name="TextBox 12">
            <a:extLst>
              <a:ext uri="{FF2B5EF4-FFF2-40B4-BE49-F238E27FC236}">
                <a16:creationId xmlns:a16="http://schemas.microsoft.com/office/drawing/2014/main" id="{E535D738-2806-4A89-BD1F-7EC12C0CCCB0}"/>
              </a:ext>
            </a:extLst>
          </p:cNvPr>
          <p:cNvSpPr txBox="1"/>
          <p:nvPr/>
        </p:nvSpPr>
        <p:spPr>
          <a:xfrm>
            <a:off x="6240614" y="1829409"/>
            <a:ext cx="4399677" cy="2031325"/>
          </a:xfrm>
          <a:prstGeom prst="rect">
            <a:avLst/>
          </a:prstGeom>
          <a:solidFill>
            <a:srgbClr val="FEEEEE"/>
          </a:solidFill>
        </p:spPr>
        <p:txBody>
          <a:bodyPr wrap="square" rtlCol="0">
            <a:spAutoFit/>
          </a:bodyPr>
          <a:lstStyle/>
          <a:p>
            <a:pPr>
              <a:lnSpc>
                <a:spcPct val="150000"/>
              </a:lnSpc>
            </a:pPr>
            <a:r>
              <a:rPr lang="en-US" sz="2800" dirty="0">
                <a:latin typeface="Times New Roman" pitchFamily="18" charset="0"/>
                <a:cs typeface="Times New Roman" pitchFamily="18" charset="0"/>
              </a:rPr>
              <a:t>b)</a:t>
            </a:r>
          </a:p>
          <a:p>
            <a:pPr marL="285750" indent="-285750">
              <a:lnSpc>
                <a:spcPct val="150000"/>
              </a:lnSpc>
              <a:buFont typeface="Arial" panose="020B0604020202020204" pitchFamily="34" charset="0"/>
              <a:buChar char="•"/>
            </a:pP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hấu</a:t>
            </a:r>
            <a:r>
              <a:rPr lang="en-US" sz="2800" dirty="0">
                <a:latin typeface="Times New Roman" pitchFamily="18" charset="0"/>
                <a:cs typeface="Times New Roman" pitchFamily="18" charset="0"/>
              </a:rPr>
              <a:t> </a:t>
            </a:r>
            <a:r>
              <a:rPr lang="en-US" sz="2800" b="1" dirty="0" err="1">
                <a:latin typeface="Times New Roman" pitchFamily="18" charset="0"/>
                <a:cs typeface="Times New Roman" pitchFamily="18" charset="0"/>
              </a:rPr>
              <a:t>nặng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bằng</a:t>
            </a: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2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bưởi</a:t>
            </a:r>
            <a:r>
              <a:rPr lang="en-US" sz="2800" dirty="0">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276602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Effect transition="in" filter="fade">
                                      <p:cBhvr>
                                        <p:cTn id="12" dur="500"/>
                                        <p:tgtEl>
                                          <p:spTgt spid="8">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fade">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2590800"/>
            <a:ext cx="5038826" cy="1107996"/>
          </a:xfrm>
          <a:prstGeom prst="rect">
            <a:avLst/>
          </a:prstGeom>
          <a:noFill/>
        </p:spPr>
        <p:txBody>
          <a:bodyPr wrap="square" rtlCol="0">
            <a:spAutoFit/>
          </a:bodyPr>
          <a:lstStyle/>
          <a:p>
            <a:r>
              <a:rPr lang="en-US" sz="6600" dirty="0">
                <a:latin typeface="Algerian" panose="04020705040A02060702" pitchFamily="82" charset="0"/>
              </a:rPr>
              <a:t>HOẠT ĐỘNG</a:t>
            </a:r>
          </a:p>
        </p:txBody>
      </p:sp>
    </p:spTree>
    <p:extLst>
      <p:ext uri="{BB962C8B-B14F-4D97-AF65-F5344CB8AC3E}">
        <p14:creationId xmlns:p14="http://schemas.microsoft.com/office/powerpoint/2010/main" val="3482172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76CA7EE-C3F8-4439-AD47-4590626A4BF6}"/>
              </a:ext>
            </a:extLst>
          </p:cNvPr>
          <p:cNvGrpSpPr/>
          <p:nvPr/>
        </p:nvGrpSpPr>
        <p:grpSpPr>
          <a:xfrm>
            <a:off x="3252540" y="1167531"/>
            <a:ext cx="5791198" cy="635866"/>
            <a:chOff x="1094511" y="1464900"/>
            <a:chExt cx="5791198" cy="635866"/>
          </a:xfrm>
        </p:grpSpPr>
        <p:sp>
          <p:nvSpPr>
            <p:cNvPr id="2" name="Oval 1">
              <a:extLst>
                <a:ext uri="{FF2B5EF4-FFF2-40B4-BE49-F238E27FC236}">
                  <a16:creationId xmlns:a16="http://schemas.microsoft.com/office/drawing/2014/main" id="{CD648966-6BF2-4918-897D-35A86D2701DA}"/>
                </a:ext>
              </a:extLst>
            </p:cNvPr>
            <p:cNvSpPr/>
            <p:nvPr/>
          </p:nvSpPr>
          <p:spPr>
            <a:xfrm>
              <a:off x="1094511" y="1577546"/>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
          <p:nvSpPr>
            <p:cNvPr id="3" name="TextBox 2">
              <a:extLst>
                <a:ext uri="{FF2B5EF4-FFF2-40B4-BE49-F238E27FC236}">
                  <a16:creationId xmlns:a16="http://schemas.microsoft.com/office/drawing/2014/main" id="{02810F4D-BEBA-47A4-B6FB-922F20FFCB85}"/>
                </a:ext>
              </a:extLst>
            </p:cNvPr>
            <p:cNvSpPr txBox="1"/>
            <p:nvPr/>
          </p:nvSpPr>
          <p:spPr>
            <a:xfrm>
              <a:off x="1617731" y="1464900"/>
              <a:ext cx="5267978" cy="618374"/>
            </a:xfrm>
            <a:prstGeom prst="rect">
              <a:avLst/>
            </a:prstGeom>
            <a:noFill/>
          </p:spPr>
          <p:txBody>
            <a:bodyPr wrap="square" rtlCol="0">
              <a:spAutoFit/>
            </a:bodyPr>
            <a:lstStyle/>
            <a:p>
              <a:pPr algn="just">
                <a:lnSpc>
                  <a:spcPct val="150000"/>
                </a:lnSpc>
              </a:pPr>
              <a:r>
                <a:rPr lang="en-US" sz="2600" dirty="0"/>
                <a:t>Quan </a:t>
              </a:r>
              <a:r>
                <a:rPr lang="en-US" sz="2600" dirty="0" err="1"/>
                <a:t>sát</a:t>
              </a:r>
              <a:r>
                <a:rPr lang="en-US" sz="2600" dirty="0"/>
                <a:t> </a:t>
              </a:r>
              <a:r>
                <a:rPr lang="en-US" sz="2600" dirty="0" err="1"/>
                <a:t>tranh</a:t>
              </a:r>
              <a:r>
                <a:rPr lang="en-US" sz="2600" dirty="0"/>
                <a:t> </a:t>
              </a:r>
              <a:r>
                <a:rPr lang="en-US" sz="2600" dirty="0" err="1"/>
                <a:t>rồi</a:t>
              </a:r>
              <a:r>
                <a:rPr lang="en-US" sz="2600" dirty="0"/>
                <a:t> </a:t>
              </a:r>
              <a:r>
                <a:rPr lang="en-US" sz="2600" dirty="0" err="1"/>
                <a:t>chọn</a:t>
              </a:r>
              <a:r>
                <a:rPr lang="en-US" sz="2600" dirty="0"/>
                <a:t> </a:t>
              </a:r>
              <a:r>
                <a:rPr lang="en-US" sz="2600" dirty="0" err="1"/>
                <a:t>câu</a:t>
              </a:r>
              <a:r>
                <a:rPr lang="en-US" sz="2600" dirty="0"/>
                <a:t> </a:t>
              </a:r>
              <a:r>
                <a:rPr lang="en-US" sz="2600" dirty="0" err="1"/>
                <a:t>đúng</a:t>
              </a:r>
              <a:r>
                <a:rPr lang="en-US" sz="2600" dirty="0"/>
                <a:t>.</a:t>
              </a:r>
            </a:p>
          </p:txBody>
        </p:sp>
      </p:grpSp>
      <p:sp>
        <p:nvSpPr>
          <p:cNvPr id="4" name="TextBox 3">
            <a:extLst>
              <a:ext uri="{FF2B5EF4-FFF2-40B4-BE49-F238E27FC236}">
                <a16:creationId xmlns:a16="http://schemas.microsoft.com/office/drawing/2014/main" id="{45F93F77-434B-4E04-9E51-B12FC4744D71}"/>
              </a:ext>
            </a:extLst>
          </p:cNvPr>
          <p:cNvSpPr txBox="1"/>
          <p:nvPr/>
        </p:nvSpPr>
        <p:spPr>
          <a:xfrm>
            <a:off x="980419" y="2013136"/>
            <a:ext cx="5267978" cy="2677656"/>
          </a:xfrm>
          <a:prstGeom prst="rect">
            <a:avLst/>
          </a:prstGeom>
          <a:noFill/>
        </p:spPr>
        <p:txBody>
          <a:bodyPr wrap="square" rtlCol="0">
            <a:spAutoFit/>
          </a:bodyPr>
          <a:lstStyle/>
          <a:p>
            <a:pPr algn="just">
              <a:lnSpc>
                <a:spcPct val="200000"/>
              </a:lnSpc>
            </a:pPr>
            <a:r>
              <a:rPr lang="en-US" sz="2800" dirty="0">
                <a:solidFill>
                  <a:srgbClr val="FF0066"/>
                </a:solidFill>
                <a:latin typeface="Times New Roman" pitchFamily="18" charset="0"/>
                <a:cs typeface="Times New Roman" pitchFamily="18" charset="0"/>
              </a:rPr>
              <a:t>A. </a:t>
            </a:r>
            <a:r>
              <a:rPr lang="en-US" sz="2800" dirty="0">
                <a:latin typeface="Times New Roman" pitchFamily="18" charset="0"/>
                <a:cs typeface="Times New Roman" pitchFamily="18" charset="0"/>
              </a:rPr>
              <a:t>Con </a:t>
            </a:r>
            <a:r>
              <a:rPr lang="en-US" sz="2800" dirty="0" err="1">
                <a:latin typeface="Times New Roman" pitchFamily="18" charset="0"/>
                <a:cs typeface="Times New Roman" pitchFamily="18" charset="0"/>
              </a:rPr>
              <a:t>gấu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nặng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 3 con </a:t>
            </a:r>
            <a:r>
              <a:rPr lang="en-US" sz="2800" dirty="0" err="1">
                <a:latin typeface="Times New Roman" pitchFamily="18" charset="0"/>
                <a:cs typeface="Times New Roman" pitchFamily="18" charset="0"/>
              </a:rPr>
              <a:t>chó</a:t>
            </a:r>
            <a:r>
              <a:rPr lang="en-US" sz="2800" dirty="0">
                <a:latin typeface="Times New Roman" pitchFamily="18" charset="0"/>
                <a:cs typeface="Times New Roman" pitchFamily="18" charset="0"/>
              </a:rPr>
              <a:t>.</a:t>
            </a:r>
          </a:p>
          <a:p>
            <a:pPr algn="just">
              <a:lnSpc>
                <a:spcPct val="200000"/>
              </a:lnSpc>
            </a:pPr>
            <a:r>
              <a:rPr lang="en-US" sz="2800" dirty="0">
                <a:solidFill>
                  <a:srgbClr val="FF0066"/>
                </a:solidFill>
                <a:latin typeface="Times New Roman" pitchFamily="18" charset="0"/>
                <a:cs typeface="Times New Roman" pitchFamily="18" charset="0"/>
              </a:rPr>
              <a:t>B. </a:t>
            </a:r>
            <a:r>
              <a:rPr lang="en-US" sz="2800" dirty="0">
                <a:latin typeface="Times New Roman" pitchFamily="18" charset="0"/>
                <a:cs typeface="Times New Roman" pitchFamily="18" charset="0"/>
              </a:rPr>
              <a:t>Con </a:t>
            </a:r>
            <a:r>
              <a:rPr lang="en-US" sz="2800" dirty="0" err="1">
                <a:latin typeface="Times New Roman" pitchFamily="18" charset="0"/>
                <a:cs typeface="Times New Roman" pitchFamily="18" charset="0"/>
              </a:rPr>
              <a:t>gấu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 3 con </a:t>
            </a:r>
            <a:r>
              <a:rPr lang="en-US" sz="2800" dirty="0" err="1">
                <a:latin typeface="Times New Roman" pitchFamily="18" charset="0"/>
                <a:cs typeface="Times New Roman" pitchFamily="18" charset="0"/>
              </a:rPr>
              <a:t>chó</a:t>
            </a:r>
            <a:r>
              <a:rPr lang="en-US" sz="2800" dirty="0">
                <a:latin typeface="Times New Roman" pitchFamily="18" charset="0"/>
                <a:cs typeface="Times New Roman" pitchFamily="18" charset="0"/>
              </a:rPr>
              <a:t>.</a:t>
            </a:r>
          </a:p>
          <a:p>
            <a:pPr algn="just">
              <a:lnSpc>
                <a:spcPct val="200000"/>
              </a:lnSpc>
            </a:pPr>
            <a:r>
              <a:rPr lang="en-US" sz="2800" dirty="0">
                <a:solidFill>
                  <a:srgbClr val="FF0066"/>
                </a:solidFill>
                <a:latin typeface="Times New Roman" pitchFamily="18" charset="0"/>
                <a:cs typeface="Times New Roman" pitchFamily="18" charset="0"/>
              </a:rPr>
              <a:t>C. </a:t>
            </a:r>
            <a:r>
              <a:rPr lang="en-US" sz="2800" dirty="0">
                <a:latin typeface="Times New Roman" pitchFamily="18" charset="0"/>
                <a:cs typeface="Times New Roman" pitchFamily="18" charset="0"/>
              </a:rPr>
              <a:t>Con </a:t>
            </a:r>
            <a:r>
              <a:rPr lang="en-US" sz="2800" dirty="0" err="1">
                <a:latin typeface="Times New Roman" pitchFamily="18" charset="0"/>
                <a:cs typeface="Times New Roman" pitchFamily="18" charset="0"/>
              </a:rPr>
              <a:t>gấu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nặng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3 con </a:t>
            </a:r>
            <a:r>
              <a:rPr lang="en-US" sz="2800" dirty="0" err="1">
                <a:latin typeface="Times New Roman" pitchFamily="18" charset="0"/>
                <a:cs typeface="Times New Roman" pitchFamily="18" charset="0"/>
              </a:rPr>
              <a:t>chó</a:t>
            </a:r>
            <a:r>
              <a:rPr lang="en-US" sz="2800" dirty="0">
                <a:latin typeface="Times New Roman" pitchFamily="18" charset="0"/>
                <a:cs typeface="Times New Roman" pitchFamily="18" charset="0"/>
              </a:rPr>
              <a:t>.</a:t>
            </a:r>
          </a:p>
        </p:txBody>
      </p:sp>
      <p:grpSp>
        <p:nvGrpSpPr>
          <p:cNvPr id="8" name="Group 7">
            <a:extLst>
              <a:ext uri="{FF2B5EF4-FFF2-40B4-BE49-F238E27FC236}">
                <a16:creationId xmlns:a16="http://schemas.microsoft.com/office/drawing/2014/main" id="{68384992-DB85-4851-84F9-521CDB095738}"/>
              </a:ext>
            </a:extLst>
          </p:cNvPr>
          <p:cNvGrpSpPr/>
          <p:nvPr/>
        </p:nvGrpSpPr>
        <p:grpSpPr>
          <a:xfrm>
            <a:off x="6096000" y="2603640"/>
            <a:ext cx="5267977" cy="3086829"/>
            <a:chOff x="6622473" y="3327552"/>
            <a:chExt cx="4636943" cy="2571750"/>
          </a:xfrm>
        </p:grpSpPr>
        <p:pic>
          <p:nvPicPr>
            <p:cNvPr id="6" name="Picture 5">
              <a:extLst>
                <a:ext uri="{FF2B5EF4-FFF2-40B4-BE49-F238E27FC236}">
                  <a16:creationId xmlns:a16="http://schemas.microsoft.com/office/drawing/2014/main" id="{A14D17FB-092E-4A3B-8F9C-5B457CF7D5D5}"/>
                </a:ext>
              </a:extLst>
            </p:cNvPr>
            <p:cNvPicPr>
              <a:picLocks noChangeAspect="1"/>
            </p:cNvPicPr>
            <p:nvPr/>
          </p:nvPicPr>
          <p:blipFill>
            <a:blip r:embed="rId3"/>
            <a:stretch>
              <a:fillRect/>
            </a:stretch>
          </p:blipFill>
          <p:spPr>
            <a:xfrm>
              <a:off x="6668366" y="3327552"/>
              <a:ext cx="4591050" cy="2571750"/>
            </a:xfrm>
            <a:prstGeom prst="rect">
              <a:avLst/>
            </a:prstGeom>
          </p:spPr>
        </p:pic>
        <p:sp>
          <p:nvSpPr>
            <p:cNvPr id="7" name="Rectangle 6">
              <a:extLst>
                <a:ext uri="{FF2B5EF4-FFF2-40B4-BE49-F238E27FC236}">
                  <a16:creationId xmlns:a16="http://schemas.microsoft.com/office/drawing/2014/main" id="{91DAC8F1-3D1A-4EE6-BC3B-442C04E7B45D}"/>
                </a:ext>
              </a:extLst>
            </p:cNvPr>
            <p:cNvSpPr/>
            <p:nvPr/>
          </p:nvSpPr>
          <p:spPr>
            <a:xfrm>
              <a:off x="6622473" y="3532909"/>
              <a:ext cx="955963" cy="415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a:extLst>
              <a:ext uri="{FF2B5EF4-FFF2-40B4-BE49-F238E27FC236}">
                <a16:creationId xmlns:a16="http://schemas.microsoft.com/office/drawing/2014/main" id="{59310431-25AE-4E86-8487-C638E926361D}"/>
              </a:ext>
            </a:extLst>
          </p:cNvPr>
          <p:cNvSpPr/>
          <p:nvPr/>
        </p:nvSpPr>
        <p:spPr>
          <a:xfrm>
            <a:off x="886723" y="2273250"/>
            <a:ext cx="579289" cy="549167"/>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0844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ABA5E34-C5A1-4ECB-89DD-4BAAB70FC82C}"/>
              </a:ext>
            </a:extLst>
          </p:cNvPr>
          <p:cNvGrpSpPr/>
          <p:nvPr/>
        </p:nvGrpSpPr>
        <p:grpSpPr>
          <a:xfrm>
            <a:off x="1111428" y="301913"/>
            <a:ext cx="9396041" cy="618374"/>
            <a:chOff x="1416228" y="1341004"/>
            <a:chExt cx="9396041" cy="618374"/>
          </a:xfrm>
        </p:grpSpPr>
        <p:sp>
          <p:nvSpPr>
            <p:cNvPr id="2" name="TextBox 1">
              <a:extLst>
                <a:ext uri="{FF2B5EF4-FFF2-40B4-BE49-F238E27FC236}">
                  <a16:creationId xmlns:a16="http://schemas.microsoft.com/office/drawing/2014/main" id="{E09D9DA8-EAE3-4E64-ACF1-9ACD541AD5EC}"/>
                </a:ext>
              </a:extLst>
            </p:cNvPr>
            <p:cNvSpPr txBox="1"/>
            <p:nvPr/>
          </p:nvSpPr>
          <p:spPr>
            <a:xfrm>
              <a:off x="2019440" y="1341004"/>
              <a:ext cx="8792829" cy="618374"/>
            </a:xfrm>
            <a:prstGeom prst="rect">
              <a:avLst/>
            </a:prstGeom>
            <a:noFill/>
          </p:spPr>
          <p:txBody>
            <a:bodyPr wrap="square" rtlCol="0">
              <a:spAutoFit/>
            </a:bodyPr>
            <a:lstStyle/>
            <a:p>
              <a:pPr algn="just">
                <a:lnSpc>
                  <a:spcPct val="150000"/>
                </a:lnSpc>
              </a:pPr>
              <a:r>
                <a:rPr lang="en-US" sz="2600" dirty="0"/>
                <a:t>Quan </a:t>
              </a:r>
              <a:r>
                <a:rPr lang="en-US" sz="2600" dirty="0" err="1"/>
                <a:t>sát</a:t>
              </a:r>
              <a:r>
                <a:rPr lang="en-US" sz="2600" dirty="0"/>
                <a:t> </a:t>
              </a:r>
              <a:r>
                <a:rPr lang="en-US" sz="2600" dirty="0" err="1"/>
                <a:t>tranh</a:t>
              </a:r>
              <a:r>
                <a:rPr lang="en-US" sz="2600" dirty="0"/>
                <a:t> </a:t>
              </a:r>
              <a:r>
                <a:rPr lang="en-US" sz="2600" dirty="0" err="1"/>
                <a:t>rồi</a:t>
              </a:r>
              <a:r>
                <a:rPr lang="en-US" sz="2600" dirty="0"/>
                <a:t> </a:t>
              </a:r>
              <a:r>
                <a:rPr lang="en-US" sz="2600" dirty="0" err="1"/>
                <a:t>trả</a:t>
              </a:r>
              <a:r>
                <a:rPr lang="en-US" sz="2600" dirty="0"/>
                <a:t> </a:t>
              </a:r>
              <a:r>
                <a:rPr lang="en-US" sz="2600" dirty="0" err="1"/>
                <a:t>lời</a:t>
              </a:r>
              <a:r>
                <a:rPr lang="en-US" sz="2600" dirty="0"/>
                <a:t> </a:t>
              </a:r>
              <a:r>
                <a:rPr lang="en-US" sz="2600" dirty="0" err="1"/>
                <a:t>câu</a:t>
              </a:r>
              <a:r>
                <a:rPr lang="en-US" sz="2600" dirty="0"/>
                <a:t> </a:t>
              </a:r>
              <a:r>
                <a:rPr lang="en-US" sz="2600" dirty="0" err="1"/>
                <a:t>hỏi</a:t>
              </a:r>
              <a:r>
                <a:rPr lang="en-US" sz="2600" dirty="0"/>
                <a:t>.</a:t>
              </a:r>
            </a:p>
          </p:txBody>
        </p:sp>
        <p:sp>
          <p:nvSpPr>
            <p:cNvPr id="3" name="Oval 2">
              <a:extLst>
                <a:ext uri="{FF2B5EF4-FFF2-40B4-BE49-F238E27FC236}">
                  <a16:creationId xmlns:a16="http://schemas.microsoft.com/office/drawing/2014/main" id="{5484F0A2-D6F6-4DDF-990B-9AB15A0B3580}"/>
                </a:ext>
              </a:extLst>
            </p:cNvPr>
            <p:cNvSpPr/>
            <p:nvPr/>
          </p:nvSpPr>
          <p:spPr>
            <a:xfrm>
              <a:off x="1416228" y="1394594"/>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grpSp>
      <p:grpSp>
        <p:nvGrpSpPr>
          <p:cNvPr id="6" name="Group 5">
            <a:extLst>
              <a:ext uri="{FF2B5EF4-FFF2-40B4-BE49-F238E27FC236}">
                <a16:creationId xmlns:a16="http://schemas.microsoft.com/office/drawing/2014/main" id="{0BDCC51D-2266-44BF-BFB1-35A8048B9967}"/>
              </a:ext>
            </a:extLst>
          </p:cNvPr>
          <p:cNvGrpSpPr/>
          <p:nvPr/>
        </p:nvGrpSpPr>
        <p:grpSpPr>
          <a:xfrm>
            <a:off x="1553050" y="984584"/>
            <a:ext cx="3959560" cy="3131127"/>
            <a:chOff x="1373038" y="735584"/>
            <a:chExt cx="5829300" cy="4609673"/>
          </a:xfrm>
        </p:grpSpPr>
        <p:pic>
          <p:nvPicPr>
            <p:cNvPr id="37894" name="Picture 6" descr="Furry Bunny Cartoon HD Stock Images | Shutterstock">
              <a:extLst>
                <a:ext uri="{FF2B5EF4-FFF2-40B4-BE49-F238E27FC236}">
                  <a16:creationId xmlns:a16="http://schemas.microsoft.com/office/drawing/2014/main" id="{A3D6B95D-2B35-4330-8BFC-3D67BB403CF6}"/>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983" t="519" b="6105"/>
            <a:stretch/>
          </p:blipFill>
          <p:spPr bwMode="auto">
            <a:xfrm>
              <a:off x="5331997" y="735584"/>
              <a:ext cx="1528006" cy="1894610"/>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descr="Funny cat cartoon Sticker • Pixers® - We live to change">
              <a:extLst>
                <a:ext uri="{FF2B5EF4-FFF2-40B4-BE49-F238E27FC236}">
                  <a16:creationId xmlns:a16="http://schemas.microsoft.com/office/drawing/2014/main" id="{4FC26CAE-F43E-48CF-8DE6-CEA61AA9B149}"/>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023198" y="2108489"/>
              <a:ext cx="1160319" cy="1417493"/>
            </a:xfrm>
            <a:prstGeom prst="rect">
              <a:avLst/>
            </a:prstGeom>
            <a:noFill/>
            <a:extLst>
              <a:ext uri="{909E8E84-426E-40DD-AFC4-6F175D3DCCD1}">
                <a14:hiddenFill xmlns:a14="http://schemas.microsoft.com/office/drawing/2010/main">
                  <a:solidFill>
                    <a:srgbClr val="FFFFFF"/>
                  </a:solidFill>
                </a14:hiddenFill>
              </a:ext>
            </a:extLst>
          </p:spPr>
        </p:pic>
        <p:pic>
          <p:nvPicPr>
            <p:cNvPr id="37890" name="Picture 2" descr="Waage - Illustrationen und Vektorgrafiken - iStock">
              <a:extLst>
                <a:ext uri="{FF2B5EF4-FFF2-40B4-BE49-F238E27FC236}">
                  <a16:creationId xmlns:a16="http://schemas.microsoft.com/office/drawing/2014/main" id="{1DB44EBF-E1C6-4942-B62C-DC6FB33DA102}"/>
                </a:ext>
              </a:extLst>
            </p:cNvPr>
            <p:cNvPicPr>
              <a:picLocks noChangeAspect="1" noChangeArrowheads="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73038" y="1706707"/>
              <a:ext cx="5829300" cy="36385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BF11EF84-9549-4177-AE3C-84AE36B79781}"/>
              </a:ext>
            </a:extLst>
          </p:cNvPr>
          <p:cNvGrpSpPr/>
          <p:nvPr/>
        </p:nvGrpSpPr>
        <p:grpSpPr>
          <a:xfrm>
            <a:off x="6739436" y="1376803"/>
            <a:ext cx="3959560" cy="2738908"/>
            <a:chOff x="6547909" y="2331857"/>
            <a:chExt cx="3959560" cy="2738908"/>
          </a:xfrm>
        </p:grpSpPr>
        <p:grpSp>
          <p:nvGrpSpPr>
            <p:cNvPr id="10" name="Group 9">
              <a:extLst>
                <a:ext uri="{FF2B5EF4-FFF2-40B4-BE49-F238E27FC236}">
                  <a16:creationId xmlns:a16="http://schemas.microsoft.com/office/drawing/2014/main" id="{FEA85F21-19F5-4E3C-BECD-E3A73612F7D9}"/>
                </a:ext>
              </a:extLst>
            </p:cNvPr>
            <p:cNvGrpSpPr/>
            <p:nvPr/>
          </p:nvGrpSpPr>
          <p:grpSpPr>
            <a:xfrm>
              <a:off x="6547909" y="2331857"/>
              <a:ext cx="3959560" cy="2738908"/>
              <a:chOff x="1464667" y="2108489"/>
              <a:chExt cx="5829300" cy="4032245"/>
            </a:xfrm>
          </p:grpSpPr>
          <p:pic>
            <p:nvPicPr>
              <p:cNvPr id="12" name="Picture 4" descr="Funny cat cartoon Sticker • Pixers® - We live to change">
                <a:extLst>
                  <a:ext uri="{FF2B5EF4-FFF2-40B4-BE49-F238E27FC236}">
                    <a16:creationId xmlns:a16="http://schemas.microsoft.com/office/drawing/2014/main" id="{E5EE5B3E-E603-4D5F-9548-280829C5281D}"/>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023198" y="2108489"/>
                <a:ext cx="1160319" cy="14174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Waage - Illustrationen und Vektorgrafiken - iStock">
                <a:extLst>
                  <a:ext uri="{FF2B5EF4-FFF2-40B4-BE49-F238E27FC236}">
                    <a16:creationId xmlns:a16="http://schemas.microsoft.com/office/drawing/2014/main" id="{08CB92E5-9D12-42E7-81BC-26A39E92E247}"/>
                  </a:ext>
                </a:extLst>
              </p:cNvPr>
              <p:cNvPicPr>
                <a:picLocks noChangeAspect="1" noChangeArrowheads="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464667" y="2502184"/>
                <a:ext cx="5829300" cy="3638550"/>
              </a:xfrm>
              <a:prstGeom prst="rect">
                <a:avLst/>
              </a:prstGeom>
              <a:noFill/>
              <a:extLst>
                <a:ext uri="{909E8E84-426E-40DD-AFC4-6F175D3DCCD1}">
                  <a14:hiddenFill xmlns:a14="http://schemas.microsoft.com/office/drawing/2010/main">
                    <a:solidFill>
                      <a:srgbClr val="FFFFFF"/>
                    </a:solidFill>
                  </a14:hiddenFill>
                </a:ext>
              </a:extLst>
            </p:spPr>
          </p:pic>
        </p:grpSp>
        <p:pic>
          <p:nvPicPr>
            <p:cNvPr id="37896" name="Picture 8" descr="Do animal dog cat pet illustration cartoon caricature by Luiza98 | Fiverr">
              <a:extLst>
                <a:ext uri="{FF2B5EF4-FFF2-40B4-BE49-F238E27FC236}">
                  <a16:creationId xmlns:a16="http://schemas.microsoft.com/office/drawing/2014/main" id="{2D8E59A2-89D8-4143-AD2D-77DF5133C3ED}"/>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2975" r="19087"/>
            <a:stretch/>
          </p:blipFill>
          <p:spPr bwMode="auto">
            <a:xfrm>
              <a:off x="9060873" y="2686226"/>
              <a:ext cx="1160146" cy="1148794"/>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a:extLst>
              <a:ext uri="{FF2B5EF4-FFF2-40B4-BE49-F238E27FC236}">
                <a16:creationId xmlns:a16="http://schemas.microsoft.com/office/drawing/2014/main" id="{24F1685D-566B-44C2-982D-191EAC5BF7A8}"/>
              </a:ext>
            </a:extLst>
          </p:cNvPr>
          <p:cNvSpPr txBox="1"/>
          <p:nvPr/>
        </p:nvSpPr>
        <p:spPr>
          <a:xfrm>
            <a:off x="857373" y="3131686"/>
            <a:ext cx="9310475" cy="2919004"/>
          </a:xfrm>
          <a:prstGeom prst="rect">
            <a:avLst/>
          </a:prstGeom>
          <a:noFill/>
        </p:spPr>
        <p:txBody>
          <a:bodyPr wrap="square" rtlCol="0">
            <a:spAutoFit/>
          </a:bodyPr>
          <a:lstStyle/>
          <a:p>
            <a:pPr marL="514350" indent="-514350" algn="just">
              <a:lnSpc>
                <a:spcPct val="250000"/>
              </a:lnSpc>
              <a:buAutoNum type="alphaLcParenR"/>
            </a:pPr>
            <a:r>
              <a:rPr lang="en-US" sz="2600" dirty="0" err="1">
                <a:solidFill>
                  <a:schemeClr val="tx1">
                    <a:lumMod val="95000"/>
                    <a:lumOff val="5000"/>
                  </a:schemeClr>
                </a:solidFill>
              </a:rPr>
              <a:t>Mèo</a:t>
            </a:r>
            <a:r>
              <a:rPr lang="en-US" sz="2600" dirty="0">
                <a:solidFill>
                  <a:schemeClr val="tx1">
                    <a:lumMod val="95000"/>
                    <a:lumOff val="5000"/>
                  </a:schemeClr>
                </a:solidFill>
              </a:rPr>
              <a:t> </a:t>
            </a:r>
            <a:r>
              <a:rPr lang="en-US" sz="2600" dirty="0" err="1">
                <a:solidFill>
                  <a:schemeClr val="tx1">
                    <a:lumMod val="95000"/>
                    <a:lumOff val="5000"/>
                  </a:schemeClr>
                </a:solidFill>
              </a:rPr>
              <a:t>và</a:t>
            </a:r>
            <a:r>
              <a:rPr lang="en-US" sz="2600" dirty="0">
                <a:solidFill>
                  <a:schemeClr val="tx1">
                    <a:lumMod val="95000"/>
                    <a:lumOff val="5000"/>
                  </a:schemeClr>
                </a:solidFill>
              </a:rPr>
              <a:t> </a:t>
            </a:r>
            <a:r>
              <a:rPr lang="en-US" sz="2600" dirty="0" err="1">
                <a:solidFill>
                  <a:schemeClr val="tx1">
                    <a:lumMod val="95000"/>
                    <a:lumOff val="5000"/>
                  </a:schemeClr>
                </a:solidFill>
              </a:rPr>
              <a:t>chó</a:t>
            </a:r>
            <a:r>
              <a:rPr lang="en-US" sz="2600" dirty="0">
                <a:solidFill>
                  <a:schemeClr val="tx1">
                    <a:lumMod val="95000"/>
                    <a:lumOff val="5000"/>
                  </a:schemeClr>
                </a:solidFill>
              </a:rPr>
              <a:t>, con </a:t>
            </a:r>
            <a:r>
              <a:rPr lang="en-US" sz="2600" dirty="0" err="1">
                <a:solidFill>
                  <a:schemeClr val="tx1">
                    <a:lumMod val="95000"/>
                    <a:lumOff val="5000"/>
                  </a:schemeClr>
                </a:solidFill>
              </a:rPr>
              <a:t>nào</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a:t>
            </a:r>
          </a:p>
          <a:p>
            <a:pPr marL="514350" indent="-514350" algn="just">
              <a:lnSpc>
                <a:spcPct val="250000"/>
              </a:lnSpc>
              <a:buAutoNum type="alphaLcParenR"/>
            </a:pPr>
            <a:r>
              <a:rPr lang="en-US" sz="2600" dirty="0" err="1">
                <a:solidFill>
                  <a:schemeClr val="tx1">
                    <a:lumMod val="95000"/>
                    <a:lumOff val="5000"/>
                  </a:schemeClr>
                </a:solidFill>
              </a:rPr>
              <a:t>Mèo</a:t>
            </a:r>
            <a:r>
              <a:rPr lang="en-US" sz="2600" dirty="0">
                <a:solidFill>
                  <a:schemeClr val="tx1">
                    <a:lumMod val="95000"/>
                    <a:lumOff val="5000"/>
                  </a:schemeClr>
                </a:solidFill>
              </a:rPr>
              <a:t> </a:t>
            </a:r>
            <a:r>
              <a:rPr lang="en-US" sz="2600" dirty="0" err="1">
                <a:solidFill>
                  <a:schemeClr val="tx1">
                    <a:lumMod val="95000"/>
                    <a:lumOff val="5000"/>
                  </a:schemeClr>
                </a:solidFill>
              </a:rPr>
              <a:t>và</a:t>
            </a:r>
            <a:r>
              <a:rPr lang="en-US" sz="2600" dirty="0">
                <a:solidFill>
                  <a:schemeClr val="tx1">
                    <a:lumMod val="95000"/>
                    <a:lumOff val="5000"/>
                  </a:schemeClr>
                </a:solidFill>
              </a:rPr>
              <a:t> </a:t>
            </a:r>
            <a:r>
              <a:rPr lang="en-US" sz="2600" dirty="0" err="1">
                <a:solidFill>
                  <a:schemeClr val="tx1">
                    <a:lumMod val="95000"/>
                    <a:lumOff val="5000"/>
                  </a:schemeClr>
                </a:solidFill>
              </a:rPr>
              <a:t>thỏ</a:t>
            </a:r>
            <a:r>
              <a:rPr lang="en-US" sz="2600" dirty="0">
                <a:solidFill>
                  <a:schemeClr val="tx1">
                    <a:lumMod val="95000"/>
                    <a:lumOff val="5000"/>
                  </a:schemeClr>
                </a:solidFill>
              </a:rPr>
              <a:t>, con </a:t>
            </a:r>
            <a:r>
              <a:rPr lang="en-US" sz="2600" dirty="0" err="1">
                <a:solidFill>
                  <a:schemeClr val="tx1">
                    <a:lumMod val="95000"/>
                    <a:lumOff val="5000"/>
                  </a:schemeClr>
                </a:solidFill>
              </a:rPr>
              <a:t>nào</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a:t>
            </a:r>
          </a:p>
          <a:p>
            <a:pPr marL="514350" indent="-514350" algn="just">
              <a:lnSpc>
                <a:spcPct val="250000"/>
              </a:lnSpc>
              <a:buAutoNum type="alphaLcParenR"/>
            </a:pPr>
            <a:r>
              <a:rPr lang="en-US" sz="2600" dirty="0" err="1">
                <a:solidFill>
                  <a:schemeClr val="tx1">
                    <a:lumMod val="95000"/>
                    <a:lumOff val="5000"/>
                  </a:schemeClr>
                </a:solidFill>
              </a:rPr>
              <a:t>Mèo</a:t>
            </a:r>
            <a:r>
              <a:rPr lang="en-US" sz="2600" dirty="0">
                <a:solidFill>
                  <a:schemeClr val="tx1">
                    <a:lumMod val="95000"/>
                    <a:lumOff val="5000"/>
                  </a:schemeClr>
                </a:solidFill>
              </a:rPr>
              <a:t>, </a:t>
            </a:r>
            <a:r>
              <a:rPr lang="en-US" sz="2600" dirty="0" err="1">
                <a:solidFill>
                  <a:schemeClr val="tx1">
                    <a:lumMod val="95000"/>
                    <a:lumOff val="5000"/>
                  </a:schemeClr>
                </a:solidFill>
              </a:rPr>
              <a:t>chó</a:t>
            </a:r>
            <a:r>
              <a:rPr lang="en-US" sz="2600" dirty="0">
                <a:solidFill>
                  <a:schemeClr val="tx1">
                    <a:lumMod val="95000"/>
                    <a:lumOff val="5000"/>
                  </a:schemeClr>
                </a:solidFill>
              </a:rPr>
              <a:t> </a:t>
            </a:r>
            <a:r>
              <a:rPr lang="en-US" sz="2600" dirty="0" err="1">
                <a:solidFill>
                  <a:schemeClr val="tx1">
                    <a:lumMod val="95000"/>
                    <a:lumOff val="5000"/>
                  </a:schemeClr>
                </a:solidFill>
              </a:rPr>
              <a:t>và</a:t>
            </a:r>
            <a:r>
              <a:rPr lang="en-US" sz="2600" dirty="0">
                <a:solidFill>
                  <a:schemeClr val="tx1">
                    <a:lumMod val="95000"/>
                    <a:lumOff val="5000"/>
                  </a:schemeClr>
                </a:solidFill>
              </a:rPr>
              <a:t> </a:t>
            </a:r>
            <a:r>
              <a:rPr lang="en-US" sz="2600" dirty="0" err="1">
                <a:solidFill>
                  <a:schemeClr val="tx1">
                    <a:lumMod val="95000"/>
                    <a:lumOff val="5000"/>
                  </a:schemeClr>
                </a:solidFill>
              </a:rPr>
              <a:t>thỏ</a:t>
            </a:r>
            <a:r>
              <a:rPr lang="en-US" sz="2600" dirty="0">
                <a:solidFill>
                  <a:schemeClr val="tx1">
                    <a:lumMod val="95000"/>
                    <a:lumOff val="5000"/>
                  </a:schemeClr>
                </a:solidFill>
              </a:rPr>
              <a:t>, con </a:t>
            </a:r>
            <a:r>
              <a:rPr lang="en-US" sz="2600" dirty="0" err="1">
                <a:solidFill>
                  <a:schemeClr val="tx1">
                    <a:lumMod val="95000"/>
                    <a:lumOff val="5000"/>
                  </a:schemeClr>
                </a:solidFill>
              </a:rPr>
              <a:t>nào</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nhất</a:t>
            </a:r>
            <a:r>
              <a:rPr lang="en-US" sz="2600" dirty="0">
                <a:solidFill>
                  <a:schemeClr val="tx1">
                    <a:lumMod val="95000"/>
                    <a:lumOff val="5000"/>
                  </a:schemeClr>
                </a:solidFill>
              </a:rPr>
              <a:t>, con </a:t>
            </a:r>
            <a:r>
              <a:rPr lang="en-US" sz="2600" dirty="0" err="1">
                <a:solidFill>
                  <a:schemeClr val="tx1">
                    <a:lumMod val="95000"/>
                    <a:lumOff val="5000"/>
                  </a:schemeClr>
                </a:solidFill>
              </a:rPr>
              <a:t>nào</a:t>
            </a:r>
            <a:r>
              <a:rPr lang="en-US" sz="2600" dirty="0">
                <a:solidFill>
                  <a:schemeClr val="tx1">
                    <a:lumMod val="95000"/>
                    <a:lumOff val="5000"/>
                  </a:schemeClr>
                </a:solidFill>
              </a:rPr>
              <a:t> </a:t>
            </a:r>
            <a:r>
              <a:rPr lang="en-US" sz="2600" dirty="0" err="1">
                <a:solidFill>
                  <a:schemeClr val="tx1">
                    <a:lumMod val="95000"/>
                    <a:lumOff val="5000"/>
                  </a:schemeClr>
                </a:solidFill>
              </a:rPr>
              <a:t>nhẹ</a:t>
            </a:r>
            <a:r>
              <a:rPr lang="en-US" sz="2600" dirty="0">
                <a:solidFill>
                  <a:schemeClr val="tx1">
                    <a:lumMod val="95000"/>
                    <a:lumOff val="5000"/>
                  </a:schemeClr>
                </a:solidFill>
              </a:rPr>
              <a:t> </a:t>
            </a:r>
            <a:r>
              <a:rPr lang="en-US" sz="2600" dirty="0" err="1">
                <a:solidFill>
                  <a:schemeClr val="tx1">
                    <a:lumMod val="95000"/>
                    <a:lumOff val="5000"/>
                  </a:schemeClr>
                </a:solidFill>
              </a:rPr>
              <a:t>nhất</a:t>
            </a:r>
            <a:r>
              <a:rPr lang="en-US" sz="2600" dirty="0">
                <a:solidFill>
                  <a:schemeClr val="tx1">
                    <a:lumMod val="95000"/>
                    <a:lumOff val="5000"/>
                  </a:schemeClr>
                </a:solidFill>
              </a:rPr>
              <a:t>?</a:t>
            </a:r>
          </a:p>
        </p:txBody>
      </p:sp>
      <p:sp>
        <p:nvSpPr>
          <p:cNvPr id="17" name="TextBox 16">
            <a:extLst>
              <a:ext uri="{FF2B5EF4-FFF2-40B4-BE49-F238E27FC236}">
                <a16:creationId xmlns:a16="http://schemas.microsoft.com/office/drawing/2014/main" id="{0D620DDA-2099-4DF1-990F-F3CB64FC22F5}"/>
              </a:ext>
            </a:extLst>
          </p:cNvPr>
          <p:cNvSpPr txBox="1"/>
          <p:nvPr/>
        </p:nvSpPr>
        <p:spPr>
          <a:xfrm>
            <a:off x="1493004" y="3643167"/>
            <a:ext cx="5351141" cy="1092607"/>
          </a:xfrm>
          <a:prstGeom prst="rect">
            <a:avLst/>
          </a:prstGeom>
          <a:noFill/>
        </p:spPr>
        <p:txBody>
          <a:bodyPr wrap="square" rtlCol="0">
            <a:spAutoFit/>
          </a:bodyPr>
          <a:lstStyle/>
          <a:p>
            <a:pPr algn="just">
              <a:lnSpc>
                <a:spcPct val="250000"/>
              </a:lnSpc>
            </a:pPr>
            <a:r>
              <a:rPr lang="en-US" sz="2600" dirty="0">
                <a:solidFill>
                  <a:srgbClr val="FF0000"/>
                </a:solidFill>
                <a:latin typeface="Times New Roman" pitchFamily="18" charset="0"/>
                <a:cs typeface="Times New Roman" pitchFamily="18" charset="0"/>
                <a:sym typeface="Wingdings" panose="05000000000000000000" pitchFamily="2" charset="2"/>
              </a:rPr>
              <a:t> </a:t>
            </a:r>
            <a:r>
              <a:rPr lang="en-US" sz="2600" dirty="0">
                <a:solidFill>
                  <a:srgbClr val="FF0000"/>
                </a:solidFill>
                <a:latin typeface="Times New Roman" pitchFamily="18" charset="0"/>
                <a:cs typeface="Times New Roman" pitchFamily="18" charset="0"/>
              </a:rPr>
              <a:t>Con </a:t>
            </a:r>
            <a:r>
              <a:rPr lang="en-US" sz="2600" dirty="0" err="1">
                <a:solidFill>
                  <a:srgbClr val="FF0000"/>
                </a:solidFill>
                <a:latin typeface="Times New Roman" pitchFamily="18" charset="0"/>
                <a:cs typeface="Times New Roman" pitchFamily="18" charset="0"/>
              </a:rPr>
              <a:t>chó</a:t>
            </a:r>
            <a:r>
              <a:rPr lang="en-US" sz="2600" dirty="0">
                <a:solidFill>
                  <a:srgbClr val="FF0000"/>
                </a:solidFill>
                <a:latin typeface="Times New Roman" pitchFamily="18" charset="0"/>
                <a:cs typeface="Times New Roman" pitchFamily="18" charset="0"/>
              </a:rPr>
              <a:t> </a:t>
            </a:r>
            <a:r>
              <a:rPr lang="en-US" sz="2600" dirty="0" err="1">
                <a:solidFill>
                  <a:srgbClr val="FF0000"/>
                </a:solidFill>
                <a:latin typeface="Times New Roman" pitchFamily="18" charset="0"/>
                <a:cs typeface="Times New Roman" pitchFamily="18" charset="0"/>
              </a:rPr>
              <a:t>nặng</a:t>
            </a:r>
            <a:r>
              <a:rPr lang="en-US" sz="2600" dirty="0">
                <a:solidFill>
                  <a:srgbClr val="FF0000"/>
                </a:solidFill>
                <a:latin typeface="Times New Roman" pitchFamily="18" charset="0"/>
                <a:cs typeface="Times New Roman" pitchFamily="18" charset="0"/>
              </a:rPr>
              <a:t> </a:t>
            </a:r>
            <a:r>
              <a:rPr lang="en-US" sz="2600" dirty="0" err="1">
                <a:solidFill>
                  <a:srgbClr val="FF0000"/>
                </a:solidFill>
                <a:latin typeface="Times New Roman" pitchFamily="18" charset="0"/>
                <a:cs typeface="Times New Roman" pitchFamily="18" charset="0"/>
              </a:rPr>
              <a:t>hơn</a:t>
            </a:r>
            <a:r>
              <a:rPr lang="en-US" sz="2600" dirty="0">
                <a:solidFill>
                  <a:srgbClr val="FF0000"/>
                </a:solidFill>
                <a:latin typeface="Times New Roman" pitchFamily="18" charset="0"/>
                <a:cs typeface="Times New Roman" pitchFamily="18" charset="0"/>
              </a:rPr>
              <a:t> con </a:t>
            </a:r>
            <a:r>
              <a:rPr lang="en-US" sz="2600" dirty="0" err="1">
                <a:solidFill>
                  <a:srgbClr val="FF0000"/>
                </a:solidFill>
                <a:latin typeface="Times New Roman" pitchFamily="18" charset="0"/>
                <a:cs typeface="Times New Roman" pitchFamily="18" charset="0"/>
              </a:rPr>
              <a:t>mèo</a:t>
            </a:r>
            <a:r>
              <a:rPr lang="en-US" sz="2600" dirty="0">
                <a:solidFill>
                  <a:srgbClr val="FF0000"/>
                </a:solidFill>
                <a:latin typeface="Times New Roman" pitchFamily="18" charset="0"/>
                <a:cs typeface="Times New Roman" pitchFamily="18" charset="0"/>
              </a:rPr>
              <a:t>.</a:t>
            </a:r>
          </a:p>
        </p:txBody>
      </p:sp>
      <p:sp>
        <p:nvSpPr>
          <p:cNvPr id="18" name="TextBox 17">
            <a:extLst>
              <a:ext uri="{FF2B5EF4-FFF2-40B4-BE49-F238E27FC236}">
                <a16:creationId xmlns:a16="http://schemas.microsoft.com/office/drawing/2014/main" id="{9F565B6F-A647-4913-82A5-6733E7249678}"/>
              </a:ext>
            </a:extLst>
          </p:cNvPr>
          <p:cNvSpPr txBox="1"/>
          <p:nvPr/>
        </p:nvSpPr>
        <p:spPr>
          <a:xfrm>
            <a:off x="1493003" y="4646636"/>
            <a:ext cx="5351141" cy="1092607"/>
          </a:xfrm>
          <a:prstGeom prst="rect">
            <a:avLst/>
          </a:prstGeom>
          <a:noFill/>
        </p:spPr>
        <p:txBody>
          <a:bodyPr wrap="square" rtlCol="0">
            <a:spAutoFit/>
          </a:bodyPr>
          <a:lstStyle/>
          <a:p>
            <a:pPr algn="just">
              <a:lnSpc>
                <a:spcPct val="250000"/>
              </a:lnSpc>
            </a:pPr>
            <a:r>
              <a:rPr lang="en-US" sz="2600" dirty="0">
                <a:solidFill>
                  <a:srgbClr val="FF0000"/>
                </a:solidFill>
                <a:latin typeface="Times New Roman" pitchFamily="18" charset="0"/>
                <a:cs typeface="Times New Roman" pitchFamily="18" charset="0"/>
                <a:sym typeface="Wingdings" panose="05000000000000000000" pitchFamily="2" charset="2"/>
              </a:rPr>
              <a:t> </a:t>
            </a:r>
            <a:r>
              <a:rPr lang="en-US" sz="2600" dirty="0">
                <a:solidFill>
                  <a:srgbClr val="FF0000"/>
                </a:solidFill>
                <a:latin typeface="Times New Roman" pitchFamily="18" charset="0"/>
                <a:cs typeface="Times New Roman" pitchFamily="18" charset="0"/>
              </a:rPr>
              <a:t>Con </a:t>
            </a:r>
            <a:r>
              <a:rPr lang="en-US" sz="2600" dirty="0" err="1">
                <a:solidFill>
                  <a:srgbClr val="FF0000"/>
                </a:solidFill>
                <a:latin typeface="Times New Roman" pitchFamily="18" charset="0"/>
                <a:cs typeface="Times New Roman" pitchFamily="18" charset="0"/>
              </a:rPr>
              <a:t>mèo</a:t>
            </a:r>
            <a:r>
              <a:rPr lang="en-US" sz="2600" dirty="0">
                <a:solidFill>
                  <a:srgbClr val="FF0000"/>
                </a:solidFill>
                <a:latin typeface="Times New Roman" pitchFamily="18" charset="0"/>
                <a:cs typeface="Times New Roman" pitchFamily="18" charset="0"/>
              </a:rPr>
              <a:t> </a:t>
            </a:r>
            <a:r>
              <a:rPr lang="en-US" sz="2600" dirty="0" err="1">
                <a:solidFill>
                  <a:srgbClr val="FF0000"/>
                </a:solidFill>
                <a:latin typeface="Times New Roman" pitchFamily="18" charset="0"/>
                <a:cs typeface="Times New Roman" pitchFamily="18" charset="0"/>
              </a:rPr>
              <a:t>nặng</a:t>
            </a:r>
            <a:r>
              <a:rPr lang="en-US" sz="2600" dirty="0">
                <a:solidFill>
                  <a:srgbClr val="FF0000"/>
                </a:solidFill>
                <a:latin typeface="Times New Roman" pitchFamily="18" charset="0"/>
                <a:cs typeface="Times New Roman" pitchFamily="18" charset="0"/>
              </a:rPr>
              <a:t> </a:t>
            </a:r>
            <a:r>
              <a:rPr lang="en-US" sz="2600" dirty="0" err="1">
                <a:solidFill>
                  <a:srgbClr val="FF0000"/>
                </a:solidFill>
                <a:latin typeface="Times New Roman" pitchFamily="18" charset="0"/>
                <a:cs typeface="Times New Roman" pitchFamily="18" charset="0"/>
              </a:rPr>
              <a:t>hơn</a:t>
            </a:r>
            <a:r>
              <a:rPr lang="en-US" sz="2600" dirty="0">
                <a:solidFill>
                  <a:srgbClr val="FF0000"/>
                </a:solidFill>
                <a:latin typeface="Times New Roman" pitchFamily="18" charset="0"/>
                <a:cs typeface="Times New Roman" pitchFamily="18" charset="0"/>
              </a:rPr>
              <a:t> con </a:t>
            </a:r>
            <a:r>
              <a:rPr lang="en-US" sz="2600" dirty="0" err="1">
                <a:solidFill>
                  <a:srgbClr val="FF0000"/>
                </a:solidFill>
                <a:latin typeface="Times New Roman" pitchFamily="18" charset="0"/>
                <a:cs typeface="Times New Roman" pitchFamily="18" charset="0"/>
              </a:rPr>
              <a:t>thỏ</a:t>
            </a:r>
            <a:r>
              <a:rPr lang="en-US" sz="2600" dirty="0">
                <a:solidFill>
                  <a:srgbClr val="FF0000"/>
                </a:solidFill>
                <a:latin typeface="Times New Roman" pitchFamily="18" charset="0"/>
                <a:cs typeface="Times New Roman" pitchFamily="18" charset="0"/>
              </a:rPr>
              <a:t>.</a:t>
            </a:r>
          </a:p>
        </p:txBody>
      </p:sp>
      <p:sp>
        <p:nvSpPr>
          <p:cNvPr id="19" name="TextBox 18">
            <a:extLst>
              <a:ext uri="{FF2B5EF4-FFF2-40B4-BE49-F238E27FC236}">
                <a16:creationId xmlns:a16="http://schemas.microsoft.com/office/drawing/2014/main" id="{6E229254-9068-442C-ACA7-68F8196015C1}"/>
              </a:ext>
            </a:extLst>
          </p:cNvPr>
          <p:cNvSpPr txBox="1"/>
          <p:nvPr/>
        </p:nvSpPr>
        <p:spPr>
          <a:xfrm>
            <a:off x="1493003" y="5508520"/>
            <a:ext cx="9310475"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a:solidFill>
                  <a:srgbClr val="FF0000"/>
                </a:solidFill>
              </a:rPr>
              <a:t>Con </a:t>
            </a:r>
            <a:r>
              <a:rPr lang="en-US" sz="2600" dirty="0" err="1">
                <a:solidFill>
                  <a:srgbClr val="FF0000"/>
                </a:solidFill>
              </a:rPr>
              <a:t>chó</a:t>
            </a:r>
            <a:r>
              <a:rPr lang="en-US" sz="2600" dirty="0">
                <a:solidFill>
                  <a:srgbClr val="FF0000"/>
                </a:solidFill>
              </a:rPr>
              <a:t> </a:t>
            </a:r>
            <a:r>
              <a:rPr lang="en-US" sz="2600" dirty="0" err="1">
                <a:solidFill>
                  <a:srgbClr val="FF0000"/>
                </a:solidFill>
              </a:rPr>
              <a:t>nặng</a:t>
            </a:r>
            <a:r>
              <a:rPr lang="en-US" sz="2600" dirty="0">
                <a:solidFill>
                  <a:srgbClr val="FF0000"/>
                </a:solidFill>
              </a:rPr>
              <a:t> </a:t>
            </a:r>
            <a:r>
              <a:rPr lang="en-US" sz="2600" dirty="0" err="1">
                <a:solidFill>
                  <a:srgbClr val="FF0000"/>
                </a:solidFill>
              </a:rPr>
              <a:t>nhất</a:t>
            </a:r>
            <a:r>
              <a:rPr lang="en-US" sz="2600" dirty="0">
                <a:solidFill>
                  <a:srgbClr val="FF0000"/>
                </a:solidFill>
              </a:rPr>
              <a:t>. Con </a:t>
            </a:r>
            <a:r>
              <a:rPr lang="en-US" sz="2600" dirty="0" err="1">
                <a:solidFill>
                  <a:srgbClr val="FF0000"/>
                </a:solidFill>
              </a:rPr>
              <a:t>thỏ</a:t>
            </a:r>
            <a:r>
              <a:rPr lang="en-US" sz="2600" dirty="0">
                <a:solidFill>
                  <a:srgbClr val="FF0000"/>
                </a:solidFill>
              </a:rPr>
              <a:t> </a:t>
            </a:r>
            <a:r>
              <a:rPr lang="en-US" sz="2600" dirty="0" err="1">
                <a:solidFill>
                  <a:srgbClr val="FF0000"/>
                </a:solidFill>
              </a:rPr>
              <a:t>nhẹ</a:t>
            </a:r>
            <a:r>
              <a:rPr lang="en-US" sz="2600" dirty="0">
                <a:solidFill>
                  <a:srgbClr val="FF0000"/>
                </a:solidFill>
              </a:rPr>
              <a:t> </a:t>
            </a:r>
            <a:r>
              <a:rPr lang="en-US" sz="2600" dirty="0" err="1">
                <a:solidFill>
                  <a:srgbClr val="FF0000"/>
                </a:solidFill>
              </a:rPr>
              <a:t>nhất</a:t>
            </a:r>
            <a:r>
              <a:rPr lang="en-US" sz="2600" dirty="0">
                <a:solidFill>
                  <a:srgbClr val="FF0000"/>
                </a:solidFill>
              </a:rPr>
              <a:t>.</a:t>
            </a:r>
          </a:p>
        </p:txBody>
      </p:sp>
    </p:spTree>
    <p:custDataLst>
      <p:tags r:id="rId1"/>
    </p:custDataLst>
    <p:extLst>
      <p:ext uri="{BB962C8B-B14F-4D97-AF65-F5344CB8AC3E}">
        <p14:creationId xmlns:p14="http://schemas.microsoft.com/office/powerpoint/2010/main" val="329695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down)">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wipe(down)">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wipe(down)">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wipe(down)">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xEl>
                                              <p:pRg st="2" end="2"/>
                                            </p:txEl>
                                          </p:spTgt>
                                        </p:tgtEl>
                                        <p:attrNameLst>
                                          <p:attrName>style.visibility</p:attrName>
                                        </p:attrNameLst>
                                      </p:cBhvr>
                                      <p:to>
                                        <p:strVal val="visible"/>
                                      </p:to>
                                    </p:set>
                                    <p:animEffect transition="in" filter="wipe(down)">
                                      <p:cBhvr>
                                        <p:cTn id="27" dur="500"/>
                                        <p:tgtEl>
                                          <p:spTgt spid="1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wipe(down)">
                                      <p:cBhvr>
                                        <p:cTn id="3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9D9DA8-EAE3-4E64-ACF1-9ACD541AD5EC}"/>
              </a:ext>
            </a:extLst>
          </p:cNvPr>
          <p:cNvSpPr txBox="1"/>
          <p:nvPr/>
        </p:nvSpPr>
        <p:spPr>
          <a:xfrm>
            <a:off x="1714640" y="301913"/>
            <a:ext cx="8792829" cy="618374"/>
          </a:xfrm>
          <a:prstGeom prst="rect">
            <a:avLst/>
          </a:prstGeom>
          <a:noFill/>
        </p:spPr>
        <p:txBody>
          <a:bodyPr wrap="square" rtlCol="0">
            <a:spAutoFit/>
          </a:bodyPr>
          <a:lstStyle/>
          <a:p>
            <a:pPr algn="just">
              <a:lnSpc>
                <a:spcPct val="150000"/>
              </a:lnSpc>
            </a:pPr>
            <a:r>
              <a:rPr lang="en-US" sz="2600" dirty="0"/>
              <a:t>Quan </a:t>
            </a:r>
            <a:r>
              <a:rPr lang="en-US" sz="2600" dirty="0" err="1"/>
              <a:t>sát</a:t>
            </a:r>
            <a:r>
              <a:rPr lang="en-US" sz="2600" dirty="0"/>
              <a:t> </a:t>
            </a:r>
            <a:r>
              <a:rPr lang="en-US" sz="2600" dirty="0" err="1"/>
              <a:t>tranh</a:t>
            </a:r>
            <a:r>
              <a:rPr lang="en-US" sz="2600" dirty="0"/>
              <a:t> </a:t>
            </a:r>
            <a:r>
              <a:rPr lang="en-US" sz="2600" dirty="0" err="1"/>
              <a:t>rồi</a:t>
            </a:r>
            <a:r>
              <a:rPr lang="en-US" sz="2600" dirty="0"/>
              <a:t> </a:t>
            </a:r>
            <a:r>
              <a:rPr lang="en-US" sz="2600" dirty="0" err="1"/>
              <a:t>trả</a:t>
            </a:r>
            <a:r>
              <a:rPr lang="en-US" sz="2600" dirty="0"/>
              <a:t> </a:t>
            </a:r>
            <a:r>
              <a:rPr lang="en-US" sz="2600" dirty="0" err="1"/>
              <a:t>lời</a:t>
            </a:r>
            <a:r>
              <a:rPr lang="en-US" sz="2600" dirty="0"/>
              <a:t> </a:t>
            </a:r>
            <a:r>
              <a:rPr lang="en-US" sz="2600" dirty="0" err="1"/>
              <a:t>câu</a:t>
            </a:r>
            <a:r>
              <a:rPr lang="en-US" sz="2600" dirty="0"/>
              <a:t> </a:t>
            </a:r>
            <a:r>
              <a:rPr lang="en-US" sz="2600" dirty="0" err="1"/>
              <a:t>hỏi</a:t>
            </a:r>
            <a:r>
              <a:rPr lang="en-US" sz="2600" dirty="0"/>
              <a:t>.</a:t>
            </a:r>
          </a:p>
        </p:txBody>
      </p:sp>
      <p:sp>
        <p:nvSpPr>
          <p:cNvPr id="16" name="TextBox 15">
            <a:extLst>
              <a:ext uri="{FF2B5EF4-FFF2-40B4-BE49-F238E27FC236}">
                <a16:creationId xmlns:a16="http://schemas.microsoft.com/office/drawing/2014/main" id="{24F1685D-566B-44C2-982D-191EAC5BF7A8}"/>
              </a:ext>
            </a:extLst>
          </p:cNvPr>
          <p:cNvSpPr txBox="1"/>
          <p:nvPr/>
        </p:nvSpPr>
        <p:spPr>
          <a:xfrm>
            <a:off x="2770169" y="3020846"/>
            <a:ext cx="8774131" cy="2919004"/>
          </a:xfrm>
          <a:prstGeom prst="rect">
            <a:avLst/>
          </a:prstGeom>
          <a:noFill/>
        </p:spPr>
        <p:txBody>
          <a:bodyPr wrap="square" rtlCol="0">
            <a:spAutoFit/>
          </a:bodyPr>
          <a:lstStyle/>
          <a:p>
            <a:pPr marL="514350" indent="-514350" algn="just">
              <a:lnSpc>
                <a:spcPct val="25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cam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bằng</a:t>
            </a:r>
            <a:r>
              <a:rPr lang="en-US" sz="2600" dirty="0">
                <a:solidFill>
                  <a:schemeClr val="tx1">
                    <a:lumMod val="95000"/>
                    <a:lumOff val="5000"/>
                  </a:schemeClr>
                </a:solidFill>
              </a:rPr>
              <a:t> </a:t>
            </a:r>
            <a:r>
              <a:rPr lang="en-US" sz="2600" dirty="0" err="1">
                <a:solidFill>
                  <a:schemeClr val="tx1">
                    <a:lumMod val="95000"/>
                    <a:lumOff val="5000"/>
                  </a:schemeClr>
                </a:solidFill>
              </a:rPr>
              <a:t>mấy</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chanh</a:t>
            </a:r>
            <a:r>
              <a:rPr lang="en-US" sz="2600" dirty="0">
                <a:solidFill>
                  <a:schemeClr val="tx1">
                    <a:lumMod val="95000"/>
                    <a:lumOff val="5000"/>
                  </a:schemeClr>
                </a:solidFill>
              </a:rPr>
              <a:t>?</a:t>
            </a:r>
          </a:p>
          <a:p>
            <a:pPr marL="514350" indent="-514350" algn="just">
              <a:lnSpc>
                <a:spcPct val="25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táo</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bằng</a:t>
            </a:r>
            <a:r>
              <a:rPr lang="en-US" sz="2600" dirty="0">
                <a:solidFill>
                  <a:schemeClr val="tx1">
                    <a:lumMod val="95000"/>
                    <a:lumOff val="5000"/>
                  </a:schemeClr>
                </a:solidFill>
              </a:rPr>
              <a:t> </a:t>
            </a:r>
            <a:r>
              <a:rPr lang="en-US" sz="2600" dirty="0" err="1">
                <a:solidFill>
                  <a:schemeClr val="tx1">
                    <a:lumMod val="95000"/>
                    <a:lumOff val="5000"/>
                  </a:schemeClr>
                </a:solidFill>
              </a:rPr>
              <a:t>mấy</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chanh</a:t>
            </a:r>
            <a:r>
              <a:rPr lang="en-US" sz="2600" dirty="0">
                <a:solidFill>
                  <a:schemeClr val="tx1">
                    <a:lumMod val="95000"/>
                    <a:lumOff val="5000"/>
                  </a:schemeClr>
                </a:solidFill>
              </a:rPr>
              <a:t>?</a:t>
            </a:r>
          </a:p>
          <a:p>
            <a:pPr marL="514350" indent="-514350" algn="just">
              <a:lnSpc>
                <a:spcPct val="25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bằng</a:t>
            </a:r>
            <a:r>
              <a:rPr lang="en-US" sz="2600" dirty="0">
                <a:solidFill>
                  <a:schemeClr val="tx1">
                    <a:lumMod val="95000"/>
                    <a:lumOff val="5000"/>
                  </a:schemeClr>
                </a:solidFill>
              </a:rPr>
              <a:t> </a:t>
            </a:r>
            <a:r>
              <a:rPr lang="en-US" sz="2600" dirty="0" err="1">
                <a:solidFill>
                  <a:schemeClr val="tx1">
                    <a:lumMod val="95000"/>
                    <a:lumOff val="5000"/>
                  </a:schemeClr>
                </a:solidFill>
              </a:rPr>
              <a:t>mấy</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chanh</a:t>
            </a:r>
            <a:r>
              <a:rPr lang="en-US" sz="2600" dirty="0">
                <a:solidFill>
                  <a:schemeClr val="tx1">
                    <a:lumMod val="95000"/>
                    <a:lumOff val="5000"/>
                  </a:schemeClr>
                </a:solidFill>
              </a:rPr>
              <a:t>?</a:t>
            </a:r>
          </a:p>
        </p:txBody>
      </p:sp>
      <p:sp>
        <p:nvSpPr>
          <p:cNvPr id="17" name="TextBox 16">
            <a:extLst>
              <a:ext uri="{FF2B5EF4-FFF2-40B4-BE49-F238E27FC236}">
                <a16:creationId xmlns:a16="http://schemas.microsoft.com/office/drawing/2014/main" id="{0D620DDA-2099-4DF1-990F-F3CB64FC22F5}"/>
              </a:ext>
            </a:extLst>
          </p:cNvPr>
          <p:cNvSpPr txBox="1"/>
          <p:nvPr/>
        </p:nvSpPr>
        <p:spPr>
          <a:xfrm>
            <a:off x="3405800" y="3532327"/>
            <a:ext cx="5813211" cy="1169551"/>
          </a:xfrm>
          <a:prstGeom prst="rect">
            <a:avLst/>
          </a:prstGeom>
          <a:noFill/>
        </p:spPr>
        <p:txBody>
          <a:bodyPr wrap="square" rtlCol="0">
            <a:spAutoFit/>
          </a:bodyPr>
          <a:lstStyle/>
          <a:p>
            <a:pPr algn="just">
              <a:lnSpc>
                <a:spcPct val="250000"/>
              </a:lnSpc>
            </a:pPr>
            <a:r>
              <a:rPr lang="en-US" sz="2800" dirty="0">
                <a:solidFill>
                  <a:srgbClr val="FF0000"/>
                </a:solidFill>
                <a:latin typeface="Times New Roman" pitchFamily="18" charset="0"/>
                <a:cs typeface="Times New Roman" pitchFamily="18" charset="0"/>
                <a:sym typeface="Wingdings" panose="05000000000000000000" pitchFamily="2" charset="2"/>
              </a:rPr>
              <a:t> </a:t>
            </a:r>
            <a:r>
              <a:rPr lang="en-US" sz="2800" dirty="0" err="1">
                <a:solidFill>
                  <a:srgbClr val="FF0000"/>
                </a:solidFill>
                <a:latin typeface="Times New Roman" pitchFamily="18" charset="0"/>
                <a:cs typeface="Times New Roman" pitchFamily="18" charset="0"/>
              </a:rPr>
              <a:t>Quả</a:t>
            </a:r>
            <a:r>
              <a:rPr lang="en-US" sz="2800" dirty="0">
                <a:solidFill>
                  <a:srgbClr val="FF0000"/>
                </a:solidFill>
                <a:latin typeface="Times New Roman" pitchFamily="18" charset="0"/>
                <a:cs typeface="Times New Roman" pitchFamily="18" charset="0"/>
              </a:rPr>
              <a:t> cam </a:t>
            </a:r>
            <a:r>
              <a:rPr lang="en-US" sz="2800" dirty="0" err="1">
                <a:solidFill>
                  <a:srgbClr val="FF0000"/>
                </a:solidFill>
                <a:latin typeface="Times New Roman" pitchFamily="18" charset="0"/>
                <a:cs typeface="Times New Roman" pitchFamily="18" charset="0"/>
              </a:rPr>
              <a:t>nặng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bằng</a:t>
            </a:r>
            <a:r>
              <a:rPr lang="en-US" sz="2800" dirty="0">
                <a:solidFill>
                  <a:srgbClr val="FF0000"/>
                </a:solidFill>
                <a:latin typeface="Times New Roman" pitchFamily="18" charset="0"/>
                <a:cs typeface="Times New Roman" pitchFamily="18" charset="0"/>
              </a:rPr>
              <a:t> 4 </a:t>
            </a:r>
            <a:r>
              <a:rPr lang="en-US" sz="2800" dirty="0" err="1">
                <a:solidFill>
                  <a:srgbClr val="FF0000"/>
                </a:solidFill>
                <a:latin typeface="Times New Roman" pitchFamily="18" charset="0"/>
                <a:cs typeface="Times New Roman" pitchFamily="18" charset="0"/>
              </a:rPr>
              <a:t>quả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chanh</a:t>
            </a:r>
            <a:r>
              <a:rPr lang="en-US" sz="2800" dirty="0">
                <a:solidFill>
                  <a:srgbClr val="FF0000"/>
                </a:solidFill>
                <a:latin typeface="Times New Roman" pitchFamily="18" charset="0"/>
                <a:cs typeface="Times New Roman" pitchFamily="18" charset="0"/>
              </a:rPr>
              <a:t>.</a:t>
            </a:r>
          </a:p>
        </p:txBody>
      </p:sp>
      <p:sp>
        <p:nvSpPr>
          <p:cNvPr id="18" name="TextBox 17">
            <a:extLst>
              <a:ext uri="{FF2B5EF4-FFF2-40B4-BE49-F238E27FC236}">
                <a16:creationId xmlns:a16="http://schemas.microsoft.com/office/drawing/2014/main" id="{9F565B6F-A647-4913-82A5-6733E7249678}"/>
              </a:ext>
            </a:extLst>
          </p:cNvPr>
          <p:cNvSpPr txBox="1"/>
          <p:nvPr/>
        </p:nvSpPr>
        <p:spPr>
          <a:xfrm>
            <a:off x="3405799" y="4535796"/>
            <a:ext cx="5499857" cy="1169551"/>
          </a:xfrm>
          <a:prstGeom prst="rect">
            <a:avLst/>
          </a:prstGeom>
          <a:noFill/>
        </p:spPr>
        <p:txBody>
          <a:bodyPr wrap="square" rtlCol="0">
            <a:spAutoFit/>
          </a:bodyPr>
          <a:lstStyle/>
          <a:p>
            <a:pPr algn="just">
              <a:lnSpc>
                <a:spcPct val="250000"/>
              </a:lnSpc>
            </a:pPr>
            <a:r>
              <a:rPr lang="en-US" sz="2800" dirty="0">
                <a:solidFill>
                  <a:srgbClr val="FF0000"/>
                </a:solidFill>
                <a:latin typeface="Times New Roman" pitchFamily="18" charset="0"/>
                <a:cs typeface="Times New Roman" pitchFamily="18" charset="0"/>
                <a:sym typeface="Wingdings" panose="05000000000000000000" pitchFamily="2" charset="2"/>
              </a:rPr>
              <a:t> </a:t>
            </a:r>
            <a:r>
              <a:rPr lang="en-US" sz="2800" dirty="0" err="1">
                <a:solidFill>
                  <a:srgbClr val="FF0000"/>
                </a:solidFill>
                <a:latin typeface="Times New Roman" pitchFamily="18" charset="0"/>
                <a:cs typeface="Times New Roman" pitchFamily="18" charset="0"/>
              </a:rPr>
              <a:t>Quả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táo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nặng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bằng</a:t>
            </a:r>
            <a:r>
              <a:rPr lang="en-US" sz="2800" dirty="0">
                <a:solidFill>
                  <a:srgbClr val="FF0000"/>
                </a:solidFill>
                <a:latin typeface="Times New Roman" pitchFamily="18" charset="0"/>
                <a:cs typeface="Times New Roman" pitchFamily="18" charset="0"/>
              </a:rPr>
              <a:t> 3 </a:t>
            </a:r>
            <a:r>
              <a:rPr lang="en-US" sz="2800" dirty="0" err="1">
                <a:solidFill>
                  <a:srgbClr val="FF0000"/>
                </a:solidFill>
                <a:latin typeface="Times New Roman" pitchFamily="18" charset="0"/>
                <a:cs typeface="Times New Roman" pitchFamily="18" charset="0"/>
              </a:rPr>
              <a:t>quả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chanh</a:t>
            </a:r>
            <a:r>
              <a:rPr lang="en-US" sz="2800" dirty="0">
                <a:solidFill>
                  <a:srgbClr val="FF0000"/>
                </a:solidFill>
                <a:latin typeface="Times New Roman" pitchFamily="18" charset="0"/>
                <a:cs typeface="Times New Roman" pitchFamily="18" charset="0"/>
              </a:rPr>
              <a:t>.</a:t>
            </a:r>
          </a:p>
        </p:txBody>
      </p:sp>
      <p:sp>
        <p:nvSpPr>
          <p:cNvPr id="19" name="TextBox 18">
            <a:extLst>
              <a:ext uri="{FF2B5EF4-FFF2-40B4-BE49-F238E27FC236}">
                <a16:creationId xmlns:a16="http://schemas.microsoft.com/office/drawing/2014/main" id="{6E229254-9068-442C-ACA7-68F8196015C1}"/>
              </a:ext>
            </a:extLst>
          </p:cNvPr>
          <p:cNvSpPr txBox="1"/>
          <p:nvPr/>
        </p:nvSpPr>
        <p:spPr>
          <a:xfrm>
            <a:off x="3405799" y="5397680"/>
            <a:ext cx="8774131"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err="1">
                <a:solidFill>
                  <a:srgbClr val="FF0000"/>
                </a:solidFill>
              </a:rPr>
              <a:t>Quả</a:t>
            </a:r>
            <a:r>
              <a:rPr lang="en-US" sz="2600" dirty="0">
                <a:solidFill>
                  <a:srgbClr val="FF0000"/>
                </a:solidFill>
              </a:rPr>
              <a:t> </a:t>
            </a:r>
            <a:r>
              <a:rPr lang="en-US" sz="2600" dirty="0" err="1">
                <a:solidFill>
                  <a:srgbClr val="FF0000"/>
                </a:solidFill>
              </a:rPr>
              <a:t>bưởi</a:t>
            </a:r>
            <a:r>
              <a:rPr lang="en-US" sz="2600" dirty="0">
                <a:solidFill>
                  <a:srgbClr val="FF0000"/>
                </a:solidFill>
              </a:rPr>
              <a:t> </a:t>
            </a:r>
            <a:r>
              <a:rPr lang="en-US" sz="2600" dirty="0" err="1">
                <a:solidFill>
                  <a:srgbClr val="FF0000"/>
                </a:solidFill>
              </a:rPr>
              <a:t>nặng</a:t>
            </a:r>
            <a:r>
              <a:rPr lang="en-US" sz="2600" dirty="0">
                <a:solidFill>
                  <a:srgbClr val="FF0000"/>
                </a:solidFill>
              </a:rPr>
              <a:t> </a:t>
            </a:r>
            <a:r>
              <a:rPr lang="en-US" sz="2600" dirty="0" err="1">
                <a:solidFill>
                  <a:srgbClr val="FF0000"/>
                </a:solidFill>
              </a:rPr>
              <a:t>bằng</a:t>
            </a:r>
            <a:r>
              <a:rPr lang="en-US" sz="2600" dirty="0">
                <a:solidFill>
                  <a:srgbClr val="FF0000"/>
                </a:solidFill>
              </a:rPr>
              <a:t> 7 </a:t>
            </a:r>
            <a:r>
              <a:rPr lang="en-US" sz="2600" dirty="0" err="1">
                <a:solidFill>
                  <a:srgbClr val="FF0000"/>
                </a:solidFill>
              </a:rPr>
              <a:t>quả</a:t>
            </a:r>
            <a:r>
              <a:rPr lang="en-US" sz="2600" dirty="0">
                <a:solidFill>
                  <a:srgbClr val="FF0000"/>
                </a:solidFill>
              </a:rPr>
              <a:t> </a:t>
            </a:r>
            <a:r>
              <a:rPr lang="en-US" sz="2600" dirty="0" err="1">
                <a:solidFill>
                  <a:srgbClr val="FF0000"/>
                </a:solidFill>
              </a:rPr>
              <a:t>chanh</a:t>
            </a:r>
            <a:r>
              <a:rPr lang="en-US" sz="2600" dirty="0">
                <a:solidFill>
                  <a:srgbClr val="FF0000"/>
                </a:solidFill>
              </a:rPr>
              <a:t>.</a:t>
            </a:r>
          </a:p>
        </p:txBody>
      </p:sp>
      <p:sp>
        <p:nvSpPr>
          <p:cNvPr id="20" name="Oval 19">
            <a:extLst>
              <a:ext uri="{FF2B5EF4-FFF2-40B4-BE49-F238E27FC236}">
                <a16:creationId xmlns:a16="http://schemas.microsoft.com/office/drawing/2014/main" id="{55A85EAA-1F06-4480-B234-DDD1494BC9C8}"/>
              </a:ext>
            </a:extLst>
          </p:cNvPr>
          <p:cNvSpPr/>
          <p:nvPr/>
        </p:nvSpPr>
        <p:spPr>
          <a:xfrm>
            <a:off x="1161311" y="301913"/>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3</a:t>
            </a:r>
          </a:p>
        </p:txBody>
      </p:sp>
      <p:pic>
        <p:nvPicPr>
          <p:cNvPr id="8" name="Picture 7">
            <a:extLst>
              <a:ext uri="{FF2B5EF4-FFF2-40B4-BE49-F238E27FC236}">
                <a16:creationId xmlns:a16="http://schemas.microsoft.com/office/drawing/2014/main" id="{77D1D434-1A24-45EC-9A33-6DA345696563}"/>
              </a:ext>
            </a:extLst>
          </p:cNvPr>
          <p:cNvPicPr>
            <a:picLocks noChangeAspect="1"/>
          </p:cNvPicPr>
          <p:nvPr/>
        </p:nvPicPr>
        <p:blipFill>
          <a:blip r:embed="rId3"/>
          <a:stretch>
            <a:fillRect/>
          </a:stretch>
        </p:blipFill>
        <p:spPr>
          <a:xfrm>
            <a:off x="857373" y="966773"/>
            <a:ext cx="10353675" cy="2200275"/>
          </a:xfrm>
          <a:prstGeom prst="rect">
            <a:avLst/>
          </a:prstGeom>
        </p:spPr>
      </p:pic>
    </p:spTree>
    <p:custDataLst>
      <p:tags r:id="rId1"/>
    </p:custDataLst>
    <p:extLst>
      <p:ext uri="{BB962C8B-B14F-4D97-AF65-F5344CB8AC3E}">
        <p14:creationId xmlns:p14="http://schemas.microsoft.com/office/powerpoint/2010/main" val="186937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down)">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wipe(down)">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wipe(down)">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wipe(down)">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xEl>
                                              <p:pRg st="2" end="2"/>
                                            </p:txEl>
                                          </p:spTgt>
                                        </p:tgtEl>
                                        <p:attrNameLst>
                                          <p:attrName>style.visibility</p:attrName>
                                        </p:attrNameLst>
                                      </p:cBhvr>
                                      <p:to>
                                        <p:strVal val="visible"/>
                                      </p:to>
                                    </p:set>
                                    <p:animEffect transition="in" filter="wipe(down)">
                                      <p:cBhvr>
                                        <p:cTn id="27" dur="500"/>
                                        <p:tgtEl>
                                          <p:spTgt spid="1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wipe(down)">
                                      <p:cBhvr>
                                        <p:cTn id="3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66950" y="2363419"/>
            <a:ext cx="6113417" cy="2696444"/>
          </a:xfrm>
          <a:prstGeom prst="rect">
            <a:avLst/>
          </a:prstGeom>
          <a:noFill/>
        </p:spPr>
        <p:txBody>
          <a:bodyPr wrap="square" rtlCol="0">
            <a:spAutoFit/>
          </a:bodyPr>
          <a:lstStyle/>
          <a:p>
            <a:pPr algn="ctr">
              <a:lnSpc>
                <a:spcPct val="150000"/>
              </a:lnSpc>
            </a:pPr>
            <a:r>
              <a:rPr lang="en-US" sz="6000" dirty="0">
                <a:ln>
                  <a:solidFill>
                    <a:schemeClr val="accent1">
                      <a:lumMod val="50000"/>
                    </a:schemeClr>
                  </a:solidFill>
                </a:ln>
                <a:latin typeface="Times New Roman" pitchFamily="18" charset="0"/>
                <a:cs typeface="Times New Roman" pitchFamily="18" charset="0"/>
              </a:rPr>
              <a:t>BÀI 15</a:t>
            </a:r>
          </a:p>
          <a:p>
            <a:pPr algn="ctr">
              <a:lnSpc>
                <a:spcPct val="150000"/>
              </a:lnSpc>
            </a:pPr>
            <a:r>
              <a:rPr lang="en-US" sz="6000" dirty="0">
                <a:ln>
                  <a:solidFill>
                    <a:schemeClr val="accent1">
                      <a:lumMod val="50000"/>
                    </a:schemeClr>
                  </a:solidFill>
                </a:ln>
                <a:latin typeface="Times New Roman" pitchFamily="18" charset="0"/>
                <a:cs typeface="Times New Roman" pitchFamily="18" charset="0"/>
              </a:rPr>
              <a:t>KI - LÔ - GAM </a:t>
            </a:r>
          </a:p>
        </p:txBody>
      </p:sp>
      <p:grpSp>
        <p:nvGrpSpPr>
          <p:cNvPr id="4" name="Group 3">
            <a:extLst>
              <a:ext uri="{FF2B5EF4-FFF2-40B4-BE49-F238E27FC236}">
                <a16:creationId xmlns:a16="http://schemas.microsoft.com/office/drawing/2014/main" id="{B5044254-DE52-4029-B43E-ACD26C567FBA}"/>
              </a:ext>
            </a:extLst>
          </p:cNvPr>
          <p:cNvGrpSpPr/>
          <p:nvPr/>
        </p:nvGrpSpPr>
        <p:grpSpPr>
          <a:xfrm>
            <a:off x="1137602" y="223582"/>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7"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1">
                  <a:lumMod val="75000"/>
                </a:schemeClr>
              </a:solidFill>
              <a:ln>
                <a:solidFill>
                  <a:schemeClr val="accent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sp>
            <p:nvSpPr>
              <p:cNvPr id="8"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1">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grpSp>
        <p:sp>
          <p:nvSpPr>
            <p:cNvPr id="6" name="TextBox 5">
              <a:extLst>
                <a:ext uri="{FF2B5EF4-FFF2-40B4-BE49-F238E27FC236}">
                  <a16:creationId xmlns:a16="http://schemas.microsoft.com/office/drawing/2014/main" id="{46C80A5A-72BA-45B9-A254-2A8D09624ECF}"/>
                </a:ext>
              </a:extLst>
            </p:cNvPr>
            <p:cNvSpPr txBox="1"/>
            <p:nvPr/>
          </p:nvSpPr>
          <p:spPr>
            <a:xfrm>
              <a:off x="1677724" y="206880"/>
              <a:ext cx="1972089" cy="523220"/>
            </a:xfrm>
            <a:prstGeom prst="rect">
              <a:avLst/>
            </a:prstGeom>
            <a:noFill/>
          </p:spPr>
          <p:txBody>
            <a:bodyPr wrap="square" rtlCol="0">
              <a:spAutoFit/>
            </a:bodyPr>
            <a:lstStyle/>
            <a:p>
              <a:pPr algn="ctr"/>
              <a:r>
                <a:rPr lang="vi-VN" sz="2800" dirty="0">
                  <a:solidFill>
                    <a:srgbClr val="002060"/>
                  </a:solidFill>
                  <a:latin typeface="+mj-lt"/>
                </a:rPr>
                <a:t>CHỦ ĐỀ 3</a:t>
              </a:r>
            </a:p>
          </p:txBody>
        </p:sp>
      </p:grpSp>
      <p:sp>
        <p:nvSpPr>
          <p:cNvPr id="9" name="TextBox 8">
            <a:extLst>
              <a:ext uri="{FF2B5EF4-FFF2-40B4-BE49-F238E27FC236}">
                <a16:creationId xmlns:a16="http://schemas.microsoft.com/office/drawing/2014/main" id="{D049F577-F92A-4405-A19E-48EB947980F5}"/>
              </a:ext>
            </a:extLst>
          </p:cNvPr>
          <p:cNvSpPr txBox="1"/>
          <p:nvPr/>
        </p:nvSpPr>
        <p:spPr>
          <a:xfrm>
            <a:off x="3107421" y="290067"/>
            <a:ext cx="6755037" cy="1446550"/>
          </a:xfrm>
          <a:prstGeom prst="rect">
            <a:avLst/>
          </a:prstGeom>
          <a:noFill/>
        </p:spPr>
        <p:txBody>
          <a:bodyPr wrap="square" rtlCol="0">
            <a:spAutoFit/>
          </a:bodyPr>
          <a:lstStyle/>
          <a:p>
            <a:pPr algn="ctr"/>
            <a:r>
              <a:rPr lang="en-US" sz="4400" dirty="0">
                <a:solidFill>
                  <a:srgbClr val="002060"/>
                </a:solidFill>
                <a:latin typeface="Times New Roman" pitchFamily="18" charset="0"/>
                <a:cs typeface="Times New Roman" pitchFamily="18" charset="0"/>
              </a:rPr>
              <a:t>LÀM QUEN VỚI KHỐI LƯỢNG, DUNG TÍCH</a:t>
            </a:r>
            <a:endParaRPr lang="vi-VN" sz="4400" dirty="0">
              <a:solidFill>
                <a:srgbClr val="00206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68575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255AC9-60CE-49BC-B0C9-AE782F74E777}"/>
              </a:ext>
            </a:extLst>
          </p:cNvPr>
          <p:cNvSpPr txBox="1"/>
          <p:nvPr/>
        </p:nvSpPr>
        <p:spPr>
          <a:xfrm>
            <a:off x="4326734" y="772797"/>
            <a:ext cx="3473375" cy="584775"/>
          </a:xfrm>
          <a:prstGeom prst="rect">
            <a:avLst/>
          </a:prstGeom>
          <a:noFill/>
        </p:spPr>
        <p:txBody>
          <a:bodyPr wrap="square" rtlCol="0">
            <a:spAutoFit/>
          </a:bodyPr>
          <a:lstStyle/>
          <a:p>
            <a:r>
              <a:rPr lang="en-US" sz="3200" b="1" dirty="0">
                <a:latin typeface="Times New Roman" pitchFamily="18" charset="0"/>
                <a:cs typeface="Times New Roman" pitchFamily="18" charset="0"/>
              </a:rPr>
              <a:t>Ki – </a:t>
            </a:r>
            <a:r>
              <a:rPr lang="en-US" sz="3200" b="1" dirty="0" err="1">
                <a:latin typeface="Times New Roman" pitchFamily="18" charset="0"/>
                <a:cs typeface="Times New Roman" pitchFamily="18" charset="0"/>
              </a:rPr>
              <a:t>lô</a:t>
            </a:r>
            <a:r>
              <a:rPr lang="en-US" sz="3200" b="1" dirty="0">
                <a:latin typeface="Times New Roman" pitchFamily="18" charset="0"/>
                <a:cs typeface="Times New Roman" pitchFamily="18" charset="0"/>
              </a:rPr>
              <a:t> – gam </a:t>
            </a:r>
          </a:p>
        </p:txBody>
      </p:sp>
      <p:pic>
        <p:nvPicPr>
          <p:cNvPr id="5" name="Picture 4">
            <a:extLst>
              <a:ext uri="{FF2B5EF4-FFF2-40B4-BE49-F238E27FC236}">
                <a16:creationId xmlns:a16="http://schemas.microsoft.com/office/drawing/2014/main" id="{698AFF42-41B8-40A8-8090-9403C0CE6692}"/>
              </a:ext>
            </a:extLst>
          </p:cNvPr>
          <p:cNvPicPr>
            <a:picLocks noChangeAspect="1"/>
          </p:cNvPicPr>
          <p:nvPr/>
        </p:nvPicPr>
        <p:blipFill>
          <a:blip r:embed="rId3"/>
          <a:stretch>
            <a:fillRect/>
          </a:stretch>
        </p:blipFill>
        <p:spPr>
          <a:xfrm>
            <a:off x="1757245" y="1804987"/>
            <a:ext cx="7562967" cy="3505200"/>
          </a:xfrm>
          <a:prstGeom prst="rect">
            <a:avLst/>
          </a:prstGeom>
        </p:spPr>
      </p:pic>
      <p:sp>
        <p:nvSpPr>
          <p:cNvPr id="6" name="TextBox 5">
            <a:extLst>
              <a:ext uri="{FF2B5EF4-FFF2-40B4-BE49-F238E27FC236}">
                <a16:creationId xmlns:a16="http://schemas.microsoft.com/office/drawing/2014/main" id="{154B7B8B-25EF-403E-8605-847A14CB1FB7}"/>
              </a:ext>
            </a:extLst>
          </p:cNvPr>
          <p:cNvSpPr txBox="1"/>
          <p:nvPr/>
        </p:nvSpPr>
        <p:spPr>
          <a:xfrm>
            <a:off x="2528888" y="5592760"/>
            <a:ext cx="6473718" cy="584775"/>
          </a:xfrm>
          <a:prstGeom prst="rect">
            <a:avLst/>
          </a:prstGeom>
          <a:noFill/>
        </p:spPr>
        <p:txBody>
          <a:bodyPr wrap="square" rtlCol="0">
            <a:spAutoFit/>
          </a:bodyPr>
          <a:lstStyle/>
          <a:p>
            <a:pPr algn="just"/>
            <a:r>
              <a:rPr lang="en-US" sz="3200" dirty="0">
                <a:solidFill>
                  <a:srgbClr val="FF0000"/>
                </a:solidFill>
                <a:latin typeface="Times New Roman" pitchFamily="18" charset="0"/>
                <a:cs typeface="Times New Roman" pitchFamily="18" charset="0"/>
                <a:sym typeface="Wingdings" panose="05000000000000000000" pitchFamily="2" charset="2"/>
              </a:rPr>
              <a:t>Con </a:t>
            </a:r>
            <a:r>
              <a:rPr lang="en-US" sz="3200" dirty="0" err="1">
                <a:solidFill>
                  <a:srgbClr val="FF0000"/>
                </a:solidFill>
                <a:latin typeface="Times New Roman" pitchFamily="18" charset="0"/>
                <a:cs typeface="Times New Roman" pitchFamily="18" charset="0"/>
                <a:sym typeface="Wingdings" panose="05000000000000000000" pitchFamily="2" charset="2"/>
              </a:rPr>
              <a:t>sóc</a:t>
            </a:r>
            <a:r>
              <a:rPr lang="en-US" sz="3200" dirty="0">
                <a:solidFill>
                  <a:srgbClr val="FF0000"/>
                </a:solidFill>
                <a:latin typeface="Times New Roman" pitchFamily="18" charset="0"/>
                <a:cs typeface="Times New Roman" pitchFamily="18" charset="0"/>
                <a:sym typeface="Wingdings" panose="05000000000000000000" pitchFamily="2" charset="2"/>
              </a:rPr>
              <a:t> </a:t>
            </a:r>
            <a:r>
              <a:rPr lang="en-US" sz="3200" dirty="0" err="1">
                <a:solidFill>
                  <a:srgbClr val="FF0000"/>
                </a:solidFill>
                <a:latin typeface="Times New Roman" pitchFamily="18" charset="0"/>
                <a:cs typeface="Times New Roman" pitchFamily="18" charset="0"/>
                <a:sym typeface="Wingdings" panose="05000000000000000000" pitchFamily="2" charset="2"/>
              </a:rPr>
              <a:t>cân</a:t>
            </a:r>
            <a:r>
              <a:rPr lang="en-US" sz="3200" dirty="0">
                <a:solidFill>
                  <a:srgbClr val="FF0000"/>
                </a:solidFill>
                <a:latin typeface="Times New Roman" pitchFamily="18" charset="0"/>
                <a:cs typeface="Times New Roman" pitchFamily="18" charset="0"/>
                <a:sym typeface="Wingdings" panose="05000000000000000000" pitchFamily="2" charset="2"/>
              </a:rPr>
              <a:t> </a:t>
            </a:r>
            <a:r>
              <a:rPr lang="en-US" sz="3200" dirty="0" err="1">
                <a:solidFill>
                  <a:srgbClr val="FF0000"/>
                </a:solidFill>
                <a:latin typeface="Times New Roman" pitchFamily="18" charset="0"/>
                <a:cs typeface="Times New Roman" pitchFamily="18" charset="0"/>
                <a:sym typeface="Wingdings" panose="05000000000000000000" pitchFamily="2" charset="2"/>
              </a:rPr>
              <a:t>nặng</a:t>
            </a:r>
            <a:r>
              <a:rPr lang="en-US" sz="3200" dirty="0">
                <a:solidFill>
                  <a:srgbClr val="FF0000"/>
                </a:solidFill>
                <a:latin typeface="Times New Roman" pitchFamily="18" charset="0"/>
                <a:cs typeface="Times New Roman" pitchFamily="18" charset="0"/>
                <a:sym typeface="Wingdings" panose="05000000000000000000" pitchFamily="2" charset="2"/>
              </a:rPr>
              <a:t> </a:t>
            </a:r>
            <a:r>
              <a:rPr lang="en-US" sz="3200" dirty="0" err="1">
                <a:solidFill>
                  <a:srgbClr val="FF0000"/>
                </a:solidFill>
                <a:latin typeface="Times New Roman" pitchFamily="18" charset="0"/>
                <a:cs typeface="Times New Roman" pitchFamily="18" charset="0"/>
                <a:sym typeface="Wingdings" panose="05000000000000000000" pitchFamily="2" charset="2"/>
              </a:rPr>
              <a:t>bằng</a:t>
            </a:r>
            <a:r>
              <a:rPr lang="en-US" sz="3200" dirty="0">
                <a:solidFill>
                  <a:srgbClr val="FF0000"/>
                </a:solidFill>
                <a:latin typeface="Times New Roman" pitchFamily="18" charset="0"/>
                <a:cs typeface="Times New Roman" pitchFamily="18" charset="0"/>
                <a:sym typeface="Wingdings" panose="05000000000000000000" pitchFamily="2" charset="2"/>
              </a:rPr>
              <a:t> 1 </a:t>
            </a:r>
            <a:r>
              <a:rPr lang="en-US" sz="3200" dirty="0" err="1">
                <a:solidFill>
                  <a:srgbClr val="FF0000"/>
                </a:solidFill>
                <a:latin typeface="Times New Roman" pitchFamily="18" charset="0"/>
                <a:cs typeface="Times New Roman" pitchFamily="18" charset="0"/>
                <a:sym typeface="Wingdings" panose="05000000000000000000" pitchFamily="2" charset="2"/>
              </a:rPr>
              <a:t>quả</a:t>
            </a:r>
            <a:r>
              <a:rPr lang="en-US" sz="3200" dirty="0">
                <a:solidFill>
                  <a:srgbClr val="FF0000"/>
                </a:solidFill>
                <a:latin typeface="Times New Roman" pitchFamily="18" charset="0"/>
                <a:cs typeface="Times New Roman" pitchFamily="18" charset="0"/>
                <a:sym typeface="Wingdings" panose="05000000000000000000" pitchFamily="2" charset="2"/>
              </a:rPr>
              <a:t> </a:t>
            </a:r>
            <a:r>
              <a:rPr lang="en-US" sz="3200" dirty="0" err="1">
                <a:solidFill>
                  <a:srgbClr val="FF0000"/>
                </a:solidFill>
                <a:latin typeface="Times New Roman" pitchFamily="18" charset="0"/>
                <a:cs typeface="Times New Roman" pitchFamily="18" charset="0"/>
                <a:sym typeface="Wingdings" panose="05000000000000000000" pitchFamily="2" charset="2"/>
              </a:rPr>
              <a:t>bưởi</a:t>
            </a:r>
            <a:r>
              <a:rPr lang="en-US" sz="3200" dirty="0">
                <a:solidFill>
                  <a:srgbClr val="FF0000"/>
                </a:solidFill>
                <a:latin typeface="Times New Roman" pitchFamily="18" charset="0"/>
                <a:cs typeface="Times New Roman" pitchFamily="18" charset="0"/>
                <a:sym typeface="Wingdings" panose="05000000000000000000" pitchFamily="2" charset="2"/>
              </a:rPr>
              <a:t>.</a:t>
            </a:r>
            <a:endParaRPr lang="en-US" sz="3200" dirty="0">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37015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Bai15.Kilogam[20210606165332988].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4796</TotalTime>
  <Words>710</Words>
  <Application>Microsoft Office PowerPoint</Application>
  <PresentationFormat>Widescreen</PresentationFormat>
  <Paragraphs>126</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Algerian</vt:lpstr>
      <vt:lpstr>Arial</vt:lpstr>
      <vt:lpstr>Times New Roman</vt:lpstr>
      <vt:lpstr>UTM Cookies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MY PC</cp:lastModifiedBy>
  <cp:revision>432</cp:revision>
  <dcterms:created xsi:type="dcterms:W3CDTF">2021-06-02T01:34:28Z</dcterms:created>
  <dcterms:modified xsi:type="dcterms:W3CDTF">2023-10-27T03:07:28Z</dcterms:modified>
</cp:coreProperties>
</file>