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4" r:id="rId3"/>
    <p:sldId id="329" r:id="rId4"/>
    <p:sldId id="330" r:id="rId5"/>
    <p:sldId id="331" r:id="rId6"/>
    <p:sldId id="340" r:id="rId7"/>
    <p:sldId id="334" r:id="rId8"/>
    <p:sldId id="333" r:id="rId9"/>
    <p:sldId id="335" r:id="rId10"/>
    <p:sldId id="336" r:id="rId11"/>
    <p:sldId id="341" r:id="rId12"/>
    <p:sldId id="338" r:id="rId13"/>
    <p:sldId id="324" r:id="rId14"/>
    <p:sldId id="339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673" y="1204244"/>
            <a:ext cx="9501725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708645" y="540950"/>
            <a:ext cx="523221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231866" y="255318"/>
            <a:ext cx="180429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1356794" y="1376845"/>
            <a:ext cx="4106248" cy="789176"/>
            <a:chOff x="1508520" y="4738254"/>
            <a:chExt cx="2979113" cy="7891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8280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6408501" y="1377387"/>
            <a:ext cx="4688985" cy="707886"/>
            <a:chOff x="1659615" y="4819544"/>
            <a:chExt cx="3401893" cy="707886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665973" y="4830587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340189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1279210" y="3081478"/>
            <a:ext cx="3853797" cy="709537"/>
            <a:chOff x="1495720" y="4714517"/>
            <a:chExt cx="2795958" cy="709537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495720" y="4714517"/>
              <a:ext cx="279595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6364972" y="3051615"/>
            <a:ext cx="4499538" cy="1323439"/>
            <a:chOff x="1508520" y="4724861"/>
            <a:chExt cx="3264448" cy="1323439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515407" y="4724861"/>
              <a:ext cx="3113353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13 – 4 &lt; 17 – 9 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4767554" y="1439238"/>
            <a:ext cx="859270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257489" y="1372920"/>
            <a:ext cx="859270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4735463" y="3089928"/>
            <a:ext cx="859270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34875" y="3123717"/>
            <a:ext cx="859270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4765790" y="1523766"/>
            <a:ext cx="682338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345955" y="1454203"/>
            <a:ext cx="682338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4856020" y="3140021"/>
            <a:ext cx="682338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444151" y="3167390"/>
            <a:ext cx="682338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3FFA7-8EF0-4765-82B6-1769127B2057}"/>
              </a:ext>
            </a:extLst>
          </p:cNvPr>
          <p:cNvSpPr/>
          <p:nvPr/>
        </p:nvSpPr>
        <p:spPr>
          <a:xfrm>
            <a:off x="1118789" y="2344502"/>
            <a:ext cx="357741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 = 15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EA1BAA-A9D4-4787-AE77-806F50951017}"/>
              </a:ext>
            </a:extLst>
          </p:cNvPr>
          <p:cNvSpPr/>
          <p:nvPr/>
        </p:nvSpPr>
        <p:spPr>
          <a:xfrm>
            <a:off x="6332607" y="3929009"/>
            <a:ext cx="4290336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4 &gt; 17 – 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673" y="1204244"/>
            <a:ext cx="9501725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1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8037218" cy="823752"/>
            <a:chOff x="3740729" y="661336"/>
            <a:chExt cx="8037218" cy="823752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7513998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584359" y="38898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155125" y="285521"/>
            <a:ext cx="467568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729577" y="862935"/>
            <a:ext cx="923383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9 		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8 		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5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+ 8 		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+ 5 		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4361594" y="173263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7149585" y="3183497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099505" y="443791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50323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402089"/>
            <a:ext cx="2912132" cy="1158508"/>
            <a:chOff x="1508520" y="4738254"/>
            <a:chExt cx="2524176" cy="1158508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4995943"/>
            <a:ext cx="2524177" cy="1136432"/>
            <a:chOff x="1508520" y="4738253"/>
            <a:chExt cx="2524177" cy="1136432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2093491" y="4745377"/>
              <a:ext cx="1742152" cy="1129308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12 – 6 </a:t>
              </a:r>
            </a:p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4986380"/>
            <a:ext cx="2524177" cy="1151002"/>
            <a:chOff x="1508520" y="4738253"/>
            <a:chExt cx="2524177" cy="1151002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2176667" y="4759947"/>
              <a:ext cx="1566386" cy="1129308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8 + 5 </a:t>
              </a:r>
            </a:p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366410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96180"/>
            <a:chOff x="1215949" y="1297202"/>
            <a:chExt cx="8707157" cy="2596180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819583"/>
              <a:chOff x="1215949" y="2073799"/>
              <a:chExt cx="8707157" cy="1819583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3685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727621"/>
                <a:chOff x="1801091" y="2743200"/>
                <a:chExt cx="2105891" cy="727621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36850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727621"/>
                <a:chOff x="1801091" y="2743200"/>
                <a:chExt cx="2105891" cy="72762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36850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727621"/>
                <a:chOff x="1801091" y="2743200"/>
                <a:chExt cx="2105891" cy="727621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36850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727621"/>
                <a:chOff x="1801091" y="2743200"/>
                <a:chExt cx="2105891" cy="727621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36850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727621"/>
                <a:chOff x="1801091" y="2743200"/>
                <a:chExt cx="2105891" cy="727621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1136850" cy="646331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240128" cy="727621"/>
            <a:chOff x="1508520" y="4738254"/>
            <a:chExt cx="2240128" cy="727621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240128" cy="727621"/>
            <a:chOff x="1508520" y="4738254"/>
            <a:chExt cx="2240128" cy="727621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240128" cy="727621"/>
            <a:chOff x="1508520" y="4738254"/>
            <a:chExt cx="2240128" cy="7276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240128" cy="727621"/>
            <a:chOff x="1508520" y="4738254"/>
            <a:chExt cx="2240128" cy="7276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240128" cy="727621"/>
            <a:chOff x="1508520" y="4738254"/>
            <a:chExt cx="2240128" cy="727621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240128" cy="727621"/>
            <a:chOff x="1508520" y="4738254"/>
            <a:chExt cx="2240128" cy="727621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610694"/>
            <a:chOff x="1215949" y="1297202"/>
            <a:chExt cx="8707157" cy="2610694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834097"/>
              <a:chOff x="1215949" y="2073799"/>
              <a:chExt cx="8707157" cy="1834097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727621"/>
                <a:chOff x="1801091" y="2743200"/>
                <a:chExt cx="2105891" cy="727621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43712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742135"/>
                <a:chOff x="1801091" y="2743200"/>
                <a:chExt cx="2105891" cy="74213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454244" cy="64633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727621"/>
                <a:chOff x="1801091" y="2743200"/>
                <a:chExt cx="2105891" cy="72762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454244" cy="6463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742135"/>
                <a:chOff x="1801091" y="2743200"/>
                <a:chExt cx="2105891" cy="742135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454244" cy="646331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742135"/>
                <a:chOff x="1801091" y="2743200"/>
                <a:chExt cx="2105891" cy="742135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454244" cy="64633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727621"/>
                <a:chOff x="1801091" y="2743200"/>
                <a:chExt cx="2105891" cy="727621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454244" cy="646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94155" cy="727621"/>
            <a:chOff x="1508520" y="4738254"/>
            <a:chExt cx="2194155" cy="727621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2043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211274" cy="727621"/>
            <a:chOff x="1508520" y="4738254"/>
            <a:chExt cx="2211274" cy="727621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211274" cy="727621"/>
            <a:chOff x="1508520" y="4738254"/>
            <a:chExt cx="2211274" cy="727621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211274" cy="727621"/>
            <a:chOff x="1508520" y="4738254"/>
            <a:chExt cx="2211274" cy="727621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211274" cy="727621"/>
            <a:chOff x="1508520" y="4738254"/>
            <a:chExt cx="2211274" cy="727621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211274" cy="727621"/>
            <a:chOff x="1508520" y="4738254"/>
            <a:chExt cx="2211274" cy="727621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3778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1164982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332738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610913" cy="1756298"/>
            <a:chOff x="3986427" y="1279142"/>
            <a:chExt cx="1610913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115632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353300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126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949527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718672" y="1262182"/>
            <a:ext cx="25521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9957" y="2089383"/>
            <a:ext cx="302653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7896293" y="1272615"/>
            <a:ext cx="209109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>
            <a:off x="6554690" y="2080599"/>
            <a:ext cx="31929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2804" y="3091522"/>
            <a:ext cx="5691319" cy="3189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44489" y="995216"/>
            <a:ext cx="128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105155" y="96911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82793" y="2099462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376401" y="1917518"/>
              <a:ext cx="745987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29537"/>
              <a:ext cx="705642" cy="54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069087" y="2004802"/>
              <a:ext cx="770526" cy="54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31549" cy="549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68143" y="2116840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9675" cy="700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502684" y="2705047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813582" y="2101885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49675" cy="700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673" y="1204244"/>
            <a:ext cx="9501725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5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0A9732A-2EE2-4008-AC16-BA0758352401}"/>
              </a:ext>
            </a:extLst>
          </p:cNvPr>
          <p:cNvGrpSpPr/>
          <p:nvPr/>
        </p:nvGrpSpPr>
        <p:grpSpPr>
          <a:xfrm>
            <a:off x="1257514" y="1741285"/>
            <a:ext cx="8707157" cy="1819583"/>
            <a:chOff x="1215949" y="2073799"/>
            <a:chExt cx="8707157" cy="1819583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5188900-84AD-4315-B613-F4C45F840444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727621"/>
              <a:chOff x="1801091" y="2743200"/>
              <a:chExt cx="2105891" cy="727621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0C1900F9-15A2-4288-A36C-AC471CA189B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A86C71-49E6-4F1C-90F4-023BB502D177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11368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+ 6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FFD6A3F-241B-48FE-AC46-08BB387B5D59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727621"/>
              <a:chOff x="1801091" y="2743200"/>
              <a:chExt cx="2105891" cy="72762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86DD310-6201-4590-BD7A-8ADD601E2AF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9C28252-C440-42ED-842F-68244B9F2139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1136850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+ 7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42EC918-D8E6-4B13-8944-E7655595CF79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727621"/>
              <a:chOff x="1801091" y="2743200"/>
              <a:chExt cx="2105891" cy="72762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BA83882A-FC3B-4165-8EF1-CF3F8BAA549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22BDEEC-A52D-45AA-BCB1-F16024F2CB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1136850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+ 4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FC340A6-AD36-4EAB-B3C4-30C05F9046AC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727621"/>
              <a:chOff x="1801091" y="2743200"/>
              <a:chExt cx="2105891" cy="727621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3C8A6D95-177F-4279-B258-64B97417484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FF4B57C0-2DDA-4207-A7DD-1CCC0BCE91FF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45424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– 8 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51BA9C6-3934-42C2-B729-71EBE5773A24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727621"/>
              <a:chOff x="1801091" y="2743200"/>
              <a:chExt cx="2105891" cy="727621"/>
            </a:xfrm>
            <a:solidFill>
              <a:srgbClr val="FFFF00"/>
            </a:solidFill>
          </p:grpSpPr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F8BEF09A-016B-4274-9AE7-3A2B4ACEF39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BB620CA-385A-4BED-9CD5-B107C296B943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45424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– 7 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3487F29-3964-4C4D-B92D-0425CC24BC58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727621"/>
              <a:chOff x="1801091" y="2743200"/>
              <a:chExt cx="2105891" cy="72762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3DBF8B4A-6CB2-44CE-881A-FCB92F35BD7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476D41E-F2F4-4C42-A005-397E7E65C2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1136850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+ 8</a:t>
                </a: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243AF9A-625D-4B4B-A328-9914A033AE47}"/>
              </a:ext>
            </a:extLst>
          </p:cNvPr>
          <p:cNvGrpSpPr/>
          <p:nvPr/>
        </p:nvGrpSpPr>
        <p:grpSpPr>
          <a:xfrm>
            <a:off x="1631928" y="4220130"/>
            <a:ext cx="8707157" cy="1834097"/>
            <a:chOff x="1215949" y="2073799"/>
            <a:chExt cx="8707157" cy="1834097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F0B5AEE-4AD2-4595-B8AA-9B2B2405F19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727621"/>
              <a:chOff x="1801091" y="2743200"/>
              <a:chExt cx="2105891" cy="727621"/>
            </a:xfrm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66705D6-4D78-4011-A891-DA5CA1D7AAE8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3F6D76A-F9AC-4F1A-94ED-A1D755262BA1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4542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– 6 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F0834D3-AA35-4681-BF58-C6AF6551F7CB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742135"/>
              <a:chOff x="1801091" y="2743200"/>
              <a:chExt cx="2105891" cy="74213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D2A5A3AD-D6C8-4878-906E-360A935FFE34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98E3EBAE-52B4-4C30-8597-9DE5A0B46F0A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454244" cy="6463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– 4 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1346D9F-D26D-49D8-A5A1-430EE9C4A7E7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727621"/>
              <a:chOff x="1801091" y="2743200"/>
              <a:chExt cx="2105891" cy="72762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A7EDC325-215E-4BBE-B93D-8563D58D0C3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E22A20FC-8948-4843-85E8-7F3B9CB0E880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454244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– 9 </a:t>
                </a: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EB1877D-0F03-49F9-84A8-8453874C7FFB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742135"/>
              <a:chOff x="1801091" y="2743200"/>
              <a:chExt cx="2105891" cy="742135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3EAF3958-8C31-4D14-AB94-387DC1949F9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B9DA859-B807-4240-93D3-DAD530F119BF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454244" cy="6463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– 7 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146959B-E6F1-430B-BD07-9CC4B92E21F2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742135"/>
              <a:chOff x="1801091" y="2743200"/>
              <a:chExt cx="2105891" cy="742135"/>
            </a:xfrm>
            <a:solidFill>
              <a:srgbClr val="FFFF00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443345D1-7604-4415-BA72-13241FE6E5B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D86C6029-27C2-426E-8A1B-2F1D2A074521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454244" cy="6463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– 8 </a:t>
                </a: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C615DFD-5DF9-4E12-87C3-FF8E8050F83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727621"/>
              <a:chOff x="1801091" y="2743200"/>
              <a:chExt cx="2105891" cy="72762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A81E38ED-FDAA-4DAB-BB2B-45DA521AE0A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08F44FF-13C0-4AA2-985D-D6DE43DDF355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454244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– 6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33FDA8-6740-42D9-A8C0-0E96E3B9D96F}"/>
              </a:ext>
            </a:extLst>
          </p:cNvPr>
          <p:cNvGrpSpPr/>
          <p:nvPr/>
        </p:nvGrpSpPr>
        <p:grpSpPr>
          <a:xfrm>
            <a:off x="1257512" y="1741285"/>
            <a:ext cx="2240128" cy="727621"/>
            <a:chOff x="1508520" y="4738254"/>
            <a:chExt cx="2240128" cy="727621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EA3E094-EF1B-4CAF-926D-D08ACF6DF5D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AB89E4F-2AD9-4865-828A-C206D136DDF5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9EE224-2FE8-4A50-9CD1-0C2ACC8CE5DE}"/>
              </a:ext>
            </a:extLst>
          </p:cNvPr>
          <p:cNvGrpSpPr/>
          <p:nvPr/>
        </p:nvGrpSpPr>
        <p:grpSpPr>
          <a:xfrm>
            <a:off x="4305514" y="1728175"/>
            <a:ext cx="2240128" cy="727621"/>
            <a:chOff x="1508520" y="4738254"/>
            <a:chExt cx="2240128" cy="727621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753E96D-04E2-442E-9DA1-AA5321578C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11D1DD-1061-4A7F-9880-651CCFF0FCC6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8C62484-035A-4588-9AC3-D0A4E504DBCD}"/>
              </a:ext>
            </a:extLst>
          </p:cNvPr>
          <p:cNvGrpSpPr/>
          <p:nvPr/>
        </p:nvGrpSpPr>
        <p:grpSpPr>
          <a:xfrm>
            <a:off x="7284239" y="1741285"/>
            <a:ext cx="2355545" cy="727621"/>
            <a:chOff x="1508520" y="4738254"/>
            <a:chExt cx="2355545" cy="72762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81FBFC0-E7B1-4FC7-AFC3-7E773AC17C7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791F6D-5BD8-479D-93C9-83F37F05B9E1}"/>
                </a:ext>
              </a:extLst>
            </p:cNvPr>
            <p:cNvSpPr txBox="1"/>
            <p:nvPr/>
          </p:nvSpPr>
          <p:spPr>
            <a:xfrm>
              <a:off x="1659615" y="4819544"/>
              <a:ext cx="220445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019423C-3D37-4169-BA2F-51CC3306B544}"/>
              </a:ext>
            </a:extLst>
          </p:cNvPr>
          <p:cNvGrpSpPr/>
          <p:nvPr/>
        </p:nvGrpSpPr>
        <p:grpSpPr>
          <a:xfrm>
            <a:off x="2310458" y="2813948"/>
            <a:ext cx="2240128" cy="727621"/>
            <a:chOff x="1508520" y="4738254"/>
            <a:chExt cx="2240128" cy="7276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EC4C826-1631-49C5-8232-61DF5801D01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8B9440-3C9A-4DCA-BA81-CB581F68BA45}"/>
                </a:ext>
              </a:extLst>
            </p:cNvPr>
            <p:cNvSpPr txBox="1"/>
            <p:nvPr/>
          </p:nvSpPr>
          <p:spPr>
            <a:xfrm>
              <a:off x="1659615" y="4819544"/>
              <a:ext cx="208903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CC72E6-86D9-42DC-AFBA-A21895AF2658}"/>
              </a:ext>
            </a:extLst>
          </p:cNvPr>
          <p:cNvGrpSpPr/>
          <p:nvPr/>
        </p:nvGrpSpPr>
        <p:grpSpPr>
          <a:xfrm>
            <a:off x="5084617" y="2813948"/>
            <a:ext cx="2211274" cy="727621"/>
            <a:chOff x="1508520" y="4738254"/>
            <a:chExt cx="2211274" cy="727621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ED14C05-6768-4A40-837F-03B1FA3E8E2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1B2F61-2541-4353-8D2B-B8F2193B55CD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1A9AAA-D36E-4AEC-8F73-CD0E9B938A88}"/>
              </a:ext>
            </a:extLst>
          </p:cNvPr>
          <p:cNvGrpSpPr/>
          <p:nvPr/>
        </p:nvGrpSpPr>
        <p:grpSpPr>
          <a:xfrm>
            <a:off x="7858780" y="2833247"/>
            <a:ext cx="2211274" cy="727621"/>
            <a:chOff x="1508520" y="4738254"/>
            <a:chExt cx="2211274" cy="727621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6245323-B04D-4902-9D6A-2D5B00ECEB2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D5CB8E-620D-4E47-A721-D764AC46464E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7E572F-A8CC-4C1C-88D3-06874221F296}"/>
              </a:ext>
            </a:extLst>
          </p:cNvPr>
          <p:cNvGrpSpPr/>
          <p:nvPr/>
        </p:nvGrpSpPr>
        <p:grpSpPr>
          <a:xfrm>
            <a:off x="1616348" y="4205213"/>
            <a:ext cx="2211274" cy="727621"/>
            <a:chOff x="1508520" y="4738254"/>
            <a:chExt cx="2211274" cy="727621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7C03D91-151B-47CA-992D-F1BEEC8772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D4DDAA8-2800-4E0E-80C5-EB105389CB9C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E87EE4-EF41-4E40-9A67-C793F1DB618D}"/>
              </a:ext>
            </a:extLst>
          </p:cNvPr>
          <p:cNvGrpSpPr/>
          <p:nvPr/>
        </p:nvGrpSpPr>
        <p:grpSpPr>
          <a:xfrm>
            <a:off x="4673756" y="4228445"/>
            <a:ext cx="2211274" cy="727621"/>
            <a:chOff x="1508520" y="4738254"/>
            <a:chExt cx="2211274" cy="727621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BB8B90-5400-4E8A-A2DE-673FB83CC36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D4DDAB3-1BAC-402B-A4AA-D711F095EE36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 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DC5D32-AD29-4D6E-B444-64242B86562F}"/>
              </a:ext>
            </a:extLst>
          </p:cNvPr>
          <p:cNvGrpSpPr/>
          <p:nvPr/>
        </p:nvGrpSpPr>
        <p:grpSpPr>
          <a:xfrm>
            <a:off x="7658651" y="4211729"/>
            <a:ext cx="2211274" cy="727621"/>
            <a:chOff x="1508520" y="4738254"/>
            <a:chExt cx="2211274" cy="727621"/>
          </a:xfrm>
          <a:solidFill>
            <a:srgbClr val="FCD5B5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036ECD7-7FA0-4FD6-A493-BE7B7FA43BC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C6EAC0-BC51-4A7E-AE37-B7DAF4EEDA08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6 = 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4D5DC2-F6D9-4040-BB51-44617D3BAA11}"/>
              </a:ext>
            </a:extLst>
          </p:cNvPr>
          <p:cNvGrpSpPr/>
          <p:nvPr/>
        </p:nvGrpSpPr>
        <p:grpSpPr>
          <a:xfrm>
            <a:off x="2684872" y="5326606"/>
            <a:ext cx="2211274" cy="727621"/>
            <a:chOff x="1508520" y="4738254"/>
            <a:chExt cx="2211274" cy="727621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FCE264E-0A82-44F9-8EA3-EBB888BB623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954F02A-EB6C-499D-B922-E0BFAD25A322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0ACC4C-3E50-4C16-B38E-BFB6893B4785}"/>
              </a:ext>
            </a:extLst>
          </p:cNvPr>
          <p:cNvGrpSpPr/>
          <p:nvPr/>
        </p:nvGrpSpPr>
        <p:grpSpPr>
          <a:xfrm>
            <a:off x="5463492" y="5326606"/>
            <a:ext cx="2211274" cy="727621"/>
            <a:chOff x="1508520" y="4738254"/>
            <a:chExt cx="2211274" cy="727621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CE4A2AF-AFFB-4FE0-B682-05106768309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D3EE66-A94B-4CF8-8207-896E121C2EEE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7134F82-070F-4278-9137-43854A25F812}"/>
              </a:ext>
            </a:extLst>
          </p:cNvPr>
          <p:cNvGrpSpPr/>
          <p:nvPr/>
        </p:nvGrpSpPr>
        <p:grpSpPr>
          <a:xfrm>
            <a:off x="8237652" y="5326606"/>
            <a:ext cx="2211274" cy="727621"/>
            <a:chOff x="1508520" y="4738254"/>
            <a:chExt cx="2211274" cy="727621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94FFD1-0B9C-4760-8CC1-F2153AFA8D1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4D700B-6EBA-4A52-9FBF-BD4C83C4A6C3}"/>
                </a:ext>
              </a:extLst>
            </p:cNvPr>
            <p:cNvSpPr txBox="1"/>
            <p:nvPr/>
          </p:nvSpPr>
          <p:spPr>
            <a:xfrm>
              <a:off x="1659615" y="4819544"/>
              <a:ext cx="20601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962525" y="13611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1632525" y="1060594"/>
            <a:ext cx="222017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0F021-D5C1-4543-A2B9-33754626078B}"/>
              </a:ext>
            </a:extLst>
          </p:cNvPr>
          <p:cNvSpPr txBox="1"/>
          <p:nvPr/>
        </p:nvSpPr>
        <p:spPr>
          <a:xfrm>
            <a:off x="859977" y="2159855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9 + 7 – 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AC178-6902-4C56-B7F7-C3D4AB772242}"/>
              </a:ext>
            </a:extLst>
          </p:cNvPr>
          <p:cNvSpPr txBox="1"/>
          <p:nvPr/>
        </p:nvSpPr>
        <p:spPr>
          <a:xfrm>
            <a:off x="6992164" y="2159854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 + 5 + 4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834597" y="2685377"/>
            <a:ext cx="1829347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7187108" y="2685377"/>
            <a:ext cx="1725665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6384643" y="1062113"/>
            <a:ext cx="1054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2424666" y="2903132"/>
            <a:ext cx="24846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9739386" y="1094416"/>
            <a:ext cx="147630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05499" y="3955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253" y="312584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2962775" y="1988733"/>
            <a:ext cx="52191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4357B6-9253-4B68-834B-BFE54430B373}"/>
              </a:ext>
            </a:extLst>
          </p:cNvPr>
          <p:cNvCxnSpPr>
            <a:cxnSpLocks/>
          </p:cNvCxnSpPr>
          <p:nvPr/>
        </p:nvCxnSpPr>
        <p:spPr>
          <a:xfrm>
            <a:off x="7175387" y="2903132"/>
            <a:ext cx="201300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FF200E-8E4D-400C-8426-186AB8C8594C}"/>
              </a:ext>
            </a:extLst>
          </p:cNvPr>
          <p:cNvCxnSpPr>
            <a:cxnSpLocks/>
          </p:cNvCxnSpPr>
          <p:nvPr/>
        </p:nvCxnSpPr>
        <p:spPr>
          <a:xfrm flipV="1">
            <a:off x="1486473" y="1988733"/>
            <a:ext cx="106141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E2140F-4C4B-4F0D-B2E4-BF842C847679}"/>
              </a:ext>
            </a:extLst>
          </p:cNvPr>
          <p:cNvCxnSpPr>
            <a:cxnSpLocks/>
          </p:cNvCxnSpPr>
          <p:nvPr/>
        </p:nvCxnSpPr>
        <p:spPr>
          <a:xfrm flipV="1">
            <a:off x="8450237" y="1988733"/>
            <a:ext cx="263475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679</Words>
  <Application>Microsoft Office PowerPoint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376</cp:revision>
  <dcterms:created xsi:type="dcterms:W3CDTF">2021-06-02T01:34:28Z</dcterms:created>
  <dcterms:modified xsi:type="dcterms:W3CDTF">2023-10-22T22:31:51Z</dcterms:modified>
</cp:coreProperties>
</file>