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22" r:id="rId3"/>
    <p:sldId id="301" r:id="rId4"/>
    <p:sldId id="313" r:id="rId5"/>
    <p:sldId id="277" r:id="rId6"/>
    <p:sldId id="314" r:id="rId7"/>
    <p:sldId id="323" r:id="rId8"/>
    <p:sldId id="324" r:id="rId9"/>
    <p:sldId id="316" r:id="rId10"/>
    <p:sldId id="279" r:id="rId11"/>
    <p:sldId id="317" r:id="rId12"/>
    <p:sldId id="318" r:id="rId13"/>
    <p:sldId id="321" r:id="rId14"/>
    <p:sldId id="30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4660"/>
  </p:normalViewPr>
  <p:slideViewPr>
    <p:cSldViewPr>
      <p:cViewPr>
        <p:scale>
          <a:sx n="100" d="100"/>
          <a:sy n="100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6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65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2464" y="1603302"/>
            <a:ext cx="7400615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718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4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4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3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6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9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6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3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2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0490F-446A-4614-9D4A-9E4EADCF8D0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43389-2010-4516-85CE-C90286E4F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9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7.gif"/><Relationship Id="rId18" Type="http://schemas.openxmlformats.org/officeDocument/2006/relationships/image" Target="../media/image12.png"/><Relationship Id="rId3" Type="http://schemas.openxmlformats.org/officeDocument/2006/relationships/audio" Target="../media/media1.WAV"/><Relationship Id="rId7" Type="http://schemas.openxmlformats.org/officeDocument/2006/relationships/image" Target="../media/image1.gif"/><Relationship Id="rId12" Type="http://schemas.openxmlformats.org/officeDocument/2006/relationships/image" Target="../media/image6.gif"/><Relationship Id="rId17" Type="http://schemas.openxmlformats.org/officeDocument/2006/relationships/image" Target="../media/image11.gif"/><Relationship Id="rId2" Type="http://schemas.microsoft.com/office/2007/relationships/media" Target="../media/media1.WAV"/><Relationship Id="rId16" Type="http://schemas.openxmlformats.org/officeDocument/2006/relationships/image" Target="../media/image10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5.gi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9.gif"/><Relationship Id="rId10" Type="http://schemas.openxmlformats.org/officeDocument/2006/relationships/image" Target="../media/image4.gif"/><Relationship Id="rId19" Type="http://schemas.openxmlformats.org/officeDocument/2006/relationships/image" Target="../media/image13.png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3.gif"/><Relationship Id="rId1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EE8E68CE-F326-41D9-B9DB-6A021240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grpSp>
        <p:nvGrpSpPr>
          <p:cNvPr id="14339" name="Group 4">
            <a:extLst>
              <a:ext uri="{FF2B5EF4-FFF2-40B4-BE49-F238E27FC236}">
                <a16:creationId xmlns="" xmlns:a16="http://schemas.microsoft.com/office/drawing/2014/main" id="{EF269A1C-C769-4625-B6CE-97EA805105F4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5372100"/>
            <a:ext cx="7340600" cy="1028700"/>
            <a:chOff x="560" y="3384"/>
            <a:chExt cx="4624" cy="648"/>
          </a:xfrm>
        </p:grpSpPr>
        <p:pic>
          <p:nvPicPr>
            <p:cNvPr id="14350" name="Picture 5" descr="4408">
              <a:extLst>
                <a:ext uri="{FF2B5EF4-FFF2-40B4-BE49-F238E27FC236}">
                  <a16:creationId xmlns="" xmlns:a16="http://schemas.microsoft.com/office/drawing/2014/main" id="{4C87565A-0C3A-48C9-BF1F-625097B10B5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6" descr="4635">
              <a:extLst>
                <a:ext uri="{FF2B5EF4-FFF2-40B4-BE49-F238E27FC236}">
                  <a16:creationId xmlns="" xmlns:a16="http://schemas.microsoft.com/office/drawing/2014/main" id="{C1E53518-A58B-4986-9D67-DF45BDA5CD8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7" descr="boo7">
              <a:extLst>
                <a:ext uri="{FF2B5EF4-FFF2-40B4-BE49-F238E27FC236}">
                  <a16:creationId xmlns="" xmlns:a16="http://schemas.microsoft.com/office/drawing/2014/main" id="{E1548351-E9A8-4479-9C6B-CC5E10C237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8" descr="email001">
              <a:extLst>
                <a:ext uri="{FF2B5EF4-FFF2-40B4-BE49-F238E27FC236}">
                  <a16:creationId xmlns="" xmlns:a16="http://schemas.microsoft.com/office/drawing/2014/main" id="{E9D35298-1103-4B53-B36A-036C7E13C0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9" descr="et5">
              <a:extLst>
                <a:ext uri="{FF2B5EF4-FFF2-40B4-BE49-F238E27FC236}">
                  <a16:creationId xmlns="" xmlns:a16="http://schemas.microsoft.com/office/drawing/2014/main" id="{B681EDCB-76F9-4D90-AB23-7A753FC3121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10" descr="glob_anm">
              <a:extLst>
                <a:ext uri="{FF2B5EF4-FFF2-40B4-BE49-F238E27FC236}">
                  <a16:creationId xmlns="" xmlns:a16="http://schemas.microsoft.com/office/drawing/2014/main" id="{B3A691AD-3D24-420E-A189-53A7A8778B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11" descr="ani53">
              <a:extLst>
                <a:ext uri="{FF2B5EF4-FFF2-40B4-BE49-F238E27FC236}">
                  <a16:creationId xmlns="" xmlns:a16="http://schemas.microsoft.com/office/drawing/2014/main" id="{40B8509E-37C9-429F-A267-3B0EBAB98C3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12" descr="mu37">
              <a:extLst>
                <a:ext uri="{FF2B5EF4-FFF2-40B4-BE49-F238E27FC236}">
                  <a16:creationId xmlns="" xmlns:a16="http://schemas.microsoft.com/office/drawing/2014/main" id="{4062C1EE-075E-4C9D-9783-CEAD6A43066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0" name="Group 13">
            <a:extLst>
              <a:ext uri="{FF2B5EF4-FFF2-40B4-BE49-F238E27FC236}">
                <a16:creationId xmlns="" xmlns:a16="http://schemas.microsoft.com/office/drawing/2014/main" id="{F84943C7-2CFE-4DC8-8564-BAC062AA2BA0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260350"/>
            <a:ext cx="8458200" cy="1905000"/>
            <a:chOff x="216" y="192"/>
            <a:chExt cx="5328" cy="1200"/>
          </a:xfrm>
        </p:grpSpPr>
        <p:pic>
          <p:nvPicPr>
            <p:cNvPr id="14346" name="Picture 14" descr="an30">
              <a:extLst>
                <a:ext uri="{FF2B5EF4-FFF2-40B4-BE49-F238E27FC236}">
                  <a16:creationId xmlns="" xmlns:a16="http://schemas.microsoft.com/office/drawing/2014/main" id="{A7D43DC7-3E05-4AC5-932D-E62AFFE80CA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15" descr="33">
              <a:extLst>
                <a:ext uri="{FF2B5EF4-FFF2-40B4-BE49-F238E27FC236}">
                  <a16:creationId xmlns="" xmlns:a16="http://schemas.microsoft.com/office/drawing/2014/main" id="{4001D9BF-B2BE-4498-89CE-F871A07182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16" descr="13">
              <a:extLst>
                <a:ext uri="{FF2B5EF4-FFF2-40B4-BE49-F238E27FC236}">
                  <a16:creationId xmlns="" xmlns:a16="http://schemas.microsoft.com/office/drawing/2014/main" id="{6C88BDA6-9AB9-45EF-86B4-CCD379845C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17" descr="13">
              <a:extLst>
                <a:ext uri="{FF2B5EF4-FFF2-40B4-BE49-F238E27FC236}">
                  <a16:creationId xmlns="" xmlns:a16="http://schemas.microsoft.com/office/drawing/2014/main" id="{A9EEBB72-B156-48BA-A3C3-979E317E4FE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>
            <a:extLst>
              <a:ext uri="{FF2B5EF4-FFF2-40B4-BE49-F238E27FC236}">
                <a16:creationId xmlns="" xmlns:a16="http://schemas.microsoft.com/office/drawing/2014/main" id="{5EBFD43B-CF55-4ACF-9CBB-E756EA9CF5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067" name="Text Box 19">
            <a:extLst>
              <a:ext uri="{FF2B5EF4-FFF2-40B4-BE49-F238E27FC236}">
                <a16:creationId xmlns="" xmlns:a16="http://schemas.microsoft.com/office/drawing/2014/main" id="{C0E7BE48-76DF-4CA7-99BA-6AB113EE2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2420392"/>
            <a:ext cx="6934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TRÒ CHƠI</a:t>
            </a:r>
          </a:p>
        </p:txBody>
      </p:sp>
      <p:pic>
        <p:nvPicPr>
          <p:cNvPr id="2068" name="8. Ket thuc cau hoi.wav">
            <a:hlinkClick r:id="" action="ppaction://media"/>
            <a:extLst>
              <a:ext uri="{FF2B5EF4-FFF2-40B4-BE49-F238E27FC236}">
                <a16:creationId xmlns="" xmlns:a16="http://schemas.microsoft.com/office/drawing/2014/main" id="{627A0D33-19D6-4042-AF41-4B82DE3C010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chim538.wav">
            <a:hlinkClick r:id="" action="ppaction://media"/>
            <a:extLst>
              <a:ext uri="{FF2B5EF4-FFF2-40B4-BE49-F238E27FC236}">
                <a16:creationId xmlns="" xmlns:a16="http://schemas.microsoft.com/office/drawing/2014/main" id="{974965AB-BC54-4683-BFB1-D7C4CF72D998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  <a:extLst>
              <a:ext uri="{FF2B5EF4-FFF2-40B4-BE49-F238E27FC236}">
                <a16:creationId xmlns="" xmlns:a16="http://schemas.microsoft.com/office/drawing/2014/main" id="{4751F0BE-5928-41A5-9A14-20214A8CBEE6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4197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89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430029"/>
            <a:ext cx="6071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721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661099C7-3089-4407-B99A-7A0BAA3FEC77}"/>
              </a:ext>
            </a:extLst>
          </p:cNvPr>
          <p:cNvSpPr/>
          <p:nvPr/>
        </p:nvSpPr>
        <p:spPr>
          <a:xfrm>
            <a:off x="184792" y="152400"/>
            <a:ext cx="577208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6CF3886-012D-44C6-9829-780B361F4C94}"/>
              </a:ext>
            </a:extLst>
          </p:cNvPr>
          <p:cNvSpPr txBox="1"/>
          <p:nvPr/>
        </p:nvSpPr>
        <p:spPr>
          <a:xfrm>
            <a:off x="0" y="605018"/>
            <a:ext cx="8959208" cy="232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D4E29BF3-0B6F-4ED0-8827-09DC39AADEAC}"/>
              </a:ext>
            </a:extLst>
          </p:cNvPr>
          <p:cNvCxnSpPr>
            <a:cxnSpLocks/>
          </p:cNvCxnSpPr>
          <p:nvPr/>
        </p:nvCxnSpPr>
        <p:spPr>
          <a:xfrm>
            <a:off x="5105400" y="1313449"/>
            <a:ext cx="30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9D9E907-E191-4A37-ACCD-A3F5E35455D6}"/>
              </a:ext>
            </a:extLst>
          </p:cNvPr>
          <p:cNvCxnSpPr>
            <a:cxnSpLocks/>
          </p:cNvCxnSpPr>
          <p:nvPr/>
        </p:nvCxnSpPr>
        <p:spPr>
          <a:xfrm>
            <a:off x="990600" y="2819400"/>
            <a:ext cx="71628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200C9555-0063-4819-A101-BFA1406E33E4}"/>
              </a:ext>
            </a:extLst>
          </p:cNvPr>
          <p:cNvCxnSpPr>
            <a:cxnSpLocks/>
          </p:cNvCxnSpPr>
          <p:nvPr/>
        </p:nvCxnSpPr>
        <p:spPr>
          <a:xfrm>
            <a:off x="162871" y="2022718"/>
            <a:ext cx="8498976" cy="152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3B3458E-2A83-4820-A2A0-F5E168227426}"/>
              </a:ext>
            </a:extLst>
          </p:cNvPr>
          <p:cNvCxnSpPr>
            <a:cxnSpLocks/>
          </p:cNvCxnSpPr>
          <p:nvPr/>
        </p:nvCxnSpPr>
        <p:spPr>
          <a:xfrm>
            <a:off x="8364487" y="1287505"/>
            <a:ext cx="5947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6EE892-F580-455C-9BA0-C78589490EE7}"/>
              </a:ext>
            </a:extLst>
          </p:cNvPr>
          <p:cNvSpPr txBox="1"/>
          <p:nvPr/>
        </p:nvSpPr>
        <p:spPr>
          <a:xfrm>
            <a:off x="1828800" y="3048000"/>
            <a:ext cx="6553200" cy="30979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Tóm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Nam: 9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…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53806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4B02E65-F6C8-4665-9BB7-919D146A4AC5}"/>
              </a:ext>
            </a:extLst>
          </p:cNvPr>
          <p:cNvSpPr txBox="1"/>
          <p:nvPr/>
        </p:nvSpPr>
        <p:spPr>
          <a:xfrm>
            <a:off x="136158" y="652984"/>
            <a:ext cx="86268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sân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14 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gà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vịt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gà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5 con.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sân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bao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nhiêu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vịt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7305E730-0E49-4FE8-BF62-70FAAC02F8A1}"/>
              </a:ext>
            </a:extLst>
          </p:cNvPr>
          <p:cNvCxnSpPr>
            <a:cxnSpLocks/>
          </p:cNvCxnSpPr>
          <p:nvPr/>
        </p:nvCxnSpPr>
        <p:spPr>
          <a:xfrm flipV="1">
            <a:off x="2273462" y="1332421"/>
            <a:ext cx="266233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E529E05-CDE7-45E1-8655-41D315711193}"/>
              </a:ext>
            </a:extLst>
          </p:cNvPr>
          <p:cNvCxnSpPr>
            <a:cxnSpLocks/>
          </p:cNvCxnSpPr>
          <p:nvPr/>
        </p:nvCxnSpPr>
        <p:spPr>
          <a:xfrm>
            <a:off x="210756" y="2819400"/>
            <a:ext cx="291344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B658092D-F079-40CD-B6AD-DA150B7AEC0F}"/>
              </a:ext>
            </a:extLst>
          </p:cNvPr>
          <p:cNvCxnSpPr>
            <a:cxnSpLocks/>
          </p:cNvCxnSpPr>
          <p:nvPr/>
        </p:nvCxnSpPr>
        <p:spPr>
          <a:xfrm>
            <a:off x="5178006" y="1332423"/>
            <a:ext cx="35087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3EA95ED-825F-43A9-8E87-B7420765B115}"/>
              </a:ext>
            </a:extLst>
          </p:cNvPr>
          <p:cNvSpPr txBox="1"/>
          <p:nvPr/>
        </p:nvSpPr>
        <p:spPr>
          <a:xfrm>
            <a:off x="1905000" y="3053641"/>
            <a:ext cx="5578407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Tóm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tắt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Gà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: 14 con</a:t>
            </a:r>
          </a:p>
          <a:p>
            <a:pPr>
              <a:lnSpc>
                <a:spcPct val="125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Vịt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gà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: 5 con</a:t>
            </a:r>
          </a:p>
          <a:p>
            <a:pPr>
              <a:lnSpc>
                <a:spcPct val="125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itchFamily="18" charset="0"/>
              </a:rPr>
              <a:t>Vịt</a:t>
            </a: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: … con?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E29C7226-7680-4F9A-AE92-6D06915FBF1B}"/>
              </a:ext>
            </a:extLst>
          </p:cNvPr>
          <p:cNvSpPr/>
          <p:nvPr/>
        </p:nvSpPr>
        <p:spPr>
          <a:xfrm>
            <a:off x="152400" y="152400"/>
            <a:ext cx="496467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52654B50-A568-48A4-AF57-1946EFD064AA}"/>
              </a:ext>
            </a:extLst>
          </p:cNvPr>
          <p:cNvSpPr/>
          <p:nvPr/>
        </p:nvSpPr>
        <p:spPr>
          <a:xfrm>
            <a:off x="6408292" y="3804359"/>
            <a:ext cx="436421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75A2EE4-0563-43F9-9BB7-04BDC6B2F834}"/>
              </a:ext>
            </a:extLst>
          </p:cNvPr>
          <p:cNvCxnSpPr>
            <a:cxnSpLocks/>
          </p:cNvCxnSpPr>
          <p:nvPr/>
        </p:nvCxnSpPr>
        <p:spPr>
          <a:xfrm>
            <a:off x="5032099" y="2073700"/>
            <a:ext cx="365470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D710BA5-05C5-48E2-AE66-F8CE194BDD24}"/>
              </a:ext>
            </a:extLst>
          </p:cNvPr>
          <p:cNvCxnSpPr>
            <a:cxnSpLocks/>
          </p:cNvCxnSpPr>
          <p:nvPr/>
        </p:nvCxnSpPr>
        <p:spPr>
          <a:xfrm flipV="1">
            <a:off x="210756" y="2053205"/>
            <a:ext cx="3607560" cy="204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2698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AutoShape 38">
            <a:extLst>
              <a:ext uri="{FF2B5EF4-FFF2-40B4-BE49-F238E27FC236}">
                <a16:creationId xmlns="" xmlns:a16="http://schemas.microsoft.com/office/drawing/2014/main" id="{8A9131D5-13E7-4BC2-90A2-30C4F00D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11" name="AutoShape 39">
            <a:extLst>
              <a:ext uri="{FF2B5EF4-FFF2-40B4-BE49-F238E27FC236}">
                <a16:creationId xmlns="" xmlns:a16="http://schemas.microsoft.com/office/drawing/2014/main" id="{C9F67B99-AA4D-4784-92D0-F0E5A2072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112" name="AutoShape 40">
            <a:extLst>
              <a:ext uri="{FF2B5EF4-FFF2-40B4-BE49-F238E27FC236}">
                <a16:creationId xmlns="" xmlns:a16="http://schemas.microsoft.com/office/drawing/2014/main" id="{ECC22790-AAF6-4DA7-BBBC-9D9BECC0A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113" name="AutoShape 41">
            <a:extLst>
              <a:ext uri="{FF2B5EF4-FFF2-40B4-BE49-F238E27FC236}">
                <a16:creationId xmlns="" xmlns:a16="http://schemas.microsoft.com/office/drawing/2014/main" id="{4B86DAE2-EC00-496F-AD91-148ECF93B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147" name="AutoShape 75">
            <a:extLst>
              <a:ext uri="{FF2B5EF4-FFF2-40B4-BE49-F238E27FC236}">
                <a16:creationId xmlns="" xmlns:a16="http://schemas.microsoft.com/office/drawing/2014/main" id="{E3890B04-83F7-4A1E-9E9B-DECB20778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148" name="AutoShape 76">
            <a:extLst>
              <a:ext uri="{FF2B5EF4-FFF2-40B4-BE49-F238E27FC236}">
                <a16:creationId xmlns="" xmlns:a16="http://schemas.microsoft.com/office/drawing/2014/main" id="{A23CA82B-12DC-4665-9E94-EDA61BA13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3149" name="AutoShape 77">
            <a:extLst>
              <a:ext uri="{FF2B5EF4-FFF2-40B4-BE49-F238E27FC236}">
                <a16:creationId xmlns="" xmlns:a16="http://schemas.microsoft.com/office/drawing/2014/main" id="{D201E88A-7344-406B-A295-B3882A21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3150" name="AutoShape 78">
            <a:extLst>
              <a:ext uri="{FF2B5EF4-FFF2-40B4-BE49-F238E27FC236}">
                <a16:creationId xmlns="" xmlns:a16="http://schemas.microsoft.com/office/drawing/2014/main" id="{92A8A092-05D0-407C-87AE-C84812C3F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3151" name="AutoShape 79">
            <a:extLst>
              <a:ext uri="{FF2B5EF4-FFF2-40B4-BE49-F238E27FC236}">
                <a16:creationId xmlns="" xmlns:a16="http://schemas.microsoft.com/office/drawing/2014/main" id="{CB6E730F-7917-412C-A759-1ED40AEFD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3152" name="AutoShape 80">
            <a:extLst>
              <a:ext uri="{FF2B5EF4-FFF2-40B4-BE49-F238E27FC236}">
                <a16:creationId xmlns="" xmlns:a16="http://schemas.microsoft.com/office/drawing/2014/main" id="{279AC8FB-B1EE-4D56-B46A-81D9F12CA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3153" name="AutoShape 81">
            <a:extLst>
              <a:ext uri="{FF2B5EF4-FFF2-40B4-BE49-F238E27FC236}">
                <a16:creationId xmlns="" xmlns:a16="http://schemas.microsoft.com/office/drawing/2014/main" id="{25F5F2E7-61CD-491D-9F0C-5B9D3F082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19494" name="Text Box 38">
            <a:extLst>
              <a:ext uri="{FF2B5EF4-FFF2-40B4-BE49-F238E27FC236}">
                <a16:creationId xmlns="" xmlns:a16="http://schemas.microsoft.com/office/drawing/2014/main" id="{09D41E38-59AA-4141-B404-BFF857100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76051"/>
            <a:ext cx="71485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54863CF-9585-46D3-89A6-53CF7C284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02" y="4022240"/>
            <a:ext cx="7629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38">
            <a:extLst>
              <a:ext uri="{FF2B5EF4-FFF2-40B4-BE49-F238E27FC236}">
                <a16:creationId xmlns="" xmlns:a16="http://schemas.microsoft.com/office/drawing/2014/main" id="{27333853-34D5-41C5-88D5-3C47EAA57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9" y="1333540"/>
            <a:ext cx="914796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E571FAC-A53F-4F47-8EB8-3E43A4102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967247"/>
            <a:ext cx="8763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9FE9132-5E75-42E7-B093-87D1606A3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10" y="5761442"/>
            <a:ext cx="852899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alt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950FD31A-7C44-4B57-8001-A487993AA89E}"/>
              </a:ext>
            </a:extLst>
          </p:cNvPr>
          <p:cNvSpPr/>
          <p:nvPr/>
        </p:nvSpPr>
        <p:spPr>
          <a:xfrm>
            <a:off x="994392" y="6027051"/>
            <a:ext cx="701675" cy="7731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4" grpId="0"/>
      <p:bldP spid="37" grpId="0"/>
      <p:bldP spid="38" grpId="0"/>
      <p:bldP spid="39" grpId="0" animBg="1"/>
      <p:bldP spid="39" grpId="1" animBg="1"/>
      <p:bldP spid="39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>
            <a:extLst>
              <a:ext uri="{FF2B5EF4-FFF2-40B4-BE49-F238E27FC236}">
                <a16:creationId xmlns="" xmlns:a16="http://schemas.microsoft.com/office/drawing/2014/main" id="{235DD339-3265-45E0-B8FC-4B2AF96D8083}"/>
              </a:ext>
            </a:extLst>
          </p:cNvPr>
          <p:cNvSpPr>
            <a:spLocks noChangeArrowheads="1"/>
          </p:cNvSpPr>
          <p:nvPr/>
        </p:nvSpPr>
        <p:spPr bwMode="auto">
          <a:xfrm rot="21014854">
            <a:off x="33380" y="200492"/>
            <a:ext cx="1614487" cy="1055687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vi-V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>
            <a:extLst>
              <a:ext uri="{FF2B5EF4-FFF2-40B4-BE49-F238E27FC236}">
                <a16:creationId xmlns="" xmlns:a16="http://schemas.microsoft.com/office/drawing/2014/main" id="{8A9131D5-13E7-4BC2-90A2-30C4F00D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11" name="AutoShape 39">
            <a:extLst>
              <a:ext uri="{FF2B5EF4-FFF2-40B4-BE49-F238E27FC236}">
                <a16:creationId xmlns="" xmlns:a16="http://schemas.microsoft.com/office/drawing/2014/main" id="{C9F67B99-AA4D-4784-92D0-F0E5A2072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112" name="AutoShape 40">
            <a:extLst>
              <a:ext uri="{FF2B5EF4-FFF2-40B4-BE49-F238E27FC236}">
                <a16:creationId xmlns="" xmlns:a16="http://schemas.microsoft.com/office/drawing/2014/main" id="{ECC22790-AAF6-4DA7-BBBC-9D9BECC0A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113" name="AutoShape 41">
            <a:extLst>
              <a:ext uri="{FF2B5EF4-FFF2-40B4-BE49-F238E27FC236}">
                <a16:creationId xmlns="" xmlns:a16="http://schemas.microsoft.com/office/drawing/2014/main" id="{4B86DAE2-EC00-496F-AD91-148ECF93B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147" name="AutoShape 75">
            <a:extLst>
              <a:ext uri="{FF2B5EF4-FFF2-40B4-BE49-F238E27FC236}">
                <a16:creationId xmlns="" xmlns:a16="http://schemas.microsoft.com/office/drawing/2014/main" id="{E3890B04-83F7-4A1E-9E9B-DECB20778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148" name="AutoShape 76">
            <a:extLst>
              <a:ext uri="{FF2B5EF4-FFF2-40B4-BE49-F238E27FC236}">
                <a16:creationId xmlns="" xmlns:a16="http://schemas.microsoft.com/office/drawing/2014/main" id="{A23CA82B-12DC-4665-9E94-EDA61BA13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3149" name="AutoShape 77">
            <a:extLst>
              <a:ext uri="{FF2B5EF4-FFF2-40B4-BE49-F238E27FC236}">
                <a16:creationId xmlns="" xmlns:a16="http://schemas.microsoft.com/office/drawing/2014/main" id="{D201E88A-7344-406B-A295-B3882A21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3150" name="AutoShape 78">
            <a:extLst>
              <a:ext uri="{FF2B5EF4-FFF2-40B4-BE49-F238E27FC236}">
                <a16:creationId xmlns="" xmlns:a16="http://schemas.microsoft.com/office/drawing/2014/main" id="{92A8A092-05D0-407C-87AE-C84812C3F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3151" name="AutoShape 79">
            <a:extLst>
              <a:ext uri="{FF2B5EF4-FFF2-40B4-BE49-F238E27FC236}">
                <a16:creationId xmlns="" xmlns:a16="http://schemas.microsoft.com/office/drawing/2014/main" id="{CB6E730F-7917-412C-A759-1ED40AEFD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3152" name="AutoShape 80">
            <a:extLst>
              <a:ext uri="{FF2B5EF4-FFF2-40B4-BE49-F238E27FC236}">
                <a16:creationId xmlns="" xmlns:a16="http://schemas.microsoft.com/office/drawing/2014/main" id="{279AC8FB-B1EE-4D56-B46A-81D9F12CA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3153" name="AutoShape 81">
            <a:extLst>
              <a:ext uri="{FF2B5EF4-FFF2-40B4-BE49-F238E27FC236}">
                <a16:creationId xmlns="" xmlns:a16="http://schemas.microsoft.com/office/drawing/2014/main" id="{25F5F2E7-61CD-491D-9F0C-5B9D3F082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19494" name="Text Box 38">
            <a:extLst>
              <a:ext uri="{FF2B5EF4-FFF2-40B4-BE49-F238E27FC236}">
                <a16:creationId xmlns="" xmlns:a16="http://schemas.microsoft.com/office/drawing/2014/main" id="{09D41E38-59AA-4141-B404-BFF857100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76051"/>
            <a:ext cx="71485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54863CF-9585-46D3-89A6-53CF7C284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02" y="3886200"/>
            <a:ext cx="7629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 7 + 5 = 12</a:t>
            </a:r>
          </a:p>
        </p:txBody>
      </p:sp>
      <p:sp>
        <p:nvSpPr>
          <p:cNvPr id="36" name="Text Box 38">
            <a:extLst>
              <a:ext uri="{FF2B5EF4-FFF2-40B4-BE49-F238E27FC236}">
                <a16:creationId xmlns="" xmlns:a16="http://schemas.microsoft.com/office/drawing/2014/main" id="{27333853-34D5-41C5-88D5-3C47EAA57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9" y="1080177"/>
            <a:ext cx="9147969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, Lan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E571FAC-A53F-4F47-8EB8-3E43A4102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09" y="4774057"/>
            <a:ext cx="72193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7 – 5 = 2 (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9FE9132-5E75-42E7-B093-87D1606A3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10" y="5663502"/>
            <a:ext cx="82241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C. 7 + 5 = 12 (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950FD31A-7C44-4B57-8001-A487993AA89E}"/>
              </a:ext>
            </a:extLst>
          </p:cNvPr>
          <p:cNvSpPr/>
          <p:nvPr/>
        </p:nvSpPr>
        <p:spPr>
          <a:xfrm>
            <a:off x="1057342" y="5819088"/>
            <a:ext cx="701675" cy="7731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042599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4" grpId="0"/>
      <p:bldP spid="37" grpId="0"/>
      <p:bldP spid="38" grpId="0"/>
      <p:bldP spid="39" grpId="0" animBg="1"/>
      <p:bldP spid="39" grpId="1" animBg="1"/>
      <p:bldP spid="39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AutoShape 38">
            <a:extLst>
              <a:ext uri="{FF2B5EF4-FFF2-40B4-BE49-F238E27FC236}">
                <a16:creationId xmlns="" xmlns:a16="http://schemas.microsoft.com/office/drawing/2014/main" id="{8A9131D5-13E7-4BC2-90A2-30C4F00D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11" name="AutoShape 39">
            <a:extLst>
              <a:ext uri="{FF2B5EF4-FFF2-40B4-BE49-F238E27FC236}">
                <a16:creationId xmlns="" xmlns:a16="http://schemas.microsoft.com/office/drawing/2014/main" id="{C9F67B99-AA4D-4784-92D0-F0E5A2072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112" name="AutoShape 40">
            <a:extLst>
              <a:ext uri="{FF2B5EF4-FFF2-40B4-BE49-F238E27FC236}">
                <a16:creationId xmlns="" xmlns:a16="http://schemas.microsoft.com/office/drawing/2014/main" id="{ECC22790-AAF6-4DA7-BBBC-9D9BECC0A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113" name="AutoShape 41">
            <a:extLst>
              <a:ext uri="{FF2B5EF4-FFF2-40B4-BE49-F238E27FC236}">
                <a16:creationId xmlns="" xmlns:a16="http://schemas.microsoft.com/office/drawing/2014/main" id="{4B86DAE2-EC00-496F-AD91-148ECF93B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147" name="AutoShape 75">
            <a:extLst>
              <a:ext uri="{FF2B5EF4-FFF2-40B4-BE49-F238E27FC236}">
                <a16:creationId xmlns="" xmlns:a16="http://schemas.microsoft.com/office/drawing/2014/main" id="{E3890B04-83F7-4A1E-9E9B-DECB20778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148" name="AutoShape 76">
            <a:extLst>
              <a:ext uri="{FF2B5EF4-FFF2-40B4-BE49-F238E27FC236}">
                <a16:creationId xmlns="" xmlns:a16="http://schemas.microsoft.com/office/drawing/2014/main" id="{A23CA82B-12DC-4665-9E94-EDA61BA13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3149" name="AutoShape 77">
            <a:extLst>
              <a:ext uri="{FF2B5EF4-FFF2-40B4-BE49-F238E27FC236}">
                <a16:creationId xmlns="" xmlns:a16="http://schemas.microsoft.com/office/drawing/2014/main" id="{D201E88A-7344-406B-A295-B3882A21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3150" name="AutoShape 78">
            <a:extLst>
              <a:ext uri="{FF2B5EF4-FFF2-40B4-BE49-F238E27FC236}">
                <a16:creationId xmlns="" xmlns:a16="http://schemas.microsoft.com/office/drawing/2014/main" id="{92A8A092-05D0-407C-87AE-C84812C3F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3151" name="AutoShape 79">
            <a:extLst>
              <a:ext uri="{FF2B5EF4-FFF2-40B4-BE49-F238E27FC236}">
                <a16:creationId xmlns="" xmlns:a16="http://schemas.microsoft.com/office/drawing/2014/main" id="{CB6E730F-7917-412C-A759-1ED40AEFD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3152" name="AutoShape 80">
            <a:extLst>
              <a:ext uri="{FF2B5EF4-FFF2-40B4-BE49-F238E27FC236}">
                <a16:creationId xmlns="" xmlns:a16="http://schemas.microsoft.com/office/drawing/2014/main" id="{279AC8FB-B1EE-4D56-B46A-81D9F12CA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3153" name="AutoShape 81">
            <a:extLst>
              <a:ext uri="{FF2B5EF4-FFF2-40B4-BE49-F238E27FC236}">
                <a16:creationId xmlns="" xmlns:a16="http://schemas.microsoft.com/office/drawing/2014/main" id="{25F5F2E7-61CD-491D-9F0C-5B9D3F082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19494" name="Text Box 38">
            <a:extLst>
              <a:ext uri="{FF2B5EF4-FFF2-40B4-BE49-F238E27FC236}">
                <a16:creationId xmlns="" xmlns:a16="http://schemas.microsoft.com/office/drawing/2014/main" id="{09D41E38-59AA-4141-B404-BFF857100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526" y="172596"/>
            <a:ext cx="71485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54863CF-9585-46D3-89A6-53CF7C284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02" y="4174640"/>
            <a:ext cx="7629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 6 + 4 = 10</a:t>
            </a:r>
          </a:p>
        </p:txBody>
      </p:sp>
      <p:sp>
        <p:nvSpPr>
          <p:cNvPr id="36" name="Text Box 38">
            <a:extLst>
              <a:ext uri="{FF2B5EF4-FFF2-40B4-BE49-F238E27FC236}">
                <a16:creationId xmlns="" xmlns:a16="http://schemas.microsoft.com/office/drawing/2014/main" id="{27333853-34D5-41C5-88D5-3C47EAA57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9" y="1075237"/>
            <a:ext cx="9147969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E571FAC-A53F-4F47-8EB8-3E43A4102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10" y="5062497"/>
            <a:ext cx="6186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6 – 4 = 2 (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9FE9132-5E75-42E7-B093-87D1606A3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10" y="5951942"/>
            <a:ext cx="73859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C. 6 + 4 = 10 (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950FD31A-7C44-4B57-8001-A487993AA89E}"/>
              </a:ext>
            </a:extLst>
          </p:cNvPr>
          <p:cNvSpPr/>
          <p:nvPr/>
        </p:nvSpPr>
        <p:spPr>
          <a:xfrm>
            <a:off x="994392" y="6027051"/>
            <a:ext cx="701675" cy="7731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4" grpId="0"/>
      <p:bldP spid="37" grpId="0"/>
      <p:bldP spid="38" grpId="0"/>
      <p:bldP spid="39" grpId="0" animBg="1"/>
      <p:bldP spid="39" grpId="1" animBg="1"/>
      <p:bldP spid="3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CC2CB00-C0D7-4C23-B3D2-EC19CEEC5050}"/>
              </a:ext>
            </a:extLst>
          </p:cNvPr>
          <p:cNvSpPr/>
          <p:nvPr/>
        </p:nvSpPr>
        <p:spPr>
          <a:xfrm>
            <a:off x="152400" y="1524000"/>
            <a:ext cx="2256218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BÀI  TOÁN CÓ LỜI VĂN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 rot="5400000" flipH="1" flipV="1">
            <a:off x="2063293" y="1975307"/>
            <a:ext cx="1562657" cy="8124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76600" y="762000"/>
            <a:ext cx="5257800" cy="1596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2438400" y="3124200"/>
            <a:ext cx="772732" cy="318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76600" y="2514600"/>
            <a:ext cx="5257799" cy="1119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438400" y="3162300"/>
            <a:ext cx="888641" cy="15969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52800" y="3962400"/>
            <a:ext cx="5105401" cy="142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B3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415941"/>
            <a:ext cx="5614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866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75D3071-951A-4651-9426-7E26D40182D9}"/>
              </a:ext>
            </a:extLst>
          </p:cNvPr>
          <p:cNvSpPr txBox="1"/>
          <p:nvPr/>
        </p:nvSpPr>
        <p:spPr>
          <a:xfrm>
            <a:off x="94696" y="40587"/>
            <a:ext cx="8883031" cy="324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12ACB12-8279-4AC8-B70F-7A620F5939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7760" y="3288849"/>
            <a:ext cx="2337842" cy="273138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2C0F2CDF-5C6E-471E-B1BA-594AAAB7304F}"/>
              </a:ext>
            </a:extLst>
          </p:cNvPr>
          <p:cNvCxnSpPr>
            <a:cxnSpLocks/>
          </p:cNvCxnSpPr>
          <p:nvPr/>
        </p:nvCxnSpPr>
        <p:spPr>
          <a:xfrm flipV="1">
            <a:off x="1082313" y="734825"/>
            <a:ext cx="4568701" cy="94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4B9A5B1-65E3-4966-B9CD-5B3427CE0741}"/>
              </a:ext>
            </a:extLst>
          </p:cNvPr>
          <p:cNvCxnSpPr>
            <a:cxnSpLocks/>
          </p:cNvCxnSpPr>
          <p:nvPr/>
        </p:nvCxnSpPr>
        <p:spPr>
          <a:xfrm>
            <a:off x="4592133" y="2372484"/>
            <a:ext cx="428160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38F3317-0691-4E14-8089-A870EB84290D}"/>
              </a:ext>
            </a:extLst>
          </p:cNvPr>
          <p:cNvGrpSpPr/>
          <p:nvPr/>
        </p:nvGrpSpPr>
        <p:grpSpPr>
          <a:xfrm>
            <a:off x="381047" y="2971800"/>
            <a:ext cx="2960602" cy="1613604"/>
            <a:chOff x="1294542" y="2059068"/>
            <a:chExt cx="2621820" cy="1431269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37D34695-F74A-468F-B0D5-8E1CAA7C3621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10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93A6C805-75B2-497B-9A75-371177339C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5BBCEFDC-74CC-4B6F-9EC1-4404505FFD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E625C450-4618-4667-A670-69E5E67AB7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5996EE38-EDF4-4AD1-B924-2882B41286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F113FF99-D02A-4164-B62C-70B3DFF39F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65ECB176-D5A4-404A-B55C-015DAB0872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Left Brace 7">
              <a:extLst>
                <a:ext uri="{FF2B5EF4-FFF2-40B4-BE49-F238E27FC236}">
                  <a16:creationId xmlns="" xmlns:a16="http://schemas.microsoft.com/office/drawing/2014/main" id="{083B8775-426B-47A7-B9D9-7AB16E2BBE0E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US" sz="4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3A29C8B-FEF8-4E10-9E27-9E16ABFDBA1B}"/>
                </a:ext>
              </a:extLst>
            </p:cNvPr>
            <p:cNvSpPr txBox="1"/>
            <p:nvPr/>
          </p:nvSpPr>
          <p:spPr>
            <a:xfrm>
              <a:off x="2340853" y="2059068"/>
              <a:ext cx="582060" cy="731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4200" b="1" dirty="0">
                  <a:latin typeface="Times New Roman" panose="02020603050405020304" pitchFamily="18" charset="0"/>
                  <a:cs typeface="Times New Roman" pitchFamily="18" charset="0"/>
                </a:rPr>
                <a:t>6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3552CFD-DD0D-4592-BDEC-13FB6EF77FC7}"/>
              </a:ext>
            </a:extLst>
          </p:cNvPr>
          <p:cNvCxnSpPr>
            <a:cxnSpLocks/>
          </p:cNvCxnSpPr>
          <p:nvPr/>
        </p:nvCxnSpPr>
        <p:spPr>
          <a:xfrm flipV="1">
            <a:off x="6019800" y="747918"/>
            <a:ext cx="2945802" cy="94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3BE85D9-3E7F-4592-BE61-38B275D209A2}"/>
              </a:ext>
            </a:extLst>
          </p:cNvPr>
          <p:cNvGrpSpPr/>
          <p:nvPr/>
        </p:nvGrpSpPr>
        <p:grpSpPr>
          <a:xfrm>
            <a:off x="381000" y="4834035"/>
            <a:ext cx="2960602" cy="385611"/>
            <a:chOff x="1260472" y="4043628"/>
            <a:chExt cx="2621820" cy="385611"/>
          </a:xfrm>
        </p:grpSpPr>
        <p:pic>
          <p:nvPicPr>
            <p:cNvPr id="18" name="Picture 4" descr="Download Red Flower Clipart Png - Cartoon Flower Transparent Background -  Full Size PNG Image - PNGkit">
              <a:extLst>
                <a:ext uri="{FF2B5EF4-FFF2-40B4-BE49-F238E27FC236}">
                  <a16:creationId xmlns="" xmlns:a16="http://schemas.microsoft.com/office/drawing/2014/main" id="{1992146E-801E-4059-8424-E0783B765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472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Download Red Flower Clipart Png - Cartoon Flower Transparent Background -  Full Size PNG Image - PNGkit">
              <a:extLst>
                <a:ext uri="{FF2B5EF4-FFF2-40B4-BE49-F238E27FC236}">
                  <a16:creationId xmlns="" xmlns:a16="http://schemas.microsoft.com/office/drawing/2014/main" id="{73A6A930-A77B-4C61-8A57-2A790A7AE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90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Download Red Flower Clipart Png - Cartoon Flower Transparent Background -  Full Size PNG Image - PNGkit">
              <a:extLst>
                <a:ext uri="{FF2B5EF4-FFF2-40B4-BE49-F238E27FC236}">
                  <a16:creationId xmlns="" xmlns:a16="http://schemas.microsoft.com/office/drawing/2014/main" id="{57284CE8-DE2F-43AA-885D-25FBBF48E1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416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Download Red Flower Clipart Png - Cartoon Flower Transparent Background -  Full Size PNG Image - PNGkit">
              <a:extLst>
                <a:ext uri="{FF2B5EF4-FFF2-40B4-BE49-F238E27FC236}">
                  <a16:creationId xmlns="" xmlns:a16="http://schemas.microsoft.com/office/drawing/2014/main" id="{4316DECC-EE40-450C-BFD5-38CD95AC5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343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Download Red Flower Clipart Png - Cartoon Flower Transparent Background -  Full Size PNG Image - PNGkit">
              <a:extLst>
                <a:ext uri="{FF2B5EF4-FFF2-40B4-BE49-F238E27FC236}">
                  <a16:creationId xmlns="" xmlns:a16="http://schemas.microsoft.com/office/drawing/2014/main" id="{A27A78DB-3C36-4ABF-B34C-742C1664F0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435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Download Red Flower Clipart Png - Cartoon Flower Transparent Background -  Full Size PNG Image - PNGkit">
              <a:extLst>
                <a:ext uri="{FF2B5EF4-FFF2-40B4-BE49-F238E27FC236}">
                  <a16:creationId xmlns="" xmlns:a16="http://schemas.microsoft.com/office/drawing/2014/main" id="{DCFC5C43-977C-4F4B-8557-82A2F05B5D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667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08B5A003-5496-49F5-9A3C-3D5D830B77C2}"/>
              </a:ext>
            </a:extLst>
          </p:cNvPr>
          <p:cNvGrpSpPr/>
          <p:nvPr/>
        </p:nvGrpSpPr>
        <p:grpSpPr>
          <a:xfrm>
            <a:off x="3366664" y="3444009"/>
            <a:ext cx="3081196" cy="1828801"/>
            <a:chOff x="3855719" y="2886280"/>
            <a:chExt cx="2728613" cy="1420634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0B88501A-412D-4227-AD2D-FD2DCCC68B44}"/>
                </a:ext>
              </a:extLst>
            </p:cNvPr>
            <p:cNvGrpSpPr/>
            <p:nvPr/>
          </p:nvGrpSpPr>
          <p:grpSpPr>
            <a:xfrm>
              <a:off x="4185795" y="3904246"/>
              <a:ext cx="1449160" cy="402668"/>
              <a:chOff x="5403707" y="4295811"/>
              <a:chExt cx="1798912" cy="592072"/>
            </a:xfrm>
          </p:grpSpPr>
          <p:pic>
            <p:nvPicPr>
              <p:cNvPr id="28" name="Picture 6" descr="Yellow Flower Clipart - Clip Art Yellow Flower - Png Download - Full Size  Clipart (#1079582) - PinClipart">
                <a:extLst>
                  <a:ext uri="{FF2B5EF4-FFF2-40B4-BE49-F238E27FC236}">
                    <a16:creationId xmlns="" xmlns:a16="http://schemas.microsoft.com/office/drawing/2014/main" id="{7BAC33B4-C1BA-4762-AFF9-B384FC35E6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7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" descr="Yellow Flower Clipart - Clip Art Yellow Flower - Png Download - Full Size  Clipart (#1079582) - PinClipart">
                <a:extLst>
                  <a:ext uri="{FF2B5EF4-FFF2-40B4-BE49-F238E27FC236}">
                    <a16:creationId xmlns="" xmlns:a16="http://schemas.microsoft.com/office/drawing/2014/main" id="{78A98AF2-7272-4074-8764-77C0B770F3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295811"/>
                <a:ext cx="584448" cy="592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6" descr="Yellow Flower Clipart - Clip Art Yellow Flower - Png Download - Full Size  Clipart (#1079582) - PinClipart">
                <a:extLst>
                  <a:ext uri="{FF2B5EF4-FFF2-40B4-BE49-F238E27FC236}">
                    <a16:creationId xmlns="" xmlns:a16="http://schemas.microsoft.com/office/drawing/2014/main" id="{FFE788F2-242D-4706-82E2-3A5055ED0A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Left Brace 25">
              <a:extLst>
                <a:ext uri="{FF2B5EF4-FFF2-40B4-BE49-F238E27FC236}">
                  <a16:creationId xmlns="" xmlns:a16="http://schemas.microsoft.com/office/drawing/2014/main" id="{9762C654-99C3-4E1C-A91A-59BD7346EA62}"/>
                </a:ext>
              </a:extLst>
            </p:cNvPr>
            <p:cNvSpPr/>
            <p:nvPr/>
          </p:nvSpPr>
          <p:spPr>
            <a:xfrm rot="5400000">
              <a:off x="4734076" y="3023634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US" sz="4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FF29CA72-28D0-48C6-B870-93A993C8D41E}"/>
                </a:ext>
              </a:extLst>
            </p:cNvPr>
            <p:cNvSpPr txBox="1"/>
            <p:nvPr/>
          </p:nvSpPr>
          <p:spPr>
            <a:xfrm>
              <a:off x="3855719" y="2886280"/>
              <a:ext cx="2728613" cy="640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4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4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4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sp>
        <p:nvSpPr>
          <p:cNvPr id="31" name="Left Brace 30">
            <a:extLst>
              <a:ext uri="{FF2B5EF4-FFF2-40B4-BE49-F238E27FC236}">
                <a16:creationId xmlns="" xmlns:a16="http://schemas.microsoft.com/office/drawing/2014/main" id="{C8F8BE08-FE67-4A20-896F-E1CC6FA2ECC4}"/>
              </a:ext>
            </a:extLst>
          </p:cNvPr>
          <p:cNvSpPr/>
          <p:nvPr/>
        </p:nvSpPr>
        <p:spPr>
          <a:xfrm rot="16200000">
            <a:off x="2638868" y="3196690"/>
            <a:ext cx="385610" cy="4901341"/>
          </a:xfrm>
          <a:prstGeom prst="leftBrace">
            <a:avLst>
              <a:gd name="adj1" fmla="val 312529"/>
              <a:gd name="adj2" fmla="val 50824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en-US" sz="4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BD271F3-B676-4644-9B37-919299491678}"/>
              </a:ext>
            </a:extLst>
          </p:cNvPr>
          <p:cNvSpPr txBox="1"/>
          <p:nvPr/>
        </p:nvSpPr>
        <p:spPr>
          <a:xfrm>
            <a:off x="2703794" y="5612575"/>
            <a:ext cx="436545" cy="824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200" b="1" dirty="0"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1A88D186-D4CA-4873-B5B0-93649B416F8B}"/>
              </a:ext>
            </a:extLst>
          </p:cNvPr>
          <p:cNvCxnSpPr>
            <a:cxnSpLocks/>
          </p:cNvCxnSpPr>
          <p:nvPr/>
        </p:nvCxnSpPr>
        <p:spPr>
          <a:xfrm flipV="1">
            <a:off x="149355" y="1525162"/>
            <a:ext cx="2259389" cy="96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42E01D16-EDCD-4866-8376-2C04C141DC97}"/>
              </a:ext>
            </a:extLst>
          </p:cNvPr>
          <p:cNvCxnSpPr>
            <a:cxnSpLocks/>
          </p:cNvCxnSpPr>
          <p:nvPr/>
        </p:nvCxnSpPr>
        <p:spPr>
          <a:xfrm>
            <a:off x="174972" y="2385010"/>
            <a:ext cx="29653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A52557F0-6DFE-47DA-8EBC-CEA060BCC9E0}"/>
              </a:ext>
            </a:extLst>
          </p:cNvPr>
          <p:cNvCxnSpPr>
            <a:cxnSpLocks/>
          </p:cNvCxnSpPr>
          <p:nvPr/>
        </p:nvCxnSpPr>
        <p:spPr>
          <a:xfrm flipV="1">
            <a:off x="2584763" y="1515386"/>
            <a:ext cx="2259389" cy="96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94A73D25-A37F-46DA-B2E4-2482EDAFBD6D}"/>
              </a:ext>
            </a:extLst>
          </p:cNvPr>
          <p:cNvCxnSpPr>
            <a:cxnSpLocks/>
          </p:cNvCxnSpPr>
          <p:nvPr/>
        </p:nvCxnSpPr>
        <p:spPr>
          <a:xfrm flipV="1">
            <a:off x="5074830" y="1536023"/>
            <a:ext cx="376437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65D2F594-703E-4FD9-A57C-76C1E5CF659D}"/>
              </a:ext>
            </a:extLst>
          </p:cNvPr>
          <p:cNvCxnSpPr>
            <a:cxnSpLocks/>
          </p:cNvCxnSpPr>
          <p:nvPr/>
        </p:nvCxnSpPr>
        <p:spPr>
          <a:xfrm>
            <a:off x="174972" y="3175348"/>
            <a:ext cx="33302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8DA15C4F-8B6B-48E9-9F5A-39A7AE29DB6A}"/>
              </a:ext>
            </a:extLst>
          </p:cNvPr>
          <p:cNvSpPr/>
          <p:nvPr/>
        </p:nvSpPr>
        <p:spPr>
          <a:xfrm>
            <a:off x="2484656" y="932825"/>
            <a:ext cx="263886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7653369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32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9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5D3071-951A-4651-9426-7E26D40182D9}"/>
              </a:ext>
            </a:extLst>
          </p:cNvPr>
          <p:cNvSpPr txBox="1"/>
          <p:nvPr/>
        </p:nvSpPr>
        <p:spPr>
          <a:xfrm>
            <a:off x="94696" y="40587"/>
            <a:ext cx="8883031" cy="639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vi-VN" sz="4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TLN2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TG </a:t>
            </a:r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3’)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354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75D3071-951A-4651-9426-7E26D40182D9}"/>
              </a:ext>
            </a:extLst>
          </p:cNvPr>
          <p:cNvSpPr txBox="1"/>
          <p:nvPr/>
        </p:nvSpPr>
        <p:spPr>
          <a:xfrm>
            <a:off x="94696" y="40587"/>
            <a:ext cx="8883031" cy="3097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2C0F2CDF-5C6E-471E-B1BA-594AAAB7304F}"/>
              </a:ext>
            </a:extLst>
          </p:cNvPr>
          <p:cNvCxnSpPr>
            <a:cxnSpLocks/>
          </p:cNvCxnSpPr>
          <p:nvPr/>
        </p:nvCxnSpPr>
        <p:spPr>
          <a:xfrm flipV="1">
            <a:off x="1082313" y="734825"/>
            <a:ext cx="4568701" cy="94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4B9A5B1-65E3-4966-B9CD-5B3427CE0741}"/>
              </a:ext>
            </a:extLst>
          </p:cNvPr>
          <p:cNvCxnSpPr>
            <a:cxnSpLocks/>
          </p:cNvCxnSpPr>
          <p:nvPr/>
        </p:nvCxnSpPr>
        <p:spPr>
          <a:xfrm>
            <a:off x="4038600" y="2209800"/>
            <a:ext cx="492700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3552CFD-DD0D-4592-BDEC-13FB6EF77FC7}"/>
              </a:ext>
            </a:extLst>
          </p:cNvPr>
          <p:cNvCxnSpPr>
            <a:cxnSpLocks/>
          </p:cNvCxnSpPr>
          <p:nvPr/>
        </p:nvCxnSpPr>
        <p:spPr>
          <a:xfrm flipV="1">
            <a:off x="6019800" y="747918"/>
            <a:ext cx="2945802" cy="94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1A88D186-D4CA-4873-B5B0-93649B416F8B}"/>
              </a:ext>
            </a:extLst>
          </p:cNvPr>
          <p:cNvCxnSpPr>
            <a:cxnSpLocks/>
          </p:cNvCxnSpPr>
          <p:nvPr/>
        </p:nvCxnSpPr>
        <p:spPr>
          <a:xfrm flipV="1">
            <a:off x="156937" y="1478624"/>
            <a:ext cx="2259389" cy="96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42E01D16-EDCD-4866-8376-2C04C141DC97}"/>
              </a:ext>
            </a:extLst>
          </p:cNvPr>
          <p:cNvCxnSpPr>
            <a:cxnSpLocks/>
          </p:cNvCxnSpPr>
          <p:nvPr/>
        </p:nvCxnSpPr>
        <p:spPr>
          <a:xfrm>
            <a:off x="174972" y="2209800"/>
            <a:ext cx="2796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A52557F0-6DFE-47DA-8EBC-CEA060BCC9E0}"/>
              </a:ext>
            </a:extLst>
          </p:cNvPr>
          <p:cNvCxnSpPr>
            <a:cxnSpLocks/>
          </p:cNvCxnSpPr>
          <p:nvPr/>
        </p:nvCxnSpPr>
        <p:spPr>
          <a:xfrm flipV="1">
            <a:off x="2590800" y="1478624"/>
            <a:ext cx="2259389" cy="96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94A73D25-A37F-46DA-B2E4-2482EDAFBD6D}"/>
              </a:ext>
            </a:extLst>
          </p:cNvPr>
          <p:cNvCxnSpPr>
            <a:cxnSpLocks/>
          </p:cNvCxnSpPr>
          <p:nvPr/>
        </p:nvCxnSpPr>
        <p:spPr>
          <a:xfrm flipV="1">
            <a:off x="5031773" y="1491407"/>
            <a:ext cx="376437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65D2F594-703E-4FD9-A57C-76C1E5CF659D}"/>
              </a:ext>
            </a:extLst>
          </p:cNvPr>
          <p:cNvCxnSpPr>
            <a:cxnSpLocks/>
          </p:cNvCxnSpPr>
          <p:nvPr/>
        </p:nvCxnSpPr>
        <p:spPr>
          <a:xfrm>
            <a:off x="174972" y="2971800"/>
            <a:ext cx="24158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41B0C31-1F07-4718-9AA4-728FEDCE50BF}"/>
              </a:ext>
            </a:extLst>
          </p:cNvPr>
          <p:cNvSpPr txBox="1"/>
          <p:nvPr/>
        </p:nvSpPr>
        <p:spPr>
          <a:xfrm>
            <a:off x="986642" y="3325041"/>
            <a:ext cx="6841176" cy="342753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25000"/>
              </a:lnSpc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+ 3 = 9 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25000"/>
              </a:lnSpc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9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43089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414</Words>
  <Application>Microsoft Office PowerPoint</Application>
  <PresentationFormat>On-screen Show (4:3)</PresentationFormat>
  <Paragraphs>87</Paragraphs>
  <Slides>14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107</cp:revision>
  <dcterms:created xsi:type="dcterms:W3CDTF">2022-10-10T12:48:37Z</dcterms:created>
  <dcterms:modified xsi:type="dcterms:W3CDTF">2024-11-01T01:13:58Z</dcterms:modified>
</cp:coreProperties>
</file>