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316" r:id="rId3"/>
    <p:sldId id="317" r:id="rId4"/>
    <p:sldId id="318" r:id="rId5"/>
    <p:sldId id="319" r:id="rId6"/>
  </p:sldIdLst>
  <p:sldSz cx="12192000" cy="6858000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  <a:srgbClr val="FFFFFF"/>
    <a:srgbClr val="FFFF99"/>
    <a:srgbClr val="00B0F0"/>
    <a:srgbClr val="DBEEF4"/>
    <a:srgbClr val="BFD865"/>
    <a:srgbClr val="9DD046"/>
    <a:srgbClr val="A4DFFC"/>
    <a:srgbClr val="8BF18D"/>
    <a:srgbClr val="E3C9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5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5" r:id="rId5"/>
    <p:sldLayoutId id="2147483692" r:id="rId6"/>
    <p:sldLayoutId id="2147483694" r:id="rId7"/>
    <p:sldLayoutId id="2147483693" r:id="rId8"/>
    <p:sldLayoutId id="2147483691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1210" y="1656416"/>
            <a:ext cx="6113417" cy="328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11</a:t>
            </a:r>
          </a:p>
          <a:p>
            <a:pPr algn="ctr">
              <a:lnSpc>
                <a:spcPct val="150000"/>
              </a:lnSpc>
            </a:pPr>
            <a:r>
              <a:rPr lang="en-US" sz="48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TRỪ (QUA 10) TRONG PHẠM VI 20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677724" y="206880"/>
              <a:ext cx="19720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2</a:t>
              </a:r>
              <a:endParaRPr lang="vi-VN" sz="3200" dirty="0">
                <a:solidFill>
                  <a:schemeClr val="accent3">
                    <a:lumMod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PHÉP CỘNG, PHÉP TRỪ TRONG PHẠM VI 20</a:t>
            </a:r>
            <a:endParaRPr lang="vi-VN" sz="36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648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38D508-96D9-4E70-AF86-8628F0350B9C}"/>
              </a:ext>
            </a:extLst>
          </p:cNvPr>
          <p:cNvSpPr txBox="1"/>
          <p:nvPr/>
        </p:nvSpPr>
        <p:spPr>
          <a:xfrm>
            <a:off x="1204515" y="376923"/>
            <a:ext cx="524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5A6E431-EA72-43D1-8A1C-ADEB5DC66C38}"/>
              </a:ext>
            </a:extLst>
          </p:cNvPr>
          <p:cNvSpPr/>
          <p:nvPr/>
        </p:nvSpPr>
        <p:spPr>
          <a:xfrm>
            <a:off x="545739" y="443460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F117782-74B7-4C56-8822-C4D19DC3C194}"/>
              </a:ext>
            </a:extLst>
          </p:cNvPr>
          <p:cNvGrpSpPr/>
          <p:nvPr/>
        </p:nvGrpSpPr>
        <p:grpSpPr>
          <a:xfrm>
            <a:off x="1084116" y="1694281"/>
            <a:ext cx="3027820" cy="1247488"/>
            <a:chOff x="1078522" y="1471388"/>
            <a:chExt cx="2782277" cy="124748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7DB2CBF-C6B1-4C4C-B30A-1403071CEDB6}"/>
                </a:ext>
              </a:extLst>
            </p:cNvPr>
            <p:cNvGrpSpPr/>
            <p:nvPr/>
          </p:nvGrpSpPr>
          <p:grpSpPr>
            <a:xfrm>
              <a:off x="1078522" y="1471388"/>
              <a:ext cx="2782277" cy="1247488"/>
              <a:chOff x="254685" y="2084792"/>
              <a:chExt cx="2782277" cy="1247488"/>
            </a:xfrm>
          </p:grpSpPr>
          <p:pic>
            <p:nvPicPr>
              <p:cNvPr id="5" name="Picture 2" descr="Cloud Cartoon Images | Cartoon clouds, Diy creative crafts, Diy clouds">
                <a:extLst>
                  <a:ext uri="{FF2B5EF4-FFF2-40B4-BE49-F238E27FC236}">
                    <a16:creationId xmlns:a16="http://schemas.microsoft.com/office/drawing/2014/main" id="{5C14186E-AF4C-4B24-8A77-2BB21481D75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685" y="2084792"/>
                <a:ext cx="2782277" cy="1247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5B92C6-CF86-4D91-A3CF-3745BB6CD1D9}"/>
                  </a:ext>
                </a:extLst>
              </p:cNvPr>
              <p:cNvSpPr txBox="1"/>
              <p:nvPr/>
            </p:nvSpPr>
            <p:spPr>
              <a:xfrm>
                <a:off x="409710" y="2313934"/>
                <a:ext cx="2243683" cy="823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 – 6 = </a:t>
                </a:r>
                <a:endParaRPr lang="vi-VN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2A2ADC6B-29E0-4CC2-81F3-F172521B2491}"/>
                </a:ext>
              </a:extLst>
            </p:cNvPr>
            <p:cNvSpPr/>
            <p:nvPr/>
          </p:nvSpPr>
          <p:spPr>
            <a:xfrm>
              <a:off x="2745812" y="1934652"/>
              <a:ext cx="604071" cy="60407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694E5DC-4909-4EEA-A983-787A32C76850}"/>
              </a:ext>
            </a:extLst>
          </p:cNvPr>
          <p:cNvGrpSpPr/>
          <p:nvPr/>
        </p:nvGrpSpPr>
        <p:grpSpPr>
          <a:xfrm>
            <a:off x="583672" y="3837668"/>
            <a:ext cx="3027820" cy="1247488"/>
            <a:chOff x="1078522" y="1471388"/>
            <a:chExt cx="2782277" cy="124748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2BAF2C6-F5BD-4D39-A1FE-4CE2843B9D6C}"/>
                </a:ext>
              </a:extLst>
            </p:cNvPr>
            <p:cNvGrpSpPr/>
            <p:nvPr/>
          </p:nvGrpSpPr>
          <p:grpSpPr>
            <a:xfrm>
              <a:off x="1078522" y="1471388"/>
              <a:ext cx="2782277" cy="1247488"/>
              <a:chOff x="254685" y="2084792"/>
              <a:chExt cx="2782277" cy="1247488"/>
            </a:xfrm>
          </p:grpSpPr>
          <p:pic>
            <p:nvPicPr>
              <p:cNvPr id="12" name="Picture 2" descr="Cloud Cartoon Images | Cartoon clouds, Diy creative crafts, Diy clouds">
                <a:extLst>
                  <a:ext uri="{FF2B5EF4-FFF2-40B4-BE49-F238E27FC236}">
                    <a16:creationId xmlns:a16="http://schemas.microsoft.com/office/drawing/2014/main" id="{7DD048C7-70EA-4DE6-AC71-4FEAFAAD0A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685" y="2084792"/>
                <a:ext cx="2782277" cy="1247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3D34683-008F-4B63-BBA7-F8CC77D350D8}"/>
                  </a:ext>
                </a:extLst>
              </p:cNvPr>
              <p:cNvSpPr txBox="1"/>
              <p:nvPr/>
            </p:nvSpPr>
            <p:spPr>
              <a:xfrm>
                <a:off x="254685" y="2337217"/>
                <a:ext cx="2243683" cy="823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 – 5 = </a:t>
                </a:r>
                <a:endParaRPr lang="vi-VN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A892F1E-9B47-4E89-8F56-DE5E1610E76F}"/>
                </a:ext>
              </a:extLst>
            </p:cNvPr>
            <p:cNvSpPr/>
            <p:nvPr/>
          </p:nvSpPr>
          <p:spPr>
            <a:xfrm>
              <a:off x="2628753" y="1919248"/>
              <a:ext cx="604071" cy="60407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BDE7C4B-621B-4D7B-BEFC-E69A91BEDE4A}"/>
              </a:ext>
            </a:extLst>
          </p:cNvPr>
          <p:cNvGrpSpPr/>
          <p:nvPr/>
        </p:nvGrpSpPr>
        <p:grpSpPr>
          <a:xfrm>
            <a:off x="4503779" y="2590180"/>
            <a:ext cx="3239961" cy="1247488"/>
            <a:chOff x="1078522" y="1471388"/>
            <a:chExt cx="2782277" cy="1247488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20395AC-4B0C-4A37-B796-6BB318AA82A9}"/>
                </a:ext>
              </a:extLst>
            </p:cNvPr>
            <p:cNvGrpSpPr/>
            <p:nvPr/>
          </p:nvGrpSpPr>
          <p:grpSpPr>
            <a:xfrm>
              <a:off x="1078522" y="1471388"/>
              <a:ext cx="2782277" cy="1247488"/>
              <a:chOff x="254685" y="2084792"/>
              <a:chExt cx="2782277" cy="1247488"/>
            </a:xfrm>
          </p:grpSpPr>
          <p:pic>
            <p:nvPicPr>
              <p:cNvPr id="17" name="Picture 2" descr="Cloud Cartoon Images | Cartoon clouds, Diy creative crafts, Diy clouds">
                <a:extLst>
                  <a:ext uri="{FF2B5EF4-FFF2-40B4-BE49-F238E27FC236}">
                    <a16:creationId xmlns:a16="http://schemas.microsoft.com/office/drawing/2014/main" id="{244B0F13-239A-4869-B824-01D5486AE5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685" y="2084792"/>
                <a:ext cx="2782277" cy="1247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F4BD2D-9703-4D4F-AB73-9921F1285607}"/>
                  </a:ext>
                </a:extLst>
              </p:cNvPr>
              <p:cNvSpPr txBox="1"/>
              <p:nvPr/>
            </p:nvSpPr>
            <p:spPr>
              <a:xfrm>
                <a:off x="468842" y="2351109"/>
                <a:ext cx="2243683" cy="823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 – 8 = </a:t>
                </a:r>
                <a:endParaRPr lang="vi-VN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2C5279C-7DE4-47B6-8D35-D668725493C9}"/>
                </a:ext>
              </a:extLst>
            </p:cNvPr>
            <p:cNvSpPr/>
            <p:nvPr/>
          </p:nvSpPr>
          <p:spPr>
            <a:xfrm>
              <a:off x="2736350" y="1950534"/>
              <a:ext cx="604071" cy="60407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A10B0E7-5544-4579-A118-6B3A71DEE103}"/>
              </a:ext>
            </a:extLst>
          </p:cNvPr>
          <p:cNvGrpSpPr/>
          <p:nvPr/>
        </p:nvGrpSpPr>
        <p:grpSpPr>
          <a:xfrm>
            <a:off x="3112642" y="5003416"/>
            <a:ext cx="3239960" cy="1247488"/>
            <a:chOff x="1078522" y="1471388"/>
            <a:chExt cx="2782277" cy="124748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CA70DCBC-E621-411B-8187-167155E7E2B9}"/>
                </a:ext>
              </a:extLst>
            </p:cNvPr>
            <p:cNvGrpSpPr/>
            <p:nvPr/>
          </p:nvGrpSpPr>
          <p:grpSpPr>
            <a:xfrm>
              <a:off x="1078522" y="1471388"/>
              <a:ext cx="2782277" cy="1247488"/>
              <a:chOff x="254685" y="2084792"/>
              <a:chExt cx="2782277" cy="1247488"/>
            </a:xfrm>
          </p:grpSpPr>
          <p:pic>
            <p:nvPicPr>
              <p:cNvPr id="22" name="Picture 2" descr="Cloud Cartoon Images | Cartoon clouds, Diy creative crafts, Diy clouds">
                <a:extLst>
                  <a:ext uri="{FF2B5EF4-FFF2-40B4-BE49-F238E27FC236}">
                    <a16:creationId xmlns:a16="http://schemas.microsoft.com/office/drawing/2014/main" id="{5E5C5705-3072-4021-9B83-5CFE45A01CB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tx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685" y="2084792"/>
                <a:ext cx="2782277" cy="1247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FED204D-CB11-4ACD-BCFC-C2AD7E935B50}"/>
                  </a:ext>
                </a:extLst>
              </p:cNvPr>
              <p:cNvSpPr txBox="1"/>
              <p:nvPr/>
            </p:nvSpPr>
            <p:spPr>
              <a:xfrm>
                <a:off x="482699" y="2337530"/>
                <a:ext cx="2243683" cy="823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 – 8 = </a:t>
                </a:r>
                <a:endParaRPr lang="vi-VN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45B124F9-8EEE-4AAE-A98C-F760113C2292}"/>
                </a:ext>
              </a:extLst>
            </p:cNvPr>
            <p:cNvSpPr/>
            <p:nvPr/>
          </p:nvSpPr>
          <p:spPr>
            <a:xfrm>
              <a:off x="2755188" y="1919248"/>
              <a:ext cx="604071" cy="60407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ECB34D-D24F-492E-B3C7-0E2096E4BEE7}"/>
              </a:ext>
            </a:extLst>
          </p:cNvPr>
          <p:cNvGrpSpPr/>
          <p:nvPr/>
        </p:nvGrpSpPr>
        <p:grpSpPr>
          <a:xfrm>
            <a:off x="4346984" y="607097"/>
            <a:ext cx="3027819" cy="1247488"/>
            <a:chOff x="1078522" y="1471388"/>
            <a:chExt cx="2782277" cy="1247488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B9262BE-CDCF-43F5-A05F-73B998919EA7}"/>
                </a:ext>
              </a:extLst>
            </p:cNvPr>
            <p:cNvGrpSpPr/>
            <p:nvPr/>
          </p:nvGrpSpPr>
          <p:grpSpPr>
            <a:xfrm>
              <a:off x="1078522" y="1471388"/>
              <a:ext cx="2782277" cy="1247488"/>
              <a:chOff x="254685" y="2084792"/>
              <a:chExt cx="2782277" cy="1247488"/>
            </a:xfrm>
          </p:grpSpPr>
          <p:pic>
            <p:nvPicPr>
              <p:cNvPr id="27" name="Picture 2" descr="Cloud Cartoon Images | Cartoon clouds, Diy creative crafts, Diy clouds">
                <a:extLst>
                  <a:ext uri="{FF2B5EF4-FFF2-40B4-BE49-F238E27FC236}">
                    <a16:creationId xmlns:a16="http://schemas.microsoft.com/office/drawing/2014/main" id="{4CC1E8D6-F7A1-4647-BE91-7DF2A03D7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3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685" y="2084792"/>
                <a:ext cx="2782277" cy="1247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E91B804-F8BF-4C1E-AE65-F747D181B52C}"/>
                  </a:ext>
                </a:extLst>
              </p:cNvPr>
              <p:cNvSpPr txBox="1"/>
              <p:nvPr/>
            </p:nvSpPr>
            <p:spPr>
              <a:xfrm>
                <a:off x="398765" y="2368301"/>
                <a:ext cx="2243683" cy="823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 – 8 = </a:t>
                </a:r>
                <a:endParaRPr lang="vi-VN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5EF30FB-71F5-46A0-A453-A74DA6B120E8}"/>
                </a:ext>
              </a:extLst>
            </p:cNvPr>
            <p:cNvSpPr/>
            <p:nvPr/>
          </p:nvSpPr>
          <p:spPr>
            <a:xfrm>
              <a:off x="2715711" y="1919248"/>
              <a:ext cx="604071" cy="60407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4D7C473-EAD0-4AE5-AAF6-71B3CF116313}"/>
              </a:ext>
            </a:extLst>
          </p:cNvPr>
          <p:cNvGrpSpPr/>
          <p:nvPr/>
        </p:nvGrpSpPr>
        <p:grpSpPr>
          <a:xfrm>
            <a:off x="7913316" y="3059144"/>
            <a:ext cx="3290326" cy="1247488"/>
            <a:chOff x="1078522" y="1471388"/>
            <a:chExt cx="2782277" cy="124748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6E2181DB-BC1D-4895-B50D-790337C5C237}"/>
                </a:ext>
              </a:extLst>
            </p:cNvPr>
            <p:cNvGrpSpPr/>
            <p:nvPr/>
          </p:nvGrpSpPr>
          <p:grpSpPr>
            <a:xfrm>
              <a:off x="1078522" y="1471388"/>
              <a:ext cx="2782277" cy="1247488"/>
              <a:chOff x="254685" y="2084792"/>
              <a:chExt cx="2782277" cy="1247488"/>
            </a:xfrm>
          </p:grpSpPr>
          <p:pic>
            <p:nvPicPr>
              <p:cNvPr id="32" name="Picture 2" descr="Cloud Cartoon Images | Cartoon clouds, Diy creative crafts, Diy clouds">
                <a:extLst>
                  <a:ext uri="{FF2B5EF4-FFF2-40B4-BE49-F238E27FC236}">
                    <a16:creationId xmlns:a16="http://schemas.microsoft.com/office/drawing/2014/main" id="{345560EC-C667-4EB5-B4DA-74A25405B4C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685" y="2084792"/>
                <a:ext cx="2782277" cy="1247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650BEE9-9AF2-4926-903D-9EEDEFE782D7}"/>
                  </a:ext>
                </a:extLst>
              </p:cNvPr>
              <p:cNvSpPr txBox="1"/>
              <p:nvPr/>
            </p:nvSpPr>
            <p:spPr>
              <a:xfrm>
                <a:off x="519732" y="2397009"/>
                <a:ext cx="2243683" cy="823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 – 9 = </a:t>
                </a:r>
                <a:endParaRPr lang="vi-VN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26EA6BEE-AC27-4B26-95B8-FA9E5AD0BA74}"/>
                </a:ext>
              </a:extLst>
            </p:cNvPr>
            <p:cNvSpPr/>
            <p:nvPr/>
          </p:nvSpPr>
          <p:spPr>
            <a:xfrm>
              <a:off x="2628753" y="1919248"/>
              <a:ext cx="604071" cy="60407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C345800-B5EB-42C4-B0A5-E924294B92E5}"/>
              </a:ext>
            </a:extLst>
          </p:cNvPr>
          <p:cNvGrpSpPr/>
          <p:nvPr/>
        </p:nvGrpSpPr>
        <p:grpSpPr>
          <a:xfrm>
            <a:off x="7452660" y="1207950"/>
            <a:ext cx="3125447" cy="1247488"/>
            <a:chOff x="825496" y="1644054"/>
            <a:chExt cx="2782277" cy="1247488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99FA5AB1-0FA7-4209-9643-FEF6B1CF361A}"/>
                </a:ext>
              </a:extLst>
            </p:cNvPr>
            <p:cNvGrpSpPr/>
            <p:nvPr/>
          </p:nvGrpSpPr>
          <p:grpSpPr>
            <a:xfrm>
              <a:off x="825496" y="1644054"/>
              <a:ext cx="2782277" cy="1247488"/>
              <a:chOff x="1659" y="2257458"/>
              <a:chExt cx="2782277" cy="1247488"/>
            </a:xfrm>
          </p:grpSpPr>
          <p:pic>
            <p:nvPicPr>
              <p:cNvPr id="37" name="Picture 2" descr="Cloud Cartoon Images | Cartoon clouds, Diy creative crafts, Diy clouds">
                <a:extLst>
                  <a:ext uri="{FF2B5EF4-FFF2-40B4-BE49-F238E27FC236}">
                    <a16:creationId xmlns:a16="http://schemas.microsoft.com/office/drawing/2014/main" id="{69A10BE4-1A2D-48B4-AE94-52428F7B9DB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4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9" y="2257458"/>
                <a:ext cx="2782277" cy="1247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9D89905-8186-4395-84DF-EA1430F3EE97}"/>
                  </a:ext>
                </a:extLst>
              </p:cNvPr>
              <p:cNvSpPr txBox="1"/>
              <p:nvPr/>
            </p:nvSpPr>
            <p:spPr>
              <a:xfrm>
                <a:off x="500227" y="2500949"/>
                <a:ext cx="2243683" cy="823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 – 7 = </a:t>
                </a:r>
                <a:endParaRPr lang="vi-VN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CC4C85E9-C8F0-4AE3-B370-45E79A49D615}"/>
                </a:ext>
              </a:extLst>
            </p:cNvPr>
            <p:cNvSpPr/>
            <p:nvPr/>
          </p:nvSpPr>
          <p:spPr>
            <a:xfrm>
              <a:off x="2672944" y="2052807"/>
              <a:ext cx="604071" cy="60407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F916C4C-53A9-49C5-9777-3DC4C4B071BA}"/>
              </a:ext>
            </a:extLst>
          </p:cNvPr>
          <p:cNvGrpSpPr/>
          <p:nvPr/>
        </p:nvGrpSpPr>
        <p:grpSpPr>
          <a:xfrm>
            <a:off x="7148185" y="4827532"/>
            <a:ext cx="3125446" cy="1247488"/>
            <a:chOff x="1078522" y="1471388"/>
            <a:chExt cx="2782277" cy="1247488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54B56C6-64B5-4542-BF51-CA5FDBB7E067}"/>
                </a:ext>
              </a:extLst>
            </p:cNvPr>
            <p:cNvGrpSpPr/>
            <p:nvPr/>
          </p:nvGrpSpPr>
          <p:grpSpPr>
            <a:xfrm>
              <a:off x="1078522" y="1471388"/>
              <a:ext cx="2782277" cy="1247488"/>
              <a:chOff x="254685" y="2084792"/>
              <a:chExt cx="2782277" cy="1247488"/>
            </a:xfrm>
          </p:grpSpPr>
          <p:pic>
            <p:nvPicPr>
              <p:cNvPr id="42" name="Picture 2" descr="Cloud Cartoon Images | Cartoon clouds, Diy creative crafts, Diy clouds">
                <a:extLst>
                  <a:ext uri="{FF2B5EF4-FFF2-40B4-BE49-F238E27FC236}">
                    <a16:creationId xmlns:a16="http://schemas.microsoft.com/office/drawing/2014/main" id="{0A697E88-EAB7-430D-A0D6-88667A29CDA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685" y="2084792"/>
                <a:ext cx="2782277" cy="1247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F3767BD-4154-47A9-A9AC-F84F11A2F7D9}"/>
                  </a:ext>
                </a:extLst>
              </p:cNvPr>
              <p:cNvSpPr txBox="1"/>
              <p:nvPr/>
            </p:nvSpPr>
            <p:spPr>
              <a:xfrm>
                <a:off x="324135" y="2358199"/>
                <a:ext cx="2243683" cy="823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 – 4 = </a:t>
                </a:r>
                <a:endParaRPr lang="vi-VN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1683F72E-F183-4508-8958-58563721B793}"/>
                </a:ext>
              </a:extLst>
            </p:cNvPr>
            <p:cNvSpPr/>
            <p:nvPr/>
          </p:nvSpPr>
          <p:spPr>
            <a:xfrm>
              <a:off x="2628753" y="1919248"/>
              <a:ext cx="604071" cy="60407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0AB512D-21DA-41E3-B7CA-69E724B39B23}"/>
              </a:ext>
            </a:extLst>
          </p:cNvPr>
          <p:cNvSpPr/>
          <p:nvPr/>
        </p:nvSpPr>
        <p:spPr>
          <a:xfrm>
            <a:off x="2958495" y="2243348"/>
            <a:ext cx="419669" cy="52322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9F8AD222-A55E-4CAF-836C-19A5AEBE2455}"/>
              </a:ext>
            </a:extLst>
          </p:cNvPr>
          <p:cNvSpPr/>
          <p:nvPr/>
        </p:nvSpPr>
        <p:spPr>
          <a:xfrm>
            <a:off x="6234957" y="1095381"/>
            <a:ext cx="419669" cy="52322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E3900DED-4BF0-4220-8839-A31ED7A1300D}"/>
              </a:ext>
            </a:extLst>
          </p:cNvPr>
          <p:cNvSpPr/>
          <p:nvPr/>
        </p:nvSpPr>
        <p:spPr>
          <a:xfrm>
            <a:off x="9660283" y="1634324"/>
            <a:ext cx="419669" cy="52322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D9AB596-C53E-46D5-A5B2-C0B40ECA67DA}"/>
              </a:ext>
            </a:extLst>
          </p:cNvPr>
          <p:cNvSpPr/>
          <p:nvPr/>
        </p:nvSpPr>
        <p:spPr>
          <a:xfrm>
            <a:off x="2478880" y="4325952"/>
            <a:ext cx="419669" cy="52322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D642E33-3FA3-4B1E-84FF-945AD98C6BD5}"/>
              </a:ext>
            </a:extLst>
          </p:cNvPr>
          <p:cNvSpPr/>
          <p:nvPr/>
        </p:nvSpPr>
        <p:spPr>
          <a:xfrm>
            <a:off x="6603894" y="3078464"/>
            <a:ext cx="419669" cy="52322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BD9B401-ECCD-49D2-896A-F6A4E8B095AA}"/>
              </a:ext>
            </a:extLst>
          </p:cNvPr>
          <p:cNvSpPr/>
          <p:nvPr/>
        </p:nvSpPr>
        <p:spPr>
          <a:xfrm>
            <a:off x="9893974" y="3547428"/>
            <a:ext cx="419669" cy="52322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74BB3378-8C4C-40CF-92A9-592D52179727}"/>
              </a:ext>
            </a:extLst>
          </p:cNvPr>
          <p:cNvSpPr/>
          <p:nvPr/>
        </p:nvSpPr>
        <p:spPr>
          <a:xfrm>
            <a:off x="5207005" y="5491700"/>
            <a:ext cx="419669" cy="52322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E49C3AEF-7681-4CB1-8D88-53348D9F39FF}"/>
              </a:ext>
            </a:extLst>
          </p:cNvPr>
          <p:cNvSpPr/>
          <p:nvPr/>
        </p:nvSpPr>
        <p:spPr>
          <a:xfrm>
            <a:off x="9133784" y="5338842"/>
            <a:ext cx="419669" cy="52322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353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51D485-8EA8-47CC-82DE-DB707AEFFC34}"/>
              </a:ext>
            </a:extLst>
          </p:cNvPr>
          <p:cNvSpPr txBox="1"/>
          <p:nvPr/>
        </p:nvSpPr>
        <p:spPr>
          <a:xfrm>
            <a:off x="1502506" y="754352"/>
            <a:ext cx="1314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BB86FA-98C0-4D00-9A08-0AC7B3B34E06}"/>
              </a:ext>
            </a:extLst>
          </p:cNvPr>
          <p:cNvSpPr/>
          <p:nvPr/>
        </p:nvSpPr>
        <p:spPr>
          <a:xfrm>
            <a:off x="965474" y="754352"/>
            <a:ext cx="594909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23071AC-D20B-493E-94AA-E866B1ADAE9E}"/>
              </a:ext>
            </a:extLst>
          </p:cNvPr>
          <p:cNvSpPr/>
          <p:nvPr/>
        </p:nvSpPr>
        <p:spPr>
          <a:xfrm>
            <a:off x="896645" y="1844886"/>
            <a:ext cx="3337042" cy="27268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+ 5 =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 + 7 =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12 – 7 = 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12 – 5 =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33E264B-6690-4F63-991E-E54384049830}"/>
              </a:ext>
            </a:extLst>
          </p:cNvPr>
          <p:cNvSpPr/>
          <p:nvPr/>
        </p:nvSpPr>
        <p:spPr>
          <a:xfrm>
            <a:off x="4175554" y="1844886"/>
            <a:ext cx="3337042" cy="27268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8 + 6 =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6 + 8 =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14 – 8 = 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14 – 6 =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F9771D9-348B-44B6-ADE9-F714E8DFD009}"/>
              </a:ext>
            </a:extLst>
          </p:cNvPr>
          <p:cNvSpPr/>
          <p:nvPr/>
        </p:nvSpPr>
        <p:spPr>
          <a:xfrm>
            <a:off x="7454463" y="1844886"/>
            <a:ext cx="3337042" cy="27268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 9 + 8 =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8 + 9 =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17 – 9 = 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17 – 8 =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850236-2EA2-457D-9D56-66D135EEBD50}"/>
              </a:ext>
            </a:extLst>
          </p:cNvPr>
          <p:cNvSpPr txBox="1"/>
          <p:nvPr/>
        </p:nvSpPr>
        <p:spPr>
          <a:xfrm>
            <a:off x="3116463" y="1549946"/>
            <a:ext cx="734888" cy="331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16AA63-71C9-4248-B7F4-4755C18508F2}"/>
              </a:ext>
            </a:extLst>
          </p:cNvPr>
          <p:cNvSpPr txBox="1"/>
          <p:nvPr/>
        </p:nvSpPr>
        <p:spPr>
          <a:xfrm>
            <a:off x="6396066" y="1549946"/>
            <a:ext cx="734888" cy="331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AE4E87-1822-4C76-BD18-3626DBE4C2DD}"/>
              </a:ext>
            </a:extLst>
          </p:cNvPr>
          <p:cNvSpPr txBox="1"/>
          <p:nvPr/>
        </p:nvSpPr>
        <p:spPr>
          <a:xfrm>
            <a:off x="9733108" y="1549946"/>
            <a:ext cx="734888" cy="331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730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0DB355-6B6F-4985-A032-2EC1C5D77E8E}"/>
              </a:ext>
            </a:extLst>
          </p:cNvPr>
          <p:cNvSpPr txBox="1"/>
          <p:nvPr/>
        </p:nvSpPr>
        <p:spPr>
          <a:xfrm>
            <a:off x="1420314" y="623522"/>
            <a:ext cx="778194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639220D-4B74-4880-86F6-FCDAA42E030F}"/>
              </a:ext>
            </a:extLst>
          </p:cNvPr>
          <p:cNvSpPr/>
          <p:nvPr/>
        </p:nvSpPr>
        <p:spPr>
          <a:xfrm>
            <a:off x="897094" y="759137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F0E9557-5DCC-41FE-9F2E-D44BBD4BFA8B}"/>
              </a:ext>
            </a:extLst>
          </p:cNvPr>
          <p:cNvSpPr/>
          <p:nvPr/>
        </p:nvSpPr>
        <p:spPr>
          <a:xfrm>
            <a:off x="730379" y="1431108"/>
            <a:ext cx="3397815" cy="1591041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– 3 – 4  =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13 – 7 =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5A1CE71-12C7-4907-B060-8BF3A43D037B}"/>
              </a:ext>
            </a:extLst>
          </p:cNvPr>
          <p:cNvSpPr/>
          <p:nvPr/>
        </p:nvSpPr>
        <p:spPr>
          <a:xfrm>
            <a:off x="4397092" y="1431108"/>
            <a:ext cx="3397815" cy="1591041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15 – 5 – 3  =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15 – 8 =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06F9E0-5027-49F0-B5C0-5E268C945FDE}"/>
              </a:ext>
            </a:extLst>
          </p:cNvPr>
          <p:cNvSpPr/>
          <p:nvPr/>
        </p:nvSpPr>
        <p:spPr>
          <a:xfrm>
            <a:off x="7897093" y="1431108"/>
            <a:ext cx="3397815" cy="1591041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 14 – 4 – 1 =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14 – 5 =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452B4A-8B3A-4FC7-93F6-FF3524AA716D}"/>
              </a:ext>
            </a:extLst>
          </p:cNvPr>
          <p:cNvSpPr txBox="1"/>
          <p:nvPr/>
        </p:nvSpPr>
        <p:spPr>
          <a:xfrm>
            <a:off x="3700544" y="1392306"/>
            <a:ext cx="415498" cy="823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0CFBD3-A4F0-42EF-B7CF-87BB25E7B1DF}"/>
              </a:ext>
            </a:extLst>
          </p:cNvPr>
          <p:cNvSpPr txBox="1"/>
          <p:nvPr/>
        </p:nvSpPr>
        <p:spPr>
          <a:xfrm>
            <a:off x="3056960" y="2194859"/>
            <a:ext cx="415498" cy="823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54B604-744F-4798-9DF2-2BE8FE568B05}"/>
              </a:ext>
            </a:extLst>
          </p:cNvPr>
          <p:cNvSpPr txBox="1"/>
          <p:nvPr/>
        </p:nvSpPr>
        <p:spPr>
          <a:xfrm>
            <a:off x="7375016" y="1371107"/>
            <a:ext cx="415498" cy="823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4157A7-B0CE-402E-B7A6-A02930A4ACA8}"/>
              </a:ext>
            </a:extLst>
          </p:cNvPr>
          <p:cNvSpPr txBox="1"/>
          <p:nvPr/>
        </p:nvSpPr>
        <p:spPr>
          <a:xfrm>
            <a:off x="6551363" y="2226628"/>
            <a:ext cx="415498" cy="823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9BE3FE-63C3-48C0-96A8-AA038979D71C}"/>
              </a:ext>
            </a:extLst>
          </p:cNvPr>
          <p:cNvSpPr txBox="1"/>
          <p:nvPr/>
        </p:nvSpPr>
        <p:spPr>
          <a:xfrm>
            <a:off x="10841739" y="1371107"/>
            <a:ext cx="415498" cy="823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8B664D-1CA7-4150-913F-C6DFD6ADD275}"/>
              </a:ext>
            </a:extLst>
          </p:cNvPr>
          <p:cNvSpPr txBox="1"/>
          <p:nvPr/>
        </p:nvSpPr>
        <p:spPr>
          <a:xfrm>
            <a:off x="10225835" y="2194859"/>
            <a:ext cx="415498" cy="823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38FDF79-A7A5-4638-8C68-FB299F0E8E60}"/>
              </a:ext>
            </a:extLst>
          </p:cNvPr>
          <p:cNvSpPr/>
          <p:nvPr/>
        </p:nvSpPr>
        <p:spPr>
          <a:xfrm>
            <a:off x="897094" y="3574241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ABF308-FF29-45B4-B8C3-F273886295AF}"/>
              </a:ext>
            </a:extLst>
          </p:cNvPr>
          <p:cNvSpPr txBox="1"/>
          <p:nvPr/>
        </p:nvSpPr>
        <p:spPr>
          <a:xfrm>
            <a:off x="1420315" y="3478114"/>
            <a:ext cx="1018086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66C4BE3-8F85-41AE-896C-5D9AA445434D}"/>
              </a:ext>
            </a:extLst>
          </p:cNvPr>
          <p:cNvGrpSpPr/>
          <p:nvPr/>
        </p:nvGrpSpPr>
        <p:grpSpPr>
          <a:xfrm>
            <a:off x="2205092" y="4427608"/>
            <a:ext cx="7421525" cy="1216254"/>
            <a:chOff x="1397333" y="4364108"/>
            <a:chExt cx="7169412" cy="1216254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102F409-EF72-410A-A958-0193F789E54B}"/>
                </a:ext>
              </a:extLst>
            </p:cNvPr>
            <p:cNvSpPr/>
            <p:nvPr/>
          </p:nvSpPr>
          <p:spPr>
            <a:xfrm>
              <a:off x="1397333" y="4364108"/>
              <a:ext cx="911175" cy="80299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3B1BD64-A489-479F-89A8-3470D400311F}"/>
                </a:ext>
              </a:extLst>
            </p:cNvPr>
            <p:cNvSpPr/>
            <p:nvPr/>
          </p:nvSpPr>
          <p:spPr>
            <a:xfrm rot="2776758">
              <a:off x="3634807" y="4837197"/>
              <a:ext cx="659817" cy="65981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EE5098-602C-4E6D-BD05-5CEE701ABCED}"/>
                </a:ext>
              </a:extLst>
            </p:cNvPr>
            <p:cNvSpPr/>
            <p:nvPr/>
          </p:nvSpPr>
          <p:spPr>
            <a:xfrm rot="2776758">
              <a:off x="5447719" y="4435699"/>
              <a:ext cx="659817" cy="65981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Star: 7 Points 19">
              <a:extLst>
                <a:ext uri="{FF2B5EF4-FFF2-40B4-BE49-F238E27FC236}">
                  <a16:creationId xmlns:a16="http://schemas.microsoft.com/office/drawing/2014/main" id="{6EC6E46A-B32C-44C6-807C-C1482C38D55F}"/>
                </a:ext>
              </a:extLst>
            </p:cNvPr>
            <p:cNvSpPr/>
            <p:nvPr/>
          </p:nvSpPr>
          <p:spPr>
            <a:xfrm>
              <a:off x="7633854" y="4587862"/>
              <a:ext cx="932891" cy="932891"/>
            </a:xfrm>
            <a:prstGeom prst="star7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1DB7433-0776-45D1-B860-9F9F1F0F6906}"/>
                </a:ext>
              </a:extLst>
            </p:cNvPr>
            <p:cNvCxnSpPr>
              <a:cxnSpLocks/>
              <a:stCxn id="17" idx="6"/>
            </p:cNvCxnSpPr>
            <p:nvPr/>
          </p:nvCxnSpPr>
          <p:spPr>
            <a:xfrm>
              <a:off x="2308508" y="4765607"/>
              <a:ext cx="1271166" cy="2887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03DAC62A-C1BE-42E3-A5CB-3C69D8819287}"/>
                </a:ext>
              </a:extLst>
            </p:cNvPr>
            <p:cNvCxnSpPr/>
            <p:nvPr/>
          </p:nvCxnSpPr>
          <p:spPr>
            <a:xfrm flipV="1">
              <a:off x="4397092" y="4909957"/>
              <a:ext cx="1020035" cy="2571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07F7ED8-46E0-4909-A940-48FE726F22F2}"/>
                </a:ext>
              </a:extLst>
            </p:cNvPr>
            <p:cNvCxnSpPr/>
            <p:nvPr/>
          </p:nvCxnSpPr>
          <p:spPr>
            <a:xfrm>
              <a:off x="6234545" y="4765607"/>
              <a:ext cx="1526296" cy="2729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BE333D8-7019-4915-8FA8-0913605EA3C9}"/>
                </a:ext>
              </a:extLst>
            </p:cNvPr>
            <p:cNvSpPr txBox="1"/>
            <p:nvPr/>
          </p:nvSpPr>
          <p:spPr>
            <a:xfrm rot="20412282">
              <a:off x="4266353" y="4572208"/>
              <a:ext cx="90601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+ 6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EC87656-2457-459C-8092-BE1AFB73C8F2}"/>
                </a:ext>
              </a:extLst>
            </p:cNvPr>
            <p:cNvSpPr txBox="1"/>
            <p:nvPr/>
          </p:nvSpPr>
          <p:spPr>
            <a:xfrm rot="846143">
              <a:off x="2634566" y="4443672"/>
              <a:ext cx="8771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9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CAB5838-6FDD-40F0-B0F4-BD015F620EA7}"/>
                </a:ext>
              </a:extLst>
            </p:cNvPr>
            <p:cNvSpPr txBox="1"/>
            <p:nvPr/>
          </p:nvSpPr>
          <p:spPr>
            <a:xfrm rot="846143">
              <a:off x="6534417" y="4377494"/>
              <a:ext cx="8771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7 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A5E2662-9341-4A20-B9B2-5EB2E05280AE}"/>
                </a:ext>
              </a:extLst>
            </p:cNvPr>
            <p:cNvSpPr txBox="1"/>
            <p:nvPr/>
          </p:nvSpPr>
          <p:spPr>
            <a:xfrm>
              <a:off x="3779860" y="4934031"/>
              <a:ext cx="3898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AE2FAA6-32D4-4982-94D7-D6D009FA7879}"/>
                </a:ext>
              </a:extLst>
            </p:cNvPr>
            <p:cNvSpPr txBox="1"/>
            <p:nvPr/>
          </p:nvSpPr>
          <p:spPr>
            <a:xfrm>
              <a:off x="5596598" y="4526452"/>
              <a:ext cx="3898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715AB48-FD7A-4C94-9C41-4BC82F6B693D}"/>
                </a:ext>
              </a:extLst>
            </p:cNvPr>
            <p:cNvSpPr txBox="1"/>
            <p:nvPr/>
          </p:nvSpPr>
          <p:spPr>
            <a:xfrm>
              <a:off x="7923781" y="4875848"/>
              <a:ext cx="3898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C6A49B1-E6BB-4551-B81B-6884F17AB7FD}"/>
              </a:ext>
            </a:extLst>
          </p:cNvPr>
          <p:cNvGrpSpPr/>
          <p:nvPr/>
        </p:nvGrpSpPr>
        <p:grpSpPr>
          <a:xfrm>
            <a:off x="4522418" y="4705931"/>
            <a:ext cx="659817" cy="852340"/>
            <a:chOff x="6328603" y="5590830"/>
            <a:chExt cx="659817" cy="85234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6984C2C-00F3-459F-AC8D-54FB06D820B3}"/>
                </a:ext>
              </a:extLst>
            </p:cNvPr>
            <p:cNvSpPr/>
            <p:nvPr/>
          </p:nvSpPr>
          <p:spPr>
            <a:xfrm rot="2776758">
              <a:off x="6328603" y="5783353"/>
              <a:ext cx="659817" cy="65981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F4EFE58-FF96-4724-8D84-89CB2DCA73DA}"/>
                </a:ext>
              </a:extLst>
            </p:cNvPr>
            <p:cNvSpPr txBox="1"/>
            <p:nvPr/>
          </p:nvSpPr>
          <p:spPr>
            <a:xfrm>
              <a:off x="6472253" y="5590830"/>
              <a:ext cx="415498" cy="823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ECF9909-C9B3-4212-A6BB-0C96A0C4BBC1}"/>
              </a:ext>
            </a:extLst>
          </p:cNvPr>
          <p:cNvGrpSpPr/>
          <p:nvPr/>
        </p:nvGrpSpPr>
        <p:grpSpPr>
          <a:xfrm>
            <a:off x="6430653" y="4462261"/>
            <a:ext cx="667376" cy="823752"/>
            <a:chOff x="6328603" y="5731451"/>
            <a:chExt cx="667376" cy="823752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5382C27-7D16-4C19-A47E-EB5F2BE603E3}"/>
                </a:ext>
              </a:extLst>
            </p:cNvPr>
            <p:cNvSpPr/>
            <p:nvPr/>
          </p:nvSpPr>
          <p:spPr>
            <a:xfrm rot="2776758">
              <a:off x="6328603" y="5783353"/>
              <a:ext cx="659817" cy="65981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0D5E109-8747-4952-BF9D-0B07DB814DBB}"/>
                </a:ext>
              </a:extLst>
            </p:cNvPr>
            <p:cNvSpPr txBox="1"/>
            <p:nvPr/>
          </p:nvSpPr>
          <p:spPr>
            <a:xfrm>
              <a:off x="6349648" y="5731451"/>
              <a:ext cx="646331" cy="823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F2EE0A3-65FF-486F-9548-3BE142F81B54}"/>
              </a:ext>
            </a:extLst>
          </p:cNvPr>
          <p:cNvGrpSpPr/>
          <p:nvPr/>
        </p:nvGrpSpPr>
        <p:grpSpPr>
          <a:xfrm>
            <a:off x="8693725" y="4635585"/>
            <a:ext cx="932891" cy="932891"/>
            <a:chOff x="9625430" y="3670503"/>
            <a:chExt cx="932891" cy="932891"/>
          </a:xfrm>
        </p:grpSpPr>
        <p:sp>
          <p:nvSpPr>
            <p:cNvPr id="42" name="Star: 7 Points 41">
              <a:extLst>
                <a:ext uri="{FF2B5EF4-FFF2-40B4-BE49-F238E27FC236}">
                  <a16:creationId xmlns:a16="http://schemas.microsoft.com/office/drawing/2014/main" id="{F9CD8EE5-DDA7-4556-81F2-D8459423BBDD}"/>
                </a:ext>
              </a:extLst>
            </p:cNvPr>
            <p:cNvSpPr/>
            <p:nvPr/>
          </p:nvSpPr>
          <p:spPr>
            <a:xfrm>
              <a:off x="9625430" y="3670503"/>
              <a:ext cx="932891" cy="932891"/>
            </a:xfrm>
            <a:prstGeom prst="star7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128B9B6-B6B4-4DED-B5B3-31374E4C886B}"/>
                </a:ext>
              </a:extLst>
            </p:cNvPr>
            <p:cNvSpPr txBox="1"/>
            <p:nvPr/>
          </p:nvSpPr>
          <p:spPr>
            <a:xfrm>
              <a:off x="9899354" y="3768043"/>
              <a:ext cx="415498" cy="823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2824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BAA2DF3-827D-4FA4-BA3F-974FB8243B8A}"/>
              </a:ext>
            </a:extLst>
          </p:cNvPr>
          <p:cNvSpPr/>
          <p:nvPr/>
        </p:nvSpPr>
        <p:spPr>
          <a:xfrm>
            <a:off x="546856" y="394349"/>
            <a:ext cx="647531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FD8818-F3E2-4B22-83D0-5BFF0300DA14}"/>
              </a:ext>
            </a:extLst>
          </p:cNvPr>
          <p:cNvSpPr txBox="1"/>
          <p:nvPr/>
        </p:nvSpPr>
        <p:spPr>
          <a:xfrm>
            <a:off x="1310371" y="394349"/>
            <a:ext cx="9742328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EBF042-D0F7-4DF1-9B7E-BE8FEC84F2F4}"/>
              </a:ext>
            </a:extLst>
          </p:cNvPr>
          <p:cNvSpPr txBox="1"/>
          <p:nvPr/>
        </p:nvSpPr>
        <p:spPr>
          <a:xfrm>
            <a:off x="2565195" y="3001536"/>
            <a:ext cx="6564460" cy="33167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: 15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6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A7F36E-8458-44BC-872E-D5585E44D3FE}"/>
              </a:ext>
            </a:extLst>
          </p:cNvPr>
          <p:cNvCxnSpPr/>
          <p:nvPr/>
        </p:nvCxnSpPr>
        <p:spPr>
          <a:xfrm>
            <a:off x="1447060" y="1109709"/>
            <a:ext cx="379076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C3F6F3-BD6C-481C-AEC2-24B1EF6C08FB}"/>
              </a:ext>
            </a:extLst>
          </p:cNvPr>
          <p:cNvCxnSpPr>
            <a:cxnSpLocks/>
          </p:cNvCxnSpPr>
          <p:nvPr/>
        </p:nvCxnSpPr>
        <p:spPr>
          <a:xfrm>
            <a:off x="7547499" y="1109709"/>
            <a:ext cx="290151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076E99-A993-4CC9-9E34-5703422DBBD3}"/>
              </a:ext>
            </a:extLst>
          </p:cNvPr>
          <p:cNvCxnSpPr>
            <a:cxnSpLocks/>
          </p:cNvCxnSpPr>
          <p:nvPr/>
        </p:nvCxnSpPr>
        <p:spPr>
          <a:xfrm>
            <a:off x="1447059" y="1936812"/>
            <a:ext cx="201523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8BE15F-5EE2-403A-B616-5038C324CFA1}"/>
              </a:ext>
            </a:extLst>
          </p:cNvPr>
          <p:cNvCxnSpPr>
            <a:cxnSpLocks/>
          </p:cNvCxnSpPr>
          <p:nvPr/>
        </p:nvCxnSpPr>
        <p:spPr>
          <a:xfrm>
            <a:off x="4387048" y="1938292"/>
            <a:ext cx="521859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8141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Bai11.Pheptru(Qua10)trongphamvi20[20210606084854840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3360</TotalTime>
  <Words>273</Words>
  <Application>Microsoft Office PowerPoint</Application>
  <PresentationFormat>Widescreen</PresentationFormat>
  <Paragraphs>88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Administrator</cp:lastModifiedBy>
  <cp:revision>219</cp:revision>
  <dcterms:created xsi:type="dcterms:W3CDTF">2021-06-02T01:34:28Z</dcterms:created>
  <dcterms:modified xsi:type="dcterms:W3CDTF">2023-10-15T22:41:12Z</dcterms:modified>
</cp:coreProperties>
</file>