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3" r:id="rId3"/>
    <p:sldId id="285" r:id="rId4"/>
    <p:sldId id="286" r:id="rId5"/>
    <p:sldId id="287" r:id="rId6"/>
    <p:sldId id="293" r:id="rId7"/>
    <p:sldId id="289" r:id="rId8"/>
    <p:sldId id="290" r:id="rId9"/>
    <p:sldId id="291" r:id="rId10"/>
    <p:sldId id="292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8447" y="1370264"/>
            <a:ext cx="8015106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6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679FA-26CA-4C87-826D-98A7A735D494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C2D80-4FEE-465E-8170-F07F36E0E5B0}"/>
              </a:ext>
            </a:extLst>
          </p:cNvPr>
          <p:cNvSpPr txBox="1"/>
          <p:nvPr/>
        </p:nvSpPr>
        <p:spPr>
          <a:xfrm>
            <a:off x="902580" y="2098595"/>
            <a:ext cx="5692183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49" y="1030756"/>
            <a:ext cx="1516390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555" y="1476325"/>
            <a:ext cx="4572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3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3796281" y="549604"/>
            <a:ext cx="156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3228110" y="54960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79158"/>
              </p:ext>
            </p:extLst>
          </p:nvPr>
        </p:nvGraphicFramePr>
        <p:xfrm>
          <a:off x="628775" y="1970927"/>
          <a:ext cx="102662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709243" y="1251025"/>
            <a:ext cx="75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953058" y="3248080"/>
            <a:ext cx="62921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293868" y="3265838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413333" y="3269496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583386" y="3263030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8781477" y="3282032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9979568" y="3296930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709243" y="3943261"/>
            <a:ext cx="75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4373" y="4178701"/>
            <a:ext cx="5886450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3988844" y="4788346"/>
            <a:ext cx="742509" cy="646331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6413332" y="4788345"/>
            <a:ext cx="646331" cy="646331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82533D-296B-4198-A46D-134550CBDC4D}"/>
              </a:ext>
            </a:extLst>
          </p:cNvPr>
          <p:cNvSpPr/>
          <p:nvPr/>
        </p:nvSpPr>
        <p:spPr>
          <a:xfrm>
            <a:off x="661272" y="369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272799" y="307487"/>
            <a:ext cx="747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3524267" y="5132722"/>
            <a:ext cx="1385277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45583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1546300" y="5184966"/>
            <a:ext cx="1385277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8143503" y="5281977"/>
            <a:ext cx="1385277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5879015" y="5170878"/>
            <a:ext cx="1385277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1402673" y="1108740"/>
            <a:ext cx="8212330" cy="382851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8967CE-8DB0-4814-97E5-7A359D7D6F8A}"/>
              </a:ext>
            </a:extLst>
          </p:cNvPr>
          <p:cNvCxnSpPr/>
          <p:nvPr/>
        </p:nvCxnSpPr>
        <p:spPr>
          <a:xfrm>
            <a:off x="2361250" y="4746172"/>
            <a:ext cx="163626" cy="6295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3966845" y="4576767"/>
            <a:ext cx="2324662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5928519" y="4388248"/>
            <a:ext cx="2589542" cy="9645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7046561" y="4566016"/>
            <a:ext cx="284433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4833405" y="4365238"/>
            <a:ext cx="3147620" cy="89955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237693" y="275531"/>
            <a:ext cx="10239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Toa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4EA85F-94FA-4110-8216-53E2B83DE759}"/>
              </a:ext>
            </a:extLst>
          </p:cNvPr>
          <p:cNvSpPr/>
          <p:nvPr/>
        </p:nvSpPr>
        <p:spPr>
          <a:xfrm>
            <a:off x="714473" y="38190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3" y="1471384"/>
            <a:ext cx="8648700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714472" y="3289241"/>
            <a:ext cx="1031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Toa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63" y="4716462"/>
            <a:ext cx="85344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8215086" y="1312553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3200401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6622982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340132" y="323633"/>
            <a:ext cx="9916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652394" y="3927581"/>
            <a:ext cx="86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73914-9719-4964-BE82-E77EAA242049}"/>
              </a:ext>
            </a:extLst>
          </p:cNvPr>
          <p:cNvSpPr/>
          <p:nvPr/>
        </p:nvSpPr>
        <p:spPr>
          <a:xfrm>
            <a:off x="652394" y="3511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83" y="1804986"/>
            <a:ext cx="1819275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05"/>
          <a:stretch/>
        </p:blipFill>
        <p:spPr>
          <a:xfrm>
            <a:off x="4295775" y="1703939"/>
            <a:ext cx="2000250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731" y="2135016"/>
            <a:ext cx="1466850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652394" y="4512356"/>
            <a:ext cx="86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(8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652394" y="5143297"/>
            <a:ext cx="1037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652394" y="5774238"/>
            <a:ext cx="86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8447" y="1370264"/>
            <a:ext cx="8015106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6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2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642205" y="1362870"/>
            <a:ext cx="160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9903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44332"/>
              </p:ext>
            </p:extLst>
          </p:nvPr>
        </p:nvGraphicFramePr>
        <p:xfrm>
          <a:off x="1071465" y="2280373"/>
          <a:ext cx="908165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483040" y="3571104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696121" y="3571104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856299" y="3560935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069380" y="3571104"/>
            <a:ext cx="62921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222523" y="3571104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896577" y="982943"/>
            <a:ext cx="10147243" cy="210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870050" y="42960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977096" y="1583143"/>
            <a:ext cx="5118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 flipV="1">
            <a:off x="3781918" y="2293357"/>
            <a:ext cx="6427402" cy="29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977096" y="2293357"/>
            <a:ext cx="2582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0E77F0-2F24-48B0-B513-88611339ED01}"/>
              </a:ext>
            </a:extLst>
          </p:cNvPr>
          <p:cNvCxnSpPr>
            <a:cxnSpLocks/>
          </p:cNvCxnSpPr>
          <p:nvPr/>
        </p:nvCxnSpPr>
        <p:spPr>
          <a:xfrm flipV="1">
            <a:off x="6296300" y="1583143"/>
            <a:ext cx="4365782" cy="22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28C427-CEA4-42AC-B4E9-FC1F288F389B}"/>
              </a:ext>
            </a:extLst>
          </p:cNvPr>
          <p:cNvCxnSpPr>
            <a:cxnSpLocks/>
          </p:cNvCxnSpPr>
          <p:nvPr/>
        </p:nvCxnSpPr>
        <p:spPr>
          <a:xfrm>
            <a:off x="977096" y="2984322"/>
            <a:ext cx="255945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830604" y="1142028"/>
            <a:ext cx="1041651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905700" y="1869407"/>
            <a:ext cx="56505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905700" y="2702426"/>
            <a:ext cx="89241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 flipV="1">
            <a:off x="6796244" y="1869407"/>
            <a:ext cx="4158268" cy="4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6495522-DA8F-4E17-A076-8E3FD2A0690E}"/>
              </a:ext>
            </a:extLst>
          </p:cNvPr>
          <p:cNvSpPr/>
          <p:nvPr/>
        </p:nvSpPr>
        <p:spPr>
          <a:xfrm>
            <a:off x="830605" y="4806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361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122</cp:revision>
  <dcterms:created xsi:type="dcterms:W3CDTF">2021-06-02T01:34:28Z</dcterms:created>
  <dcterms:modified xsi:type="dcterms:W3CDTF">2023-10-03T14:56:39Z</dcterms:modified>
</cp:coreProperties>
</file>