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media/audio5.wav" ContentType="audio/x-wav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89" r:id="rId3"/>
    <p:sldId id="286" r:id="rId4"/>
    <p:sldId id="287" r:id="rId5"/>
    <p:sldId id="257" r:id="rId6"/>
    <p:sldId id="271" r:id="rId7"/>
    <p:sldId id="259" r:id="rId8"/>
    <p:sldId id="288" r:id="rId9"/>
    <p:sldId id="293" r:id="rId10"/>
    <p:sldId id="295" r:id="rId11"/>
    <p:sldId id="270" r:id="rId12"/>
    <p:sldId id="261" r:id="rId13"/>
    <p:sldId id="262" r:id="rId14"/>
    <p:sldId id="292" r:id="rId15"/>
    <p:sldId id="290" r:id="rId16"/>
    <p:sldId id="291" r:id="rId17"/>
    <p:sldId id="294" r:id="rId18"/>
    <p:sldId id="282" r:id="rId19"/>
    <p:sldId id="272" r:id="rId20"/>
    <p:sldId id="264" r:id="rId21"/>
    <p:sldId id="273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6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84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461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4837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708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37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1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39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7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4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82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1B0EC-0B3F-49EF-96A2-3017C0C50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218447-7D87-44AA-81D7-A456ADAAC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AE70E8-D821-41AA-9663-2CD0027F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6910-1138-477B-9045-77BAB1C2FF21}" type="datetimeFigureOut">
              <a:rPr lang="vi-VN" smtClean="0"/>
              <a:t>17/10/2024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D074DE-3EEB-481C-A2FE-B79FF2E1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82D17F-5A40-405D-843C-FB24BCD6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1136-55C2-4C40-B5C9-4B6E69BC5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783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311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E7C5CC-8BE4-4EF7-8504-E3A6BF3E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B2247F-74D3-42D8-98AC-DEFB03BE3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4993BD-A995-4F87-95D2-20853F9F5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6910-1138-477B-9045-77BAB1C2FF21}" type="datetimeFigureOut">
              <a:rPr lang="vi-VN" smtClean="0"/>
              <a:t>17/10/2024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D70867-01DA-42A9-A173-6DE38EA5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5AD53D-5645-45D8-A376-49FF4C09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1136-55C2-4C40-B5C9-4B6E69BC50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7042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4D93B27-7CF6-4D8C-B7C6-9CD674CB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F339-F68D-4658-BB38-FB91402C2DE6}" type="datetimeFigureOut">
              <a:rPr lang="vi-VN" smtClean="0"/>
              <a:t>17/10/2024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D060DA-D2C8-43F3-8790-000AA5BBF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1AA643-9010-46E8-8992-1704E1DF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8CBE-28DF-4DF2-8539-9DE73E524E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158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453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395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9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95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5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5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93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8920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18" Type="http://schemas.openxmlformats.org/officeDocument/2006/relationships/image" Target="../media/image19.png"/><Relationship Id="rId3" Type="http://schemas.openxmlformats.org/officeDocument/2006/relationships/audio" Target="../media/media1.WAV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" Type="http://schemas.microsoft.com/office/2007/relationships/media" Target="../media/media1.WAV"/><Relationship Id="rId16" Type="http://schemas.openxmlformats.org/officeDocument/2006/relationships/image" Target="../media/image17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12.gif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6.gif"/><Relationship Id="rId10" Type="http://schemas.openxmlformats.org/officeDocument/2006/relationships/image" Target="../media/image11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10.gif"/><Relationship Id="rId14" Type="http://schemas.openxmlformats.org/officeDocument/2006/relationships/image" Target="../media/image1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5" descr="FLOWER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37" y="4335589"/>
            <a:ext cx="1016067" cy="251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FLOWER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7105"/>
            <a:ext cx="1600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" descr="ESTREG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46" y="5945982"/>
            <a:ext cx="48672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4" descr="ESTREG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5945982"/>
            <a:ext cx="48672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3" descr="ESTREG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1750"/>
            <a:ext cx="514918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" descr="ESTREG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86201" y="31748"/>
            <a:ext cx="43132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3" descr="6F32490B6FF6413DB05599B8F503472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40896" y="5925344"/>
            <a:ext cx="898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6"/>
          <p:cNvSpPr txBox="1">
            <a:spLocks noChangeArrowheads="1"/>
          </p:cNvSpPr>
          <p:nvPr/>
        </p:nvSpPr>
        <p:spPr bwMode="auto">
          <a:xfrm>
            <a:off x="-111760" y="1708925"/>
            <a:ext cx="1241552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CHÀO MỪNG CÁC ĐỒNG CHÍ VỀ DỰ CHUYÊN ĐỀ KHỐI 2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MÔN TOÁN</a:t>
            </a:r>
          </a:p>
        </p:txBody>
      </p:sp>
      <p:pic>
        <p:nvPicPr>
          <p:cNvPr id="13" name="Picture 3" descr="ESTREGS1">
            <a:extLst>
              <a:ext uri="{FF2B5EF4-FFF2-40B4-BE49-F238E27FC236}">
                <a16:creationId xmlns:a16="http://schemas.microsoft.com/office/drawing/2014/main" xmlns="" id="{067EFCCA-A615-4AF0-9324-311724976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78763" y="6469"/>
            <a:ext cx="43132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204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6545" y="1068946"/>
            <a:ext cx="6413679" cy="1206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6545" y="2627289"/>
            <a:ext cx="6413679" cy="1119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6545" y="4224269"/>
            <a:ext cx="6413679" cy="1119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/>
            <a:endCxn id="3" idx="1"/>
          </p:cNvCxnSpPr>
          <p:nvPr/>
        </p:nvCxnSpPr>
        <p:spPr>
          <a:xfrm flipV="1">
            <a:off x="3541690" y="1672030"/>
            <a:ext cx="1184855" cy="1451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  <a:endCxn id="4" idx="1"/>
          </p:cNvCxnSpPr>
          <p:nvPr/>
        </p:nvCxnSpPr>
        <p:spPr>
          <a:xfrm>
            <a:off x="3541690" y="3123125"/>
            <a:ext cx="1184855" cy="63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3541690" y="3123126"/>
            <a:ext cx="1184855" cy="15969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CC2CB00-C0D7-4C23-B3D2-EC19CEEC5050}"/>
              </a:ext>
            </a:extLst>
          </p:cNvPr>
          <p:cNvSpPr/>
          <p:nvPr/>
        </p:nvSpPr>
        <p:spPr>
          <a:xfrm>
            <a:off x="533400" y="2060619"/>
            <a:ext cx="3008290" cy="21636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BÀI  TOÁN CÓ LỜI VĂN</a:t>
            </a:r>
          </a:p>
        </p:txBody>
      </p:sp>
    </p:spTree>
    <p:extLst>
      <p:ext uri="{BB962C8B-B14F-4D97-AF65-F5344CB8AC3E}">
        <p14:creationId xmlns:p14="http://schemas.microsoft.com/office/powerpoint/2010/main" val="366221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4" y="2415941"/>
            <a:ext cx="6718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FF00"/>
                </a:solidFill>
                <a:latin typeface="Algerian" panose="04020705040A02060702" pitchFamily="82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38766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4523" y="1310755"/>
            <a:ext cx="10390657" cy="148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470FD46-41BE-46D2-B699-F7831694463B}"/>
              </a:ext>
            </a:extLst>
          </p:cNvPr>
          <p:cNvSpPr/>
          <p:nvPr/>
        </p:nvSpPr>
        <p:spPr>
          <a:xfrm>
            <a:off x="581829" y="1340956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F44FD08-5287-4B32-9B4D-D13BAD5200AE}"/>
              </a:ext>
            </a:extLst>
          </p:cNvPr>
          <p:cNvGrpSpPr/>
          <p:nvPr/>
        </p:nvGrpSpPr>
        <p:grpSpPr>
          <a:xfrm>
            <a:off x="1175702" y="2839916"/>
            <a:ext cx="6204812" cy="3316742"/>
            <a:chOff x="1286963" y="3713445"/>
            <a:chExt cx="6204812" cy="33167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460A1E-C55B-486C-B031-40B9F27C2A55}"/>
                </a:ext>
              </a:extLst>
            </p:cNvPr>
            <p:cNvSpPr txBox="1"/>
            <p:nvPr/>
          </p:nvSpPr>
          <p:spPr>
            <a:xfrm>
              <a:off x="1286963" y="3713445"/>
              <a:ext cx="6204812" cy="33167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:      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:      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…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D9CF0B9-C090-4718-9EB0-1D01775E530A}"/>
                </a:ext>
              </a:extLst>
            </p:cNvPr>
            <p:cNvSpPr/>
            <p:nvPr/>
          </p:nvSpPr>
          <p:spPr>
            <a:xfrm>
              <a:off x="3350303" y="566506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D49C2697-3754-4756-AC59-2BC17D4D73A6}"/>
                </a:ext>
              </a:extLst>
            </p:cNvPr>
            <p:cNvSpPr/>
            <p:nvPr/>
          </p:nvSpPr>
          <p:spPr>
            <a:xfrm>
              <a:off x="3375323" y="4762818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239042" y="1988622"/>
            <a:ext cx="28372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1371600" y="2694539"/>
            <a:ext cx="815517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7006856" y="1988622"/>
            <a:ext cx="4366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E774083-ABE5-4D9E-91D0-A727CD0065B3}"/>
              </a:ext>
            </a:extLst>
          </p:cNvPr>
          <p:cNvSpPr/>
          <p:nvPr/>
        </p:nvSpPr>
        <p:spPr>
          <a:xfrm>
            <a:off x="3264062" y="38846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4DBDFCF-81C0-43D2-B79B-171BA9337E7D}"/>
              </a:ext>
            </a:extLst>
          </p:cNvPr>
          <p:cNvSpPr/>
          <p:nvPr/>
        </p:nvSpPr>
        <p:spPr>
          <a:xfrm>
            <a:off x="3246680" y="4780646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7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8599" y="1308701"/>
            <a:ext cx="10221176" cy="232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F44FD08-5287-4B32-9B4D-D13BAD5200AE}"/>
              </a:ext>
            </a:extLst>
          </p:cNvPr>
          <p:cNvGrpSpPr/>
          <p:nvPr/>
        </p:nvGrpSpPr>
        <p:grpSpPr>
          <a:xfrm>
            <a:off x="1257714" y="3613571"/>
            <a:ext cx="4487207" cy="2797369"/>
            <a:chOff x="1366145" y="3999237"/>
            <a:chExt cx="3619484" cy="279736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460A1E-C55B-486C-B031-40B9F27C2A55}"/>
                </a:ext>
              </a:extLst>
            </p:cNvPr>
            <p:cNvSpPr txBox="1"/>
            <p:nvPr/>
          </p:nvSpPr>
          <p:spPr>
            <a:xfrm>
              <a:off x="1366145" y="3999237"/>
              <a:ext cx="3619484" cy="27973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:      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:      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…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D9CF0B9-C090-4718-9EB0-1D01775E530A}"/>
                </a:ext>
              </a:extLst>
            </p:cNvPr>
            <p:cNvSpPr/>
            <p:nvPr/>
          </p:nvSpPr>
          <p:spPr>
            <a:xfrm>
              <a:off x="2957677" y="5606833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D49C2697-3754-4756-AC59-2BC17D4D73A6}"/>
                </a:ext>
              </a:extLst>
            </p:cNvPr>
            <p:cNvSpPr/>
            <p:nvPr/>
          </p:nvSpPr>
          <p:spPr>
            <a:xfrm>
              <a:off x="2957677" y="483416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1325681" y="1964506"/>
            <a:ext cx="6319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6018355" y="2746116"/>
            <a:ext cx="533721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8043733" y="1964506"/>
            <a:ext cx="33118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E774083-ABE5-4D9E-91D0-A727CD0065B3}"/>
              </a:ext>
            </a:extLst>
          </p:cNvPr>
          <p:cNvSpPr/>
          <p:nvPr/>
        </p:nvSpPr>
        <p:spPr>
          <a:xfrm>
            <a:off x="3230794" y="4454952"/>
            <a:ext cx="541044" cy="4235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4DBDFCF-81C0-43D2-B79B-171BA9337E7D}"/>
              </a:ext>
            </a:extLst>
          </p:cNvPr>
          <p:cNvSpPr/>
          <p:nvPr/>
        </p:nvSpPr>
        <p:spPr>
          <a:xfrm>
            <a:off x="3230794" y="5211508"/>
            <a:ext cx="541042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080CC04-1A3B-4B94-ABD5-9C74E146A471}"/>
              </a:ext>
            </a:extLst>
          </p:cNvPr>
          <p:cNvSpPr/>
          <p:nvPr/>
        </p:nvSpPr>
        <p:spPr>
          <a:xfrm>
            <a:off x="565905" y="145479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6030966-6600-4BC7-A46C-FA464CCA7384}"/>
              </a:ext>
            </a:extLst>
          </p:cNvPr>
          <p:cNvCxnSpPr>
            <a:cxnSpLocks/>
          </p:cNvCxnSpPr>
          <p:nvPr/>
        </p:nvCxnSpPr>
        <p:spPr>
          <a:xfrm>
            <a:off x="1355058" y="3482165"/>
            <a:ext cx="474094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5B22504-2F1F-48DA-A309-4437857B97BD}"/>
              </a:ext>
            </a:extLst>
          </p:cNvPr>
          <p:cNvCxnSpPr>
            <a:cxnSpLocks/>
          </p:cNvCxnSpPr>
          <p:nvPr/>
        </p:nvCxnSpPr>
        <p:spPr>
          <a:xfrm>
            <a:off x="1292957" y="2746116"/>
            <a:ext cx="44519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4162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025900" y="25908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u="none">
              <a:solidFill>
                <a:srgbClr val="0000CC"/>
              </a:solidFill>
              <a:latin typeface=".VnTime" pitchFamily="34" charset="0"/>
            </a:endParaRPr>
          </a:p>
        </p:txBody>
      </p:sp>
      <p:pic>
        <p:nvPicPr>
          <p:cNvPr id="95267" name="Picture 35" descr="mat m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2955" r="31947" b="9312"/>
          <a:stretch>
            <a:fillRect/>
          </a:stretch>
        </p:blipFill>
        <p:spPr bwMode="auto">
          <a:xfrm>
            <a:off x="5943599" y="3429000"/>
            <a:ext cx="254846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68" name="Picture 36" descr="mat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18321" r="27272" b="5344"/>
          <a:stretch>
            <a:fillRect/>
          </a:stretch>
        </p:blipFill>
        <p:spPr bwMode="auto">
          <a:xfrm>
            <a:off x="2887133" y="3429000"/>
            <a:ext cx="227753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0" y="629989"/>
            <a:ext cx="11706895" cy="207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5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trß</a:t>
            </a:r>
            <a:r>
              <a:rPr lang="en-US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 </a:t>
            </a:r>
            <a:r>
              <a:rPr lang="en-US" sz="5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ch¬i</a:t>
            </a:r>
            <a:endParaRPr lang="en-US" alt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ĐÚNG, AI SAI</a:t>
            </a:r>
          </a:p>
        </p:txBody>
      </p:sp>
    </p:spTree>
    <p:extLst>
      <p:ext uri="{BB962C8B-B14F-4D97-AF65-F5344CB8AC3E}">
        <p14:creationId xmlns:p14="http://schemas.microsoft.com/office/powerpoint/2010/main" val="295923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025900" y="25908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u="none">
              <a:solidFill>
                <a:srgbClr val="0000CC"/>
              </a:solidFill>
              <a:latin typeface=".VnTime" pitchFamily="34" charset="0"/>
            </a:endParaRPr>
          </a:p>
        </p:txBody>
      </p:sp>
      <p:pic>
        <p:nvPicPr>
          <p:cNvPr id="95267" name="Picture 35" descr="mat m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2955" r="31947" b="9312"/>
          <a:stretch>
            <a:fillRect/>
          </a:stretch>
        </p:blipFill>
        <p:spPr bwMode="auto">
          <a:xfrm>
            <a:off x="9127067" y="3810000"/>
            <a:ext cx="254846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68" name="Picture 36" descr="mat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18321" r="27272" b="5344"/>
          <a:stretch>
            <a:fillRect/>
          </a:stretch>
        </p:blipFill>
        <p:spPr bwMode="auto">
          <a:xfrm>
            <a:off x="367695" y="3722914"/>
            <a:ext cx="227753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160867" y="535517"/>
            <a:ext cx="11706895" cy="378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125000"/>
              </a:lnSpc>
            </a:pP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alt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1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43 -0.2301 L 0.37643 0.0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025900" y="25908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u="none">
              <a:solidFill>
                <a:srgbClr val="0000CC"/>
              </a:solidFill>
              <a:latin typeface=".VnTime" pitchFamily="34" charset="0"/>
            </a:endParaRPr>
          </a:p>
        </p:txBody>
      </p:sp>
      <p:pic>
        <p:nvPicPr>
          <p:cNvPr id="98327" name="Picture 23" descr="mat m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2955" r="31947" b="9312"/>
          <a:stretch>
            <a:fillRect/>
          </a:stretch>
        </p:blipFill>
        <p:spPr bwMode="auto">
          <a:xfrm>
            <a:off x="9144000" y="3810000"/>
            <a:ext cx="254846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8" name="Picture 24" descr="mat 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18321" r="27272" b="5344"/>
          <a:stretch>
            <a:fillRect/>
          </a:stretch>
        </p:blipFill>
        <p:spPr bwMode="auto">
          <a:xfrm>
            <a:off x="160867" y="3886200"/>
            <a:ext cx="227753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69061" y="660285"/>
            <a:ext cx="12122939" cy="378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125000"/>
              </a:lnSpc>
            </a:pP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alt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15555 L -0.38333 -0.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983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025900" y="25908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u="none">
              <a:solidFill>
                <a:srgbClr val="0000CC"/>
              </a:solidFill>
              <a:latin typeface=".VnTime" pitchFamily="34" charset="0"/>
            </a:endParaRPr>
          </a:p>
        </p:txBody>
      </p:sp>
      <p:pic>
        <p:nvPicPr>
          <p:cNvPr id="95267" name="Picture 35" descr="mat m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2955" r="31947" b="9312"/>
          <a:stretch>
            <a:fillRect/>
          </a:stretch>
        </p:blipFill>
        <p:spPr bwMode="auto">
          <a:xfrm>
            <a:off x="9127067" y="3810000"/>
            <a:ext cx="254846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68" name="Picture 36" descr="mat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18321" r="27272" b="5344"/>
          <a:stretch>
            <a:fillRect/>
          </a:stretch>
        </p:blipFill>
        <p:spPr bwMode="auto">
          <a:xfrm>
            <a:off x="160867" y="3886200"/>
            <a:ext cx="227753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160867" y="475842"/>
            <a:ext cx="11706895" cy="378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125000"/>
              </a:lnSpc>
            </a:pP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endParaRPr lang="en-US" alt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4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38 -0.23935 L 0.38138 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5" descr="FLOWER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37" y="4335589"/>
            <a:ext cx="1016067" cy="251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FLOWER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7105"/>
            <a:ext cx="1600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" descr="ESTREG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46" y="5945982"/>
            <a:ext cx="48672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4" descr="ESTREG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5945982"/>
            <a:ext cx="48672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3" descr="ESTREG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1750"/>
            <a:ext cx="514918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" descr="ESTREG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86201" y="31748"/>
            <a:ext cx="43132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3" descr="6F32490B6FF6413DB05599B8F503472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40896" y="5925344"/>
            <a:ext cx="898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6"/>
          <p:cNvSpPr txBox="1">
            <a:spLocks noChangeArrowheads="1"/>
          </p:cNvSpPr>
          <p:nvPr/>
        </p:nvSpPr>
        <p:spPr bwMode="auto">
          <a:xfrm>
            <a:off x="429658" y="1678300"/>
            <a:ext cx="111516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XIN TRÂN TRỌNG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CẢM </a:t>
            </a:r>
            <a:r>
              <a:rPr lang="vi-VN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Ơ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CÁC THẦY CÔ!</a:t>
            </a:r>
          </a:p>
        </p:txBody>
      </p:sp>
      <p:pic>
        <p:nvPicPr>
          <p:cNvPr id="13" name="Picture 3" descr="ESTREGS1">
            <a:extLst>
              <a:ext uri="{FF2B5EF4-FFF2-40B4-BE49-F238E27FC236}">
                <a16:creationId xmlns:a16="http://schemas.microsoft.com/office/drawing/2014/main" xmlns="" id="{067EFCCA-A615-4AF0-9324-311724976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78763" y="6469"/>
            <a:ext cx="43132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0865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4" y="2415941"/>
            <a:ext cx="5977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281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048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/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1185333" y="5372100"/>
            <a:ext cx="9787467" cy="1028700"/>
            <a:chOff x="560" y="3384"/>
            <a:chExt cx="4624" cy="648"/>
          </a:xfrm>
        </p:grpSpPr>
        <p:pic>
          <p:nvPicPr>
            <p:cNvPr id="3086" name="Picture 5" descr="4408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6" descr="4635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7" descr="boo7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8" descr="email00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9" descr="et5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0" descr="glob_anm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11" descr="ani53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12" descr="mu37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" name="Group 13"/>
          <p:cNvGrpSpPr>
            <a:grpSpLocks/>
          </p:cNvGrpSpPr>
          <p:nvPr/>
        </p:nvGrpSpPr>
        <p:grpSpPr bwMode="auto">
          <a:xfrm>
            <a:off x="457200" y="260732"/>
            <a:ext cx="11277600" cy="1905000"/>
            <a:chOff x="216" y="192"/>
            <a:chExt cx="5328" cy="1200"/>
          </a:xfrm>
        </p:grpSpPr>
        <p:pic>
          <p:nvPicPr>
            <p:cNvPr id="3082" name="Picture 14" descr="an30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5" descr="33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6" descr="1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7" descr="1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1524000" y="3505200"/>
            <a:ext cx="944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422400" y="2362200"/>
            <a:ext cx="924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Trß</a:t>
            </a:r>
            <a:r>
              <a:rPr lang="en-US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ch¬i</a:t>
            </a:r>
            <a:endParaRPr lang="en-US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lackH" pitchFamily="34" charset="0"/>
            </a:endParaRP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chim538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8" y="5641975"/>
            <a:ext cx="9440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3085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89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6" grpId="0" animBg="1"/>
      <p:bldP spid="20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bớt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7490571" cy="168584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đậu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 con bay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2360228" y="2094344"/>
            <a:ext cx="2142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7676857" y="2066634"/>
            <a:ext cx="677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AB9CF685-09D2-4D1A-AA6B-57393AE5A2FA}"/>
              </a:ext>
            </a:extLst>
          </p:cNvPr>
          <p:cNvCxnSpPr>
            <a:cxnSpLocks/>
          </p:cNvCxnSpPr>
          <p:nvPr/>
        </p:nvCxnSpPr>
        <p:spPr>
          <a:xfrm>
            <a:off x="1117153" y="2605471"/>
            <a:ext cx="780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536C2953-D9B5-4D79-844D-0F12F8220CAC}"/>
              </a:ext>
            </a:extLst>
          </p:cNvPr>
          <p:cNvCxnSpPr>
            <a:cxnSpLocks/>
          </p:cNvCxnSpPr>
          <p:nvPr/>
        </p:nvCxnSpPr>
        <p:spPr>
          <a:xfrm>
            <a:off x="2054527" y="2605471"/>
            <a:ext cx="562233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CCDDA47-FFA6-43D1-900D-2A3C405F9829}"/>
              </a:ext>
            </a:extLst>
          </p:cNvPr>
          <p:cNvSpPr txBox="1"/>
          <p:nvPr/>
        </p:nvSpPr>
        <p:spPr>
          <a:xfrm>
            <a:off x="1251650" y="3393468"/>
            <a:ext cx="361948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: 10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: 3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…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0DA6779-4396-4058-9BA7-CD179217DBDC}"/>
              </a:ext>
            </a:extLst>
          </p:cNvPr>
          <p:cNvSpPr txBox="1"/>
          <p:nvPr/>
        </p:nvSpPr>
        <p:spPr>
          <a:xfrm>
            <a:off x="6104905" y="3422376"/>
            <a:ext cx="3619484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cành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– 3 = 7 (con)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7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57BD8EB-41A0-44A6-AD6C-EEA5537DFF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3437" y="1455904"/>
            <a:ext cx="2761162" cy="2176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42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4" y="2415941"/>
            <a:ext cx="6718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686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919" y="1393604"/>
            <a:ext cx="997527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15 con,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con.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F44FD08-5287-4B32-9B4D-D13BAD5200AE}"/>
              </a:ext>
            </a:extLst>
          </p:cNvPr>
          <p:cNvGrpSpPr/>
          <p:nvPr/>
        </p:nvGrpSpPr>
        <p:grpSpPr>
          <a:xfrm>
            <a:off x="1902039" y="3523052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Tóm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tắt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: 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lợn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: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lợn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 …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D9CF0B9-C090-4718-9EB0-1D01775E530A}"/>
                </a:ext>
              </a:extLst>
            </p:cNvPr>
            <p:cNvSpPr/>
            <p:nvPr/>
          </p:nvSpPr>
          <p:spPr>
            <a:xfrm>
              <a:off x="2730265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D49C2697-3754-4756-AC59-2BC17D4D73A6}"/>
                </a:ext>
              </a:extLst>
            </p:cNvPr>
            <p:cNvSpPr/>
            <p:nvPr/>
          </p:nvSpPr>
          <p:spPr>
            <a:xfrm>
              <a:off x="2730265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FC1C750-6BC1-45C5-B39B-6B122C881CD0}"/>
              </a:ext>
            </a:extLst>
          </p:cNvPr>
          <p:cNvGrpSpPr/>
          <p:nvPr/>
        </p:nvGrpSpPr>
        <p:grpSpPr>
          <a:xfrm>
            <a:off x="6423560" y="3577899"/>
            <a:ext cx="4161311" cy="2308324"/>
            <a:chOff x="6423561" y="3547071"/>
            <a:chExt cx="4161311" cy="23083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161A3EC-6EFC-40EF-A087-8B36DCE46F0B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30832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Bài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giải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noProof="0" dirty="0" err="1" smtClean="0">
                  <a:solidFill>
                    <a:prstClr val="black"/>
                  </a:solidFill>
                  <a:latin typeface="Arial"/>
                </a:rPr>
                <a:t>Đàn</a:t>
              </a:r>
              <a:r>
                <a:rPr lang="en-US" sz="2400" noProof="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400" noProof="0" dirty="0" err="1" smtClean="0">
                  <a:solidFill>
                    <a:prstClr val="black"/>
                  </a:solidFill>
                  <a:latin typeface="Arial"/>
                </a:rPr>
                <a:t>lợn</a:t>
              </a:r>
              <a:r>
                <a:rPr lang="en-US" sz="2400" noProof="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400" noProof="0" smtClean="0">
                  <a:solidFill>
                    <a:prstClr val="black"/>
                  </a:solidFill>
                  <a:latin typeface="Arial"/>
                </a:rPr>
                <a:t>nhà </a:t>
              </a:r>
              <a:r>
                <a:rPr lang="en-US" sz="2400" noProof="0" dirty="0">
                  <a:solidFill>
                    <a:prstClr val="black"/>
                  </a:solidFill>
                  <a:latin typeface="Arial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                      (con)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Đáp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7E92F2E8-46ED-42E4-9D64-9831A5E935C0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B489394-DF0D-4CD7-A5ED-1B915F7DA06D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0FA0BA89-48CE-4B7B-A3B4-ABA6C2C2C7E6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3D68215E-27DD-491E-9E1F-CC2A48F5BE8F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4C2A754-2DC0-4A3A-9AD7-B027B005D0E5}"/>
                  </a:ext>
                </a:extLst>
              </p:cNvPr>
              <p:cNvSpPr txBox="1"/>
              <p:nvPr/>
            </p:nvSpPr>
            <p:spPr>
              <a:xfrm>
                <a:off x="2485363" y="2679451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-            =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DBF9A4CA-D018-4FB4-A832-EC89DE1E19DE}"/>
                </a:ext>
              </a:extLst>
            </p:cNvPr>
            <p:cNvSpPr/>
            <p:nvPr/>
          </p:nvSpPr>
          <p:spPr>
            <a:xfrm>
              <a:off x="83024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380049" y="1949201"/>
            <a:ext cx="1690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8079010" y="1949201"/>
            <a:ext cx="25058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5805055" y="1951509"/>
            <a:ext cx="2008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4DBDFCF-81C0-43D2-B79B-171BA9337E7D}"/>
              </a:ext>
            </a:extLst>
          </p:cNvPr>
          <p:cNvSpPr/>
          <p:nvPr/>
        </p:nvSpPr>
        <p:spPr>
          <a:xfrm>
            <a:off x="3062780" y="473635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6B759055-6FF1-404A-9FD9-B0BF9E725A70}"/>
              </a:ext>
            </a:extLst>
          </p:cNvPr>
          <p:cNvSpPr/>
          <p:nvPr/>
        </p:nvSpPr>
        <p:spPr>
          <a:xfrm>
            <a:off x="7928761" y="478494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FB064FB-36B6-4873-B48B-87225B3CD914}"/>
              </a:ext>
            </a:extLst>
          </p:cNvPr>
          <p:cNvGrpSpPr/>
          <p:nvPr/>
        </p:nvGrpSpPr>
        <p:grpSpPr>
          <a:xfrm>
            <a:off x="8741150" y="4781850"/>
            <a:ext cx="527709" cy="461665"/>
            <a:chOff x="5434634" y="4795817"/>
            <a:chExt cx="527709" cy="46166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88C0F750-4828-4657-9516-4B6A2296A3E4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9100C24-9008-43F6-8394-D74388D78DEB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B95B291F-722C-46EB-96B0-3020BAAD3BBC}"/>
              </a:ext>
            </a:extLst>
          </p:cNvPr>
          <p:cNvGrpSpPr/>
          <p:nvPr/>
        </p:nvGrpSpPr>
        <p:grpSpPr>
          <a:xfrm>
            <a:off x="8250460" y="5315951"/>
            <a:ext cx="527709" cy="461665"/>
            <a:chOff x="5434634" y="4795817"/>
            <a:chExt cx="527709" cy="4616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C498CA9F-BEC7-4EA4-9DB9-A75AA85BA10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8CB5CDCC-D6D1-42AD-B490-EC743BCE94F6}"/>
              </a:ext>
            </a:extLst>
          </p:cNvPr>
          <p:cNvCxnSpPr>
            <a:cxnSpLocks/>
          </p:cNvCxnSpPr>
          <p:nvPr/>
        </p:nvCxnSpPr>
        <p:spPr>
          <a:xfrm>
            <a:off x="874187" y="2586724"/>
            <a:ext cx="419657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ình ảnh, hình nền con heo, con lợn dễ thương ngộ nghĩnh | VFO.VN">
            <a:extLst>
              <a:ext uri="{FF2B5EF4-FFF2-40B4-BE49-F238E27FC236}">
                <a16:creationId xmlns:a16="http://schemas.microsoft.com/office/drawing/2014/main" xmlns="" id="{25E7D366-E51E-4DEE-9CFB-1EA92749C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821" y="2162738"/>
            <a:ext cx="1390101" cy="13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FE3AD42-0F30-426E-A27A-A224BF258946}"/>
              </a:ext>
            </a:extLst>
          </p:cNvPr>
          <p:cNvGrpSpPr/>
          <p:nvPr/>
        </p:nvGrpSpPr>
        <p:grpSpPr>
          <a:xfrm>
            <a:off x="6996506" y="4771124"/>
            <a:ext cx="527709" cy="461665"/>
            <a:chOff x="5434634" y="4795817"/>
            <a:chExt cx="527709" cy="46166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23DF6A14-C331-4F60-8FE9-942CE0B8ED30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7579B25-A6A7-42C1-BAA5-40F528A6D237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A87E552-FF77-477C-9FD5-3490C781641E}"/>
              </a:ext>
            </a:extLst>
          </p:cNvPr>
          <p:cNvGrpSpPr/>
          <p:nvPr/>
        </p:nvGrpSpPr>
        <p:grpSpPr>
          <a:xfrm>
            <a:off x="3003651" y="4146238"/>
            <a:ext cx="527709" cy="461665"/>
            <a:chOff x="5434634" y="4795817"/>
            <a:chExt cx="527709" cy="46166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CE8F61E1-4579-4098-BDCD-8A2D9CC9C6C9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EF76256B-8DB1-46A2-9027-AA1B3890A7EE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298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-585146">
            <a:off x="73858" y="251752"/>
            <a:ext cx="2152651" cy="105568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 dirty="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2300368" y="213954"/>
            <a:ext cx="9531351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19499" y="3277540"/>
            <a:ext cx="73117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10 + 8 = 18 (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17676" y="1246176"/>
            <a:ext cx="12405968" cy="207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5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 10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019498" y="4302044"/>
            <a:ext cx="82482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10 - 8 = 2 (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19499" y="5265245"/>
            <a:ext cx="81214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C. 10 - 8 = 2</a:t>
            </a:r>
          </a:p>
        </p:txBody>
      </p:sp>
      <p:sp>
        <p:nvSpPr>
          <p:cNvPr id="39" name="Oval 38"/>
          <p:cNvSpPr/>
          <p:nvPr/>
        </p:nvSpPr>
        <p:spPr>
          <a:xfrm>
            <a:off x="2721166" y="4411053"/>
            <a:ext cx="738130" cy="77325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50548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4" grpId="0"/>
      <p:bldP spid="37" grpId="0"/>
      <p:bldP spid="38" grpId="0"/>
      <p:bldP spid="39" grpId="0" animBg="1"/>
      <p:bldP spid="39" grpId="1" animBg="1"/>
      <p:bldP spid="3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-585146">
            <a:off x="73858" y="251752"/>
            <a:ext cx="2152651" cy="105568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2300368" y="213954"/>
            <a:ext cx="9531351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19499" y="3277540"/>
            <a:ext cx="73117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15 – 12 = 3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17676" y="1246176"/>
            <a:ext cx="12405968" cy="207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5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Nam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019498" y="4302044"/>
            <a:ext cx="90524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15 + 12 = 27 (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19499" y="5265245"/>
            <a:ext cx="81214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C. 15 - 12 = 3 (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9" name="Oval 38"/>
          <p:cNvSpPr/>
          <p:nvPr/>
        </p:nvSpPr>
        <p:spPr>
          <a:xfrm>
            <a:off x="2655065" y="5326548"/>
            <a:ext cx="738130" cy="77325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035010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4" grpId="0"/>
      <p:bldP spid="37" grpId="0"/>
      <p:bldP spid="38" grpId="0"/>
      <p:bldP spid="39" grpId="0" animBg="1"/>
      <p:bldP spid="39" grpId="1" animBg="1"/>
      <p:bldP spid="3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9291" y="2071877"/>
            <a:ext cx="6113417" cy="255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9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TOÁN VỀ THÊM, BỚT MỘT SỐ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001483" y="82067"/>
            <a:ext cx="2326870" cy="980661"/>
            <a:chOff x="1387879" y="-1"/>
            <a:chExt cx="2326870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387879" y="-1"/>
              <a:ext cx="2326870" cy="980661"/>
              <a:chOff x="1444128" y="-2"/>
              <a:chExt cx="136533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444130" y="-2"/>
                <a:ext cx="1365330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444128" y="40602"/>
                <a:ext cx="1365329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387882" y="206880"/>
              <a:ext cx="226193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vi-VN" sz="3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 TRONG PHẠM VI 20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86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4" y="2415941"/>
            <a:ext cx="5977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FF00"/>
                </a:solidFill>
                <a:latin typeface="Algerian" panose="04020705040A02060702" pitchFamily="8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5822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597E75-7DA2-4CB0-A96D-BA883A6C0F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474" y="3499120"/>
            <a:ext cx="3808902" cy="29867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64360FB-7615-4065-BD1C-569C3B6D300C}"/>
              </a:ext>
            </a:extLst>
          </p:cNvPr>
          <p:cNvSpPr txBox="1"/>
          <p:nvPr/>
        </p:nvSpPr>
        <p:spPr>
          <a:xfrm>
            <a:off x="642735" y="1165204"/>
            <a:ext cx="7841560" cy="219367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EB97747-1724-4D41-BA9E-5FCEF4F17E46}"/>
              </a:ext>
            </a:extLst>
          </p:cNvPr>
          <p:cNvGrpSpPr/>
          <p:nvPr/>
        </p:nvGrpSpPr>
        <p:grpSpPr>
          <a:xfrm>
            <a:off x="8484295" y="1094097"/>
            <a:ext cx="3399768" cy="2526647"/>
            <a:chOff x="6428510" y="2763982"/>
            <a:chExt cx="4752602" cy="244019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413FDE5E-2D7E-46D3-BC9D-776A67382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1128" y="2763982"/>
              <a:ext cx="4239984" cy="2440199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D2E5758A-BA48-4E68-BB2C-4496EDE8695B}"/>
                </a:ext>
              </a:extLst>
            </p:cNvPr>
            <p:cNvSpPr/>
            <p:nvPr/>
          </p:nvSpPr>
          <p:spPr>
            <a:xfrm>
              <a:off x="6428509" y="3034145"/>
              <a:ext cx="1288473" cy="748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84E009B-E84B-4C14-BB9C-9B6E0D4AD7C8}"/>
              </a:ext>
            </a:extLst>
          </p:cNvPr>
          <p:cNvGrpSpPr/>
          <p:nvPr/>
        </p:nvGrpSpPr>
        <p:grpSpPr>
          <a:xfrm>
            <a:off x="6042871" y="3592933"/>
            <a:ext cx="5616249" cy="3414485"/>
            <a:chOff x="5971309" y="3096059"/>
            <a:chExt cx="4878532" cy="335684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4B81BEF4-32A0-4580-BA40-441E3D779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55" t="4413"/>
            <a:stretch/>
          </p:blipFill>
          <p:spPr>
            <a:xfrm>
              <a:off x="5971309" y="3096059"/>
              <a:ext cx="4878532" cy="321768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AB667766-ACE3-4E2C-A63B-9D30EE390EE2}"/>
                </a:ext>
              </a:extLst>
            </p:cNvPr>
            <p:cNvSpPr/>
            <p:nvPr/>
          </p:nvSpPr>
          <p:spPr>
            <a:xfrm>
              <a:off x="5971309" y="5051737"/>
              <a:ext cx="3487880" cy="1401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162AD8D-B983-4AAD-9378-7DB16CBE30B3}"/>
              </a:ext>
            </a:extLst>
          </p:cNvPr>
          <p:cNvSpPr txBox="1"/>
          <p:nvPr/>
        </p:nvSpPr>
        <p:spPr>
          <a:xfrm>
            <a:off x="2681549" y="250092"/>
            <a:ext cx="842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xmlns="" id="{6DD309D1-A305-4D70-B7CD-A9754612D31D}"/>
              </a:ext>
            </a:extLst>
          </p:cNvPr>
          <p:cNvSpPr/>
          <p:nvPr/>
        </p:nvSpPr>
        <p:spPr>
          <a:xfrm>
            <a:off x="4322377" y="3157870"/>
            <a:ext cx="6443594" cy="284015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04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B37627-4E52-4266-BC68-60FBBA8A753B}"/>
              </a:ext>
            </a:extLst>
          </p:cNvPr>
          <p:cNvSpPr txBox="1"/>
          <p:nvPr/>
        </p:nvSpPr>
        <p:spPr>
          <a:xfrm>
            <a:off x="652129" y="1222395"/>
            <a:ext cx="10887740" cy="152240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6B1BB66-6AB7-4259-83CC-C05BB452DB47}"/>
              </a:ext>
            </a:extLst>
          </p:cNvPr>
          <p:cNvCxnSpPr>
            <a:cxnSpLocks/>
          </p:cNvCxnSpPr>
          <p:nvPr/>
        </p:nvCxnSpPr>
        <p:spPr>
          <a:xfrm>
            <a:off x="5115019" y="1872580"/>
            <a:ext cx="30728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74B0E92-E918-4C64-8117-CDE490C57D65}"/>
              </a:ext>
            </a:extLst>
          </p:cNvPr>
          <p:cNvCxnSpPr>
            <a:cxnSpLocks/>
          </p:cNvCxnSpPr>
          <p:nvPr/>
        </p:nvCxnSpPr>
        <p:spPr>
          <a:xfrm>
            <a:off x="9420446" y="1872580"/>
            <a:ext cx="18500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B8516CA-2109-45B5-A658-B9579041FE89}"/>
              </a:ext>
            </a:extLst>
          </p:cNvPr>
          <p:cNvCxnSpPr>
            <a:cxnSpLocks/>
          </p:cNvCxnSpPr>
          <p:nvPr/>
        </p:nvCxnSpPr>
        <p:spPr>
          <a:xfrm>
            <a:off x="738457" y="2631930"/>
            <a:ext cx="25363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859F51F-E8F5-4AC8-BADC-FACE6532E9F1}"/>
              </a:ext>
            </a:extLst>
          </p:cNvPr>
          <p:cNvCxnSpPr>
            <a:cxnSpLocks/>
          </p:cNvCxnSpPr>
          <p:nvPr/>
        </p:nvCxnSpPr>
        <p:spPr>
          <a:xfrm>
            <a:off x="3497512" y="2669516"/>
            <a:ext cx="694366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F9E29E-AE8F-4025-B58A-969C289D8749}"/>
              </a:ext>
            </a:extLst>
          </p:cNvPr>
          <p:cNvSpPr txBox="1"/>
          <p:nvPr/>
        </p:nvSpPr>
        <p:spPr>
          <a:xfrm>
            <a:off x="1857387" y="3566283"/>
            <a:ext cx="6451661" cy="929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+ 2  = 10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BAB9FA-97DF-456B-A783-306ED980D456}"/>
              </a:ext>
            </a:extLst>
          </p:cNvPr>
          <p:cNvSpPr txBox="1"/>
          <p:nvPr/>
        </p:nvSpPr>
        <p:spPr>
          <a:xfrm>
            <a:off x="2880567" y="3679751"/>
            <a:ext cx="649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19A914-ECEA-4D61-BDA5-DBAD10545339}"/>
              </a:ext>
            </a:extLst>
          </p:cNvPr>
          <p:cNvSpPr txBox="1"/>
          <p:nvPr/>
        </p:nvSpPr>
        <p:spPr>
          <a:xfrm>
            <a:off x="3839035" y="3668088"/>
            <a:ext cx="649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435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B37627-4E52-4266-BC68-60FBBA8A753B}"/>
              </a:ext>
            </a:extLst>
          </p:cNvPr>
          <p:cNvSpPr txBox="1"/>
          <p:nvPr/>
        </p:nvSpPr>
        <p:spPr>
          <a:xfrm>
            <a:off x="652129" y="1222395"/>
            <a:ext cx="10887740" cy="152240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2A22FF-CF2F-4CD8-B663-DD4F2FB91BE4}"/>
              </a:ext>
            </a:extLst>
          </p:cNvPr>
          <p:cNvSpPr txBox="1"/>
          <p:nvPr/>
        </p:nvSpPr>
        <p:spPr>
          <a:xfrm>
            <a:off x="2870168" y="2933159"/>
            <a:ext cx="6451661" cy="30979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+ 2  = 10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6B1BB66-6AB7-4259-83CC-C05BB452DB47}"/>
              </a:ext>
            </a:extLst>
          </p:cNvPr>
          <p:cNvCxnSpPr>
            <a:cxnSpLocks/>
          </p:cNvCxnSpPr>
          <p:nvPr/>
        </p:nvCxnSpPr>
        <p:spPr>
          <a:xfrm>
            <a:off x="5082362" y="1856006"/>
            <a:ext cx="30728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74B0E92-E918-4C64-8117-CDE490C57D65}"/>
              </a:ext>
            </a:extLst>
          </p:cNvPr>
          <p:cNvCxnSpPr>
            <a:cxnSpLocks/>
          </p:cNvCxnSpPr>
          <p:nvPr/>
        </p:nvCxnSpPr>
        <p:spPr>
          <a:xfrm>
            <a:off x="9420446" y="1872580"/>
            <a:ext cx="18500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B8516CA-2109-45B5-A658-B9579041FE89}"/>
              </a:ext>
            </a:extLst>
          </p:cNvPr>
          <p:cNvCxnSpPr>
            <a:cxnSpLocks/>
          </p:cNvCxnSpPr>
          <p:nvPr/>
        </p:nvCxnSpPr>
        <p:spPr>
          <a:xfrm>
            <a:off x="738457" y="2631930"/>
            <a:ext cx="25363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859F51F-E8F5-4AC8-BADC-FACE6532E9F1}"/>
              </a:ext>
            </a:extLst>
          </p:cNvPr>
          <p:cNvCxnSpPr>
            <a:cxnSpLocks/>
          </p:cNvCxnSpPr>
          <p:nvPr/>
        </p:nvCxnSpPr>
        <p:spPr>
          <a:xfrm>
            <a:off x="3497512" y="2669516"/>
            <a:ext cx="694366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5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651</Words>
  <Application>Microsoft Office PowerPoint</Application>
  <PresentationFormat>Custom</PresentationFormat>
  <Paragraphs>128</Paragraphs>
  <Slides>22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66</cp:revision>
  <dcterms:created xsi:type="dcterms:W3CDTF">2021-09-19T04:25:58Z</dcterms:created>
  <dcterms:modified xsi:type="dcterms:W3CDTF">2024-10-17T01:15:51Z</dcterms:modified>
</cp:coreProperties>
</file>