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7" r:id="rId3"/>
    <p:sldId id="259" r:id="rId4"/>
    <p:sldId id="260" r:id="rId5"/>
    <p:sldId id="261" r:id="rId6"/>
    <p:sldId id="262" r:id="rId7"/>
    <p:sldId id="263" r:id="rId8"/>
    <p:sldId id="264" r:id="rId9"/>
    <p:sldId id="278" r:id="rId10"/>
    <p:sldId id="266" r:id="rId11"/>
    <p:sldId id="267" r:id="rId12"/>
    <p:sldId id="268" r:id="rId13"/>
    <p:sldId id="269" r:id="rId14"/>
    <p:sldId id="270" r:id="rId15"/>
    <p:sldId id="271" r:id="rId16"/>
    <p:sldId id="280" r:id="rId17"/>
    <p:sldId id="281" r:id="rId18"/>
    <p:sldId id="282" r:id="rId19"/>
    <p:sldId id="283" r:id="rId20"/>
    <p:sldId id="28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894" y="-3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85A6D9-E49C-40A1-A32F-4F50F168F1D1}"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260A1-BB48-466B-8A70-B2F510E1B8F4}" type="slidenum">
              <a:rPr lang="en-US" smtClean="0"/>
              <a:t>‹#›</a:t>
            </a:fld>
            <a:endParaRPr lang="en-US"/>
          </a:p>
        </p:txBody>
      </p:sp>
    </p:spTree>
    <p:extLst>
      <p:ext uri="{BB962C8B-B14F-4D97-AF65-F5344CB8AC3E}">
        <p14:creationId xmlns:p14="http://schemas.microsoft.com/office/powerpoint/2010/main" val="2567647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5A6D9-E49C-40A1-A32F-4F50F168F1D1}"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260A1-BB48-466B-8A70-B2F510E1B8F4}" type="slidenum">
              <a:rPr lang="en-US" smtClean="0"/>
              <a:t>‹#›</a:t>
            </a:fld>
            <a:endParaRPr lang="en-US"/>
          </a:p>
        </p:txBody>
      </p:sp>
    </p:spTree>
    <p:extLst>
      <p:ext uri="{BB962C8B-B14F-4D97-AF65-F5344CB8AC3E}">
        <p14:creationId xmlns:p14="http://schemas.microsoft.com/office/powerpoint/2010/main" val="1088292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5A6D9-E49C-40A1-A32F-4F50F168F1D1}"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260A1-BB48-466B-8A70-B2F510E1B8F4}" type="slidenum">
              <a:rPr lang="en-US" smtClean="0"/>
              <a:t>‹#›</a:t>
            </a:fld>
            <a:endParaRPr lang="en-US"/>
          </a:p>
        </p:txBody>
      </p:sp>
    </p:spTree>
    <p:extLst>
      <p:ext uri="{BB962C8B-B14F-4D97-AF65-F5344CB8AC3E}">
        <p14:creationId xmlns:p14="http://schemas.microsoft.com/office/powerpoint/2010/main" val="1460359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69476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9664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5A6D9-E49C-40A1-A32F-4F50F168F1D1}"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260A1-BB48-466B-8A70-B2F510E1B8F4}" type="slidenum">
              <a:rPr lang="en-US" smtClean="0"/>
              <a:t>‹#›</a:t>
            </a:fld>
            <a:endParaRPr lang="en-US"/>
          </a:p>
        </p:txBody>
      </p:sp>
    </p:spTree>
    <p:extLst>
      <p:ext uri="{BB962C8B-B14F-4D97-AF65-F5344CB8AC3E}">
        <p14:creationId xmlns:p14="http://schemas.microsoft.com/office/powerpoint/2010/main" val="3889862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85A6D9-E49C-40A1-A32F-4F50F168F1D1}"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260A1-BB48-466B-8A70-B2F510E1B8F4}" type="slidenum">
              <a:rPr lang="en-US" smtClean="0"/>
              <a:t>‹#›</a:t>
            </a:fld>
            <a:endParaRPr lang="en-US"/>
          </a:p>
        </p:txBody>
      </p:sp>
    </p:spTree>
    <p:extLst>
      <p:ext uri="{BB962C8B-B14F-4D97-AF65-F5344CB8AC3E}">
        <p14:creationId xmlns:p14="http://schemas.microsoft.com/office/powerpoint/2010/main" val="745341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85A6D9-E49C-40A1-A32F-4F50F168F1D1}"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7260A1-BB48-466B-8A70-B2F510E1B8F4}" type="slidenum">
              <a:rPr lang="en-US" smtClean="0"/>
              <a:t>‹#›</a:t>
            </a:fld>
            <a:endParaRPr lang="en-US"/>
          </a:p>
        </p:txBody>
      </p:sp>
    </p:spTree>
    <p:extLst>
      <p:ext uri="{BB962C8B-B14F-4D97-AF65-F5344CB8AC3E}">
        <p14:creationId xmlns:p14="http://schemas.microsoft.com/office/powerpoint/2010/main" val="51137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85A6D9-E49C-40A1-A32F-4F50F168F1D1}" type="datetimeFigureOut">
              <a:rPr lang="en-US" smtClean="0"/>
              <a:t>9/19/2022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7260A1-BB48-466B-8A70-B2F510E1B8F4}" type="slidenum">
              <a:rPr lang="en-US" smtClean="0"/>
              <a:t>‹#›</a:t>
            </a:fld>
            <a:endParaRPr lang="en-US"/>
          </a:p>
        </p:txBody>
      </p:sp>
    </p:spTree>
    <p:extLst>
      <p:ext uri="{BB962C8B-B14F-4D97-AF65-F5344CB8AC3E}">
        <p14:creationId xmlns:p14="http://schemas.microsoft.com/office/powerpoint/2010/main" val="429286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85A6D9-E49C-40A1-A32F-4F50F168F1D1}" type="datetimeFigureOut">
              <a:rPr lang="en-US" smtClean="0"/>
              <a:t>9/19/2022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7260A1-BB48-466B-8A70-B2F510E1B8F4}" type="slidenum">
              <a:rPr lang="en-US" smtClean="0"/>
              <a:t>‹#›</a:t>
            </a:fld>
            <a:endParaRPr lang="en-US"/>
          </a:p>
        </p:txBody>
      </p:sp>
    </p:spTree>
    <p:extLst>
      <p:ext uri="{BB962C8B-B14F-4D97-AF65-F5344CB8AC3E}">
        <p14:creationId xmlns:p14="http://schemas.microsoft.com/office/powerpoint/2010/main" val="327658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5A6D9-E49C-40A1-A32F-4F50F168F1D1}" type="datetimeFigureOut">
              <a:rPr lang="en-US" smtClean="0"/>
              <a:t>9/19/2022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7260A1-BB48-466B-8A70-B2F510E1B8F4}" type="slidenum">
              <a:rPr lang="en-US" smtClean="0"/>
              <a:t>‹#›</a:t>
            </a:fld>
            <a:endParaRPr lang="en-US"/>
          </a:p>
        </p:txBody>
      </p:sp>
    </p:spTree>
    <p:extLst>
      <p:ext uri="{BB962C8B-B14F-4D97-AF65-F5344CB8AC3E}">
        <p14:creationId xmlns:p14="http://schemas.microsoft.com/office/powerpoint/2010/main" val="847049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F85A6D9-E49C-40A1-A32F-4F50F168F1D1}"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7260A1-BB48-466B-8A70-B2F510E1B8F4}" type="slidenum">
              <a:rPr lang="en-US" smtClean="0"/>
              <a:t>‹#›</a:t>
            </a:fld>
            <a:endParaRPr lang="en-US"/>
          </a:p>
        </p:txBody>
      </p:sp>
    </p:spTree>
    <p:extLst>
      <p:ext uri="{BB962C8B-B14F-4D97-AF65-F5344CB8AC3E}">
        <p14:creationId xmlns:p14="http://schemas.microsoft.com/office/powerpoint/2010/main" val="237573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F85A6D9-E49C-40A1-A32F-4F50F168F1D1}"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7260A1-BB48-466B-8A70-B2F510E1B8F4}" type="slidenum">
              <a:rPr lang="en-US" smtClean="0"/>
              <a:t>‹#›</a:t>
            </a:fld>
            <a:endParaRPr lang="en-US"/>
          </a:p>
        </p:txBody>
      </p:sp>
    </p:spTree>
    <p:extLst>
      <p:ext uri="{BB962C8B-B14F-4D97-AF65-F5344CB8AC3E}">
        <p14:creationId xmlns:p14="http://schemas.microsoft.com/office/powerpoint/2010/main" val="57950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5A6D9-E49C-40A1-A32F-4F50F168F1D1}" type="datetimeFigureOut">
              <a:rPr lang="en-US" smtClean="0"/>
              <a:t>9/19/2022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260A1-BB48-466B-8A70-B2F510E1B8F4}" type="slidenum">
              <a:rPr lang="en-US" smtClean="0"/>
              <a:t>‹#›</a:t>
            </a:fld>
            <a:endParaRPr lang="en-US"/>
          </a:p>
        </p:txBody>
      </p:sp>
    </p:spTree>
    <p:extLst>
      <p:ext uri="{BB962C8B-B14F-4D97-AF65-F5344CB8AC3E}">
        <p14:creationId xmlns:p14="http://schemas.microsoft.com/office/powerpoint/2010/main" val="1034646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microsoft.com/office/2007/relationships/hdphoto" Target="../media/hdphoto11.wdp"/><Relationship Id="rId3" Type="http://schemas.microsoft.com/office/2007/relationships/hdphoto" Target="../media/hdphoto9.wdp"/><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3.xml"/><Relationship Id="rId6" Type="http://schemas.microsoft.com/office/2007/relationships/hdphoto" Target="../media/hdphoto10.wdp"/><Relationship Id="rId11" Type="http://schemas.openxmlformats.org/officeDocument/2006/relationships/image" Target="../media/image20.jpeg"/><Relationship Id="rId5" Type="http://schemas.openxmlformats.org/officeDocument/2006/relationships/image" Target="../media/image17.png"/><Relationship Id="rId10" Type="http://schemas.microsoft.com/office/2007/relationships/hdphoto" Target="../media/hdphoto12.wdp"/><Relationship Id="rId4" Type="http://schemas.openxmlformats.org/officeDocument/2006/relationships/image" Target="../media/image16.jpe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microsoft.com/office/2007/relationships/hdphoto" Target="../media/hdphoto16.wdp"/><Relationship Id="rId3" Type="http://schemas.microsoft.com/office/2007/relationships/hdphoto" Target="../media/hdphoto13.wdp"/><Relationship Id="rId7"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9.png"/><Relationship Id="rId5" Type="http://schemas.microsoft.com/office/2007/relationships/hdphoto" Target="../media/hdphoto15.wdp"/><Relationship Id="rId4" Type="http://schemas.microsoft.com/office/2007/relationships/hdphoto" Target="../media/hdphoto14.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 xmlns:a16="http://schemas.microsoft.com/office/drawing/2014/main" id="{46C80A5A-72BA-45B9-A254-2A8D09624ECF}"/>
                </a:ext>
              </a:extLst>
            </p:cNvPr>
            <p:cNvSpPr txBox="1"/>
            <p:nvPr/>
          </p:nvSpPr>
          <p:spPr>
            <a:xfrm>
              <a:off x="1597048" y="206880"/>
              <a:ext cx="2052766"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1</a:t>
              </a:r>
            </a:p>
          </p:txBody>
        </p:sp>
      </p:grpSp>
      <p:sp>
        <p:nvSpPr>
          <p:cNvPr id="7" name="TextBox 6">
            <a:extLst>
              <a:ext uri="{FF2B5EF4-FFF2-40B4-BE49-F238E27FC236}">
                <a16:creationId xmlns="" xmlns:a16="http://schemas.microsoft.com/office/drawing/2014/main" id="{D049F577-F92A-4405-A19E-48EB947980F5}"/>
              </a:ext>
            </a:extLst>
          </p:cNvPr>
          <p:cNvSpPr txBox="1"/>
          <p:nvPr/>
        </p:nvSpPr>
        <p:spPr>
          <a:xfrm>
            <a:off x="2651702" y="417360"/>
            <a:ext cx="6888595" cy="646331"/>
          </a:xfrm>
          <a:prstGeom prst="rect">
            <a:avLst/>
          </a:prstGeom>
          <a:noFill/>
        </p:spPr>
        <p:txBody>
          <a:bodyPr wrap="square" rtlCol="0">
            <a:spAutoFit/>
          </a:bodyPr>
          <a:lstStyle/>
          <a:p>
            <a:pPr algn="ctr"/>
            <a:r>
              <a:rPr lang="vi-VN" sz="3600" dirty="0">
                <a:solidFill>
                  <a:schemeClr val="accent6">
                    <a:lumMod val="75000"/>
                  </a:schemeClr>
                </a:solidFill>
                <a:latin typeface="+mj-lt"/>
              </a:rPr>
              <a:t>ÔN TẬP VÀ BỔ SUNG</a:t>
            </a:r>
          </a:p>
        </p:txBody>
      </p:sp>
      <p:sp>
        <p:nvSpPr>
          <p:cNvPr id="8" name="TextBox 7">
            <a:extLst>
              <a:ext uri="{FF2B5EF4-FFF2-40B4-BE49-F238E27FC236}">
                <a16:creationId xmlns="" xmlns:a16="http://schemas.microsoft.com/office/drawing/2014/main" id="{D05E2FA4-701D-4C92-898E-7EE4AF07FEBA}"/>
              </a:ext>
            </a:extLst>
          </p:cNvPr>
          <p:cNvSpPr txBox="1"/>
          <p:nvPr/>
        </p:nvSpPr>
        <p:spPr>
          <a:xfrm>
            <a:off x="1203158" y="1357162"/>
            <a:ext cx="9182501" cy="3637919"/>
          </a:xfrm>
          <a:prstGeom prst="rect">
            <a:avLst/>
          </a:prstGeom>
          <a:noFill/>
          <a:ln>
            <a:noFill/>
          </a:ln>
        </p:spPr>
        <p:txBody>
          <a:bodyPr wrap="square" rtlCol="0">
            <a:spAutoFit/>
          </a:bodyPr>
          <a:lstStyle/>
          <a:p>
            <a:pPr algn="ctr">
              <a:lnSpc>
                <a:spcPct val="120000"/>
              </a:lnSpc>
            </a:pPr>
            <a:r>
              <a:rPr lang="vi-VN" sz="4800" dirty="0">
                <a:ln>
                  <a:solidFill>
                    <a:schemeClr val="accent6">
                      <a:lumMod val="50000"/>
                    </a:schemeClr>
                  </a:solidFill>
                </a:ln>
                <a:solidFill>
                  <a:srgbClr val="FF0000"/>
                </a:solidFill>
                <a:latin typeface="+mj-lt"/>
              </a:rPr>
              <a:t>BÀI 5</a:t>
            </a:r>
          </a:p>
          <a:p>
            <a:pPr algn="ctr">
              <a:lnSpc>
                <a:spcPct val="120000"/>
              </a:lnSpc>
            </a:pPr>
            <a:r>
              <a:rPr lang="vi-VN" sz="4800" dirty="0">
                <a:ln>
                  <a:solidFill>
                    <a:schemeClr val="accent6">
                      <a:lumMod val="50000"/>
                    </a:schemeClr>
                  </a:solidFill>
                </a:ln>
                <a:solidFill>
                  <a:srgbClr val="FF0000"/>
                </a:solidFill>
                <a:latin typeface="+mj-lt"/>
              </a:rPr>
              <a:t>ÔN TẬP PHÉP </a:t>
            </a:r>
            <a:r>
              <a:rPr lang="vi-VN" sz="4800" dirty="0" smtClean="0">
                <a:ln>
                  <a:solidFill>
                    <a:schemeClr val="accent6">
                      <a:lumMod val="50000"/>
                    </a:schemeClr>
                  </a:solidFill>
                </a:ln>
                <a:solidFill>
                  <a:srgbClr val="FF0000"/>
                </a:solidFill>
                <a:latin typeface="+mj-lt"/>
              </a:rPr>
              <a:t>CỘNG</a:t>
            </a:r>
            <a:r>
              <a:rPr lang="en-US" sz="4800" dirty="0" smtClean="0">
                <a:ln>
                  <a:solidFill>
                    <a:schemeClr val="accent6">
                      <a:lumMod val="50000"/>
                    </a:schemeClr>
                  </a:solidFill>
                </a:ln>
                <a:solidFill>
                  <a:srgbClr val="FF0000"/>
                </a:solidFill>
                <a:latin typeface="+mj-lt"/>
              </a:rPr>
              <a:t>,</a:t>
            </a:r>
            <a:r>
              <a:rPr lang="vi-VN" sz="4800" dirty="0" smtClean="0">
                <a:ln>
                  <a:solidFill>
                    <a:schemeClr val="accent6">
                      <a:lumMod val="50000"/>
                    </a:schemeClr>
                  </a:solidFill>
                </a:ln>
                <a:solidFill>
                  <a:srgbClr val="FF0000"/>
                </a:solidFill>
                <a:latin typeface="+mj-lt"/>
              </a:rPr>
              <a:t> </a:t>
            </a:r>
            <a:r>
              <a:rPr lang="vi-VN" sz="4800" dirty="0">
                <a:ln>
                  <a:solidFill>
                    <a:schemeClr val="accent6">
                      <a:lumMod val="50000"/>
                    </a:schemeClr>
                  </a:solidFill>
                </a:ln>
                <a:solidFill>
                  <a:srgbClr val="FF0000"/>
                </a:solidFill>
                <a:latin typeface="+mj-lt"/>
              </a:rPr>
              <a:t>PHÉP TRỪ (KHÔNG NHỚ) </a:t>
            </a:r>
          </a:p>
          <a:p>
            <a:pPr algn="ctr">
              <a:lnSpc>
                <a:spcPct val="120000"/>
              </a:lnSpc>
            </a:pPr>
            <a:r>
              <a:rPr lang="en-US" sz="4800" dirty="0" smtClean="0">
                <a:ln>
                  <a:solidFill>
                    <a:schemeClr val="accent6">
                      <a:lumMod val="50000"/>
                    </a:schemeClr>
                  </a:solidFill>
                </a:ln>
                <a:solidFill>
                  <a:srgbClr val="FF0000"/>
                </a:solidFill>
                <a:latin typeface="+mj-lt"/>
              </a:rPr>
              <a:t>     </a:t>
            </a:r>
            <a:r>
              <a:rPr lang="vi-VN" sz="4800" dirty="0" smtClean="0">
                <a:ln>
                  <a:solidFill>
                    <a:schemeClr val="accent6">
                      <a:lumMod val="50000"/>
                    </a:schemeClr>
                  </a:solidFill>
                </a:ln>
                <a:solidFill>
                  <a:srgbClr val="FF0000"/>
                </a:solidFill>
                <a:latin typeface="+mj-lt"/>
              </a:rPr>
              <a:t>TRONG </a:t>
            </a:r>
            <a:r>
              <a:rPr lang="vi-VN" sz="4800" dirty="0">
                <a:ln>
                  <a:solidFill>
                    <a:schemeClr val="accent6">
                      <a:lumMod val="50000"/>
                    </a:schemeClr>
                  </a:solidFill>
                </a:ln>
                <a:solidFill>
                  <a:srgbClr val="FF0000"/>
                </a:solidFill>
                <a:latin typeface="+mj-lt"/>
              </a:rPr>
              <a:t>PHẠM </a:t>
            </a:r>
            <a:r>
              <a:rPr lang="vi-VN" sz="4800" dirty="0" smtClean="0">
                <a:ln>
                  <a:solidFill>
                    <a:schemeClr val="accent6">
                      <a:lumMod val="50000"/>
                    </a:schemeClr>
                  </a:solidFill>
                </a:ln>
                <a:solidFill>
                  <a:srgbClr val="FF0000"/>
                </a:solidFill>
                <a:latin typeface="+mj-lt"/>
              </a:rPr>
              <a:t>VI</a:t>
            </a:r>
            <a:r>
              <a:rPr lang="en-US" sz="4800" dirty="0" smtClean="0">
                <a:ln>
                  <a:solidFill>
                    <a:schemeClr val="accent6">
                      <a:lumMod val="50000"/>
                    </a:schemeClr>
                  </a:solidFill>
                </a:ln>
                <a:solidFill>
                  <a:srgbClr val="FF0000"/>
                </a:solidFill>
                <a:latin typeface="+mj-lt"/>
              </a:rPr>
              <a:t> </a:t>
            </a:r>
            <a:r>
              <a:rPr lang="vi-VN" sz="4800" dirty="0" smtClean="0">
                <a:ln>
                  <a:solidFill>
                    <a:schemeClr val="accent6">
                      <a:lumMod val="50000"/>
                    </a:schemeClr>
                  </a:solidFill>
                </a:ln>
                <a:solidFill>
                  <a:srgbClr val="FF0000"/>
                </a:solidFill>
                <a:latin typeface="+mj-lt"/>
              </a:rPr>
              <a:t>100</a:t>
            </a:r>
            <a:endParaRPr lang="vi-VN" sz="4800" dirty="0">
              <a:ln>
                <a:solidFill>
                  <a:schemeClr val="accent6">
                    <a:lumMod val="50000"/>
                  </a:schemeClr>
                </a:solidFill>
              </a:ln>
              <a:solidFill>
                <a:srgbClr val="FF0000"/>
              </a:solidFill>
              <a:latin typeface="+mj-lt"/>
            </a:endParaRPr>
          </a:p>
        </p:txBody>
      </p:sp>
    </p:spTree>
    <p:extLst>
      <p:ext uri="{BB962C8B-B14F-4D97-AF65-F5344CB8AC3E}">
        <p14:creationId xmlns:p14="http://schemas.microsoft.com/office/powerpoint/2010/main" val="314154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5A8B15EB-8170-7542-9D7F-591EDB3ED86C}"/>
              </a:ext>
            </a:extLst>
          </p:cNvPr>
          <p:cNvPicPr>
            <a:picLocks noChangeAspect="1" noChangeArrowheads="1"/>
          </p:cNvPicPr>
          <p:nvPr/>
        </p:nvPicPr>
        <p:blipFill>
          <a:blip r:embed="rId2"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 xmlns:a16="http://schemas.microsoft.com/office/drawing/2014/main"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 xmlns:a16="http://schemas.microsoft.com/office/drawing/2014/main" id="{666D02AC-79E3-8248-9840-6A37C58AFCA9}"/>
              </a:ext>
            </a:extLst>
          </p:cNvPr>
          <p:cNvSpPr/>
          <p:nvPr/>
        </p:nvSpPr>
        <p:spPr>
          <a:xfrm>
            <a:off x="1935231" y="1112981"/>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5" name="TextBox 44">
            <a:extLst>
              <a:ext uri="{FF2B5EF4-FFF2-40B4-BE49-F238E27FC236}">
                <a16:creationId xmlns="" xmlns:a16="http://schemas.microsoft.com/office/drawing/2014/main" id="{C6B3037E-AC3D-8441-A1CC-97DC8F82B4C6}"/>
              </a:ext>
            </a:extLst>
          </p:cNvPr>
          <p:cNvSpPr txBox="1"/>
          <p:nvPr/>
        </p:nvSpPr>
        <p:spPr>
          <a:xfrm>
            <a:off x="2069125" y="1128788"/>
            <a:ext cx="1290590" cy="523220"/>
          </a:xfrm>
          <a:prstGeom prst="rect">
            <a:avLst/>
          </a:prstGeom>
          <a:noFill/>
        </p:spPr>
        <p:txBody>
          <a:bodyPr wrap="square" rtlCol="0">
            <a:spAutoFit/>
          </a:bodyPr>
          <a:lstStyle/>
          <a:p>
            <a:pPr algn="ctr"/>
            <a:r>
              <a:rPr lang="x-none" sz="2800" dirty="0"/>
              <a:t>Đ, S?</a:t>
            </a:r>
          </a:p>
        </p:txBody>
      </p:sp>
      <p:grpSp>
        <p:nvGrpSpPr>
          <p:cNvPr id="9" name="Group 8">
            <a:extLst>
              <a:ext uri="{FF2B5EF4-FFF2-40B4-BE49-F238E27FC236}">
                <a16:creationId xmlns="" xmlns:a16="http://schemas.microsoft.com/office/drawing/2014/main" id="{B35A33AA-B4FF-DB45-8B47-1748BA1643D5}"/>
              </a:ext>
            </a:extLst>
          </p:cNvPr>
          <p:cNvGrpSpPr/>
          <p:nvPr/>
        </p:nvGrpSpPr>
        <p:grpSpPr>
          <a:xfrm>
            <a:off x="2270364" y="2352136"/>
            <a:ext cx="8360490" cy="2386015"/>
            <a:chOff x="2270364" y="2352136"/>
            <a:chExt cx="8360490" cy="2386015"/>
          </a:xfrm>
        </p:grpSpPr>
        <p:grpSp>
          <p:nvGrpSpPr>
            <p:cNvPr id="4" name="Group 3">
              <a:extLst>
                <a:ext uri="{FF2B5EF4-FFF2-40B4-BE49-F238E27FC236}">
                  <a16:creationId xmlns="" xmlns:a16="http://schemas.microsoft.com/office/drawing/2014/main" id="{6ADD9B45-DEDD-4C49-B439-1A711C02D7FA}"/>
                </a:ext>
              </a:extLst>
            </p:cNvPr>
            <p:cNvGrpSpPr/>
            <p:nvPr/>
          </p:nvGrpSpPr>
          <p:grpSpPr>
            <a:xfrm>
              <a:off x="2270364" y="2352136"/>
              <a:ext cx="7319730" cy="2386015"/>
              <a:chOff x="2270364" y="2352136"/>
              <a:chExt cx="7319730" cy="2386015"/>
            </a:xfrm>
          </p:grpSpPr>
          <p:sp>
            <p:nvSpPr>
              <p:cNvPr id="46" name="Rectangle 45">
                <a:extLst>
                  <a:ext uri="{FF2B5EF4-FFF2-40B4-BE49-F238E27FC236}">
                    <a16:creationId xmlns="" xmlns:a16="http://schemas.microsoft.com/office/drawing/2014/main" id="{A493CE9F-241F-884B-92FF-A51D35C2B3F6}"/>
                  </a:ext>
                </a:extLst>
              </p:cNvPr>
              <p:cNvSpPr/>
              <p:nvPr/>
            </p:nvSpPr>
            <p:spPr>
              <a:xfrm>
                <a:off x="2586160" y="2352136"/>
                <a:ext cx="755335" cy="707886"/>
              </a:xfrm>
              <a:prstGeom prst="rect">
                <a:avLst/>
              </a:prstGeom>
            </p:spPr>
            <p:txBody>
              <a:bodyPr wrap="none">
                <a:spAutoFit/>
              </a:bodyPr>
              <a:lstStyle/>
              <a:p>
                <a:r>
                  <a:rPr lang="vi-VN" sz="4000" dirty="0"/>
                  <a:t>35</a:t>
                </a:r>
              </a:p>
            </p:txBody>
          </p:sp>
          <p:sp>
            <p:nvSpPr>
              <p:cNvPr id="47" name="Rectangle 46">
                <a:extLst>
                  <a:ext uri="{FF2B5EF4-FFF2-40B4-BE49-F238E27FC236}">
                    <a16:creationId xmlns="" xmlns:a16="http://schemas.microsoft.com/office/drawing/2014/main" id="{01E0F44A-0F60-3846-A88A-48829EB0E7B8}"/>
                  </a:ext>
                </a:extLst>
              </p:cNvPr>
              <p:cNvSpPr/>
              <p:nvPr/>
            </p:nvSpPr>
            <p:spPr>
              <a:xfrm>
                <a:off x="2270364" y="2801811"/>
                <a:ext cx="453970" cy="646331"/>
              </a:xfrm>
              <a:prstGeom prst="rect">
                <a:avLst/>
              </a:prstGeom>
            </p:spPr>
            <p:txBody>
              <a:bodyPr wrap="none">
                <a:spAutoFit/>
              </a:bodyPr>
              <a:lstStyle/>
              <a:p>
                <a:r>
                  <a:rPr lang="vi-VN" sz="3600" dirty="0"/>
                  <a:t>+</a:t>
                </a:r>
              </a:p>
            </p:txBody>
          </p:sp>
          <p:sp>
            <p:nvSpPr>
              <p:cNvPr id="48" name="Rectangle 47">
                <a:extLst>
                  <a:ext uri="{FF2B5EF4-FFF2-40B4-BE49-F238E27FC236}">
                    <a16:creationId xmlns="" xmlns:a16="http://schemas.microsoft.com/office/drawing/2014/main" id="{C4D336D7-8138-6C44-8236-4131DA8931F9}"/>
                  </a:ext>
                </a:extLst>
              </p:cNvPr>
              <p:cNvSpPr/>
              <p:nvPr/>
            </p:nvSpPr>
            <p:spPr>
              <a:xfrm>
                <a:off x="2598108" y="3181647"/>
                <a:ext cx="449442" cy="707886"/>
              </a:xfrm>
              <a:prstGeom prst="rect">
                <a:avLst/>
              </a:prstGeom>
            </p:spPr>
            <p:txBody>
              <a:bodyPr wrap="square">
                <a:spAutoFit/>
              </a:bodyPr>
              <a:lstStyle/>
              <a:p>
                <a:r>
                  <a:rPr lang="vi-VN" sz="4000" dirty="0"/>
                  <a:t>4</a:t>
                </a:r>
              </a:p>
            </p:txBody>
          </p:sp>
          <p:cxnSp>
            <p:nvCxnSpPr>
              <p:cNvPr id="49" name="Straight Connector 48">
                <a:extLst>
                  <a:ext uri="{FF2B5EF4-FFF2-40B4-BE49-F238E27FC236}">
                    <a16:creationId xmlns="" xmlns:a16="http://schemas.microsoft.com/office/drawing/2014/main" id="{D40CDBBF-3FC5-3846-A4DD-0812E7C2AC4F}"/>
                  </a:ext>
                </a:extLst>
              </p:cNvPr>
              <p:cNvCxnSpPr/>
              <p:nvPr/>
            </p:nvCxnSpPr>
            <p:spPr>
              <a:xfrm>
                <a:off x="2444626" y="3910019"/>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 xmlns:a16="http://schemas.microsoft.com/office/drawing/2014/main" id="{00626C49-AD48-5D45-80B3-04EDDAA1651C}"/>
                  </a:ext>
                </a:extLst>
              </p:cNvPr>
              <p:cNvSpPr/>
              <p:nvPr/>
            </p:nvSpPr>
            <p:spPr>
              <a:xfrm>
                <a:off x="2881125" y="4020860"/>
                <a:ext cx="470000" cy="707886"/>
              </a:xfrm>
              <a:prstGeom prst="rect">
                <a:avLst/>
              </a:prstGeom>
            </p:spPr>
            <p:txBody>
              <a:bodyPr wrap="none">
                <a:spAutoFit/>
              </a:bodyPr>
              <a:lstStyle/>
              <a:p>
                <a:r>
                  <a:rPr lang="vi-VN" sz="4000" dirty="0"/>
                  <a:t>5</a:t>
                </a:r>
              </a:p>
            </p:txBody>
          </p:sp>
          <p:sp>
            <p:nvSpPr>
              <p:cNvPr id="51" name="Rectangle 50">
                <a:extLst>
                  <a:ext uri="{FF2B5EF4-FFF2-40B4-BE49-F238E27FC236}">
                    <a16:creationId xmlns="" xmlns:a16="http://schemas.microsoft.com/office/drawing/2014/main" id="{AF38F6A9-9122-844E-9790-C093D79649E4}"/>
                  </a:ext>
                </a:extLst>
              </p:cNvPr>
              <p:cNvSpPr/>
              <p:nvPr/>
            </p:nvSpPr>
            <p:spPr>
              <a:xfrm>
                <a:off x="2600030" y="4020364"/>
                <a:ext cx="470000" cy="707886"/>
              </a:xfrm>
              <a:prstGeom prst="rect">
                <a:avLst/>
              </a:prstGeom>
            </p:spPr>
            <p:txBody>
              <a:bodyPr wrap="none">
                <a:spAutoFit/>
              </a:bodyPr>
              <a:lstStyle/>
              <a:p>
                <a:r>
                  <a:rPr lang="vi-VN" sz="4000" dirty="0"/>
                  <a:t>7</a:t>
                </a:r>
              </a:p>
            </p:txBody>
          </p:sp>
          <p:sp>
            <p:nvSpPr>
              <p:cNvPr id="52" name="Rectangle 51">
                <a:extLst>
                  <a:ext uri="{FF2B5EF4-FFF2-40B4-BE49-F238E27FC236}">
                    <a16:creationId xmlns="" xmlns:a16="http://schemas.microsoft.com/office/drawing/2014/main" id="{8D4A7FB0-62E6-9B4E-A119-ABAEC706FD2F}"/>
                  </a:ext>
                </a:extLst>
              </p:cNvPr>
              <p:cNvSpPr/>
              <p:nvPr/>
            </p:nvSpPr>
            <p:spPr>
              <a:xfrm>
                <a:off x="5692302" y="2361541"/>
                <a:ext cx="755335" cy="707886"/>
              </a:xfrm>
              <a:prstGeom prst="rect">
                <a:avLst/>
              </a:prstGeom>
            </p:spPr>
            <p:txBody>
              <a:bodyPr wrap="none">
                <a:spAutoFit/>
              </a:bodyPr>
              <a:lstStyle/>
              <a:p>
                <a:r>
                  <a:rPr lang="vi-VN" sz="4000" dirty="0"/>
                  <a:t>59</a:t>
                </a:r>
              </a:p>
            </p:txBody>
          </p:sp>
          <p:sp>
            <p:nvSpPr>
              <p:cNvPr id="53" name="Rectangle 52">
                <a:extLst>
                  <a:ext uri="{FF2B5EF4-FFF2-40B4-BE49-F238E27FC236}">
                    <a16:creationId xmlns="" xmlns:a16="http://schemas.microsoft.com/office/drawing/2014/main" id="{6C4A48F6-ED71-6043-BE22-BC68B604DAAA}"/>
                  </a:ext>
                </a:extLst>
              </p:cNvPr>
              <p:cNvSpPr/>
              <p:nvPr/>
            </p:nvSpPr>
            <p:spPr>
              <a:xfrm>
                <a:off x="5330012" y="2811216"/>
                <a:ext cx="338554" cy="646331"/>
              </a:xfrm>
              <a:prstGeom prst="rect">
                <a:avLst/>
              </a:prstGeom>
            </p:spPr>
            <p:txBody>
              <a:bodyPr wrap="none">
                <a:spAutoFit/>
              </a:bodyPr>
              <a:lstStyle/>
              <a:p>
                <a:r>
                  <a:rPr lang="vi-VN" sz="3600" dirty="0"/>
                  <a:t>-</a:t>
                </a:r>
              </a:p>
            </p:txBody>
          </p:sp>
          <p:sp>
            <p:nvSpPr>
              <p:cNvPr id="54" name="Rectangle 53">
                <a:extLst>
                  <a:ext uri="{FF2B5EF4-FFF2-40B4-BE49-F238E27FC236}">
                    <a16:creationId xmlns="" xmlns:a16="http://schemas.microsoft.com/office/drawing/2014/main" id="{CBC01C91-E34C-2448-89DF-4C57C1B94B3A}"/>
                  </a:ext>
                </a:extLst>
              </p:cNvPr>
              <p:cNvSpPr/>
              <p:nvPr/>
            </p:nvSpPr>
            <p:spPr>
              <a:xfrm>
                <a:off x="5921222" y="3191052"/>
                <a:ext cx="647420" cy="707886"/>
              </a:xfrm>
              <a:prstGeom prst="rect">
                <a:avLst/>
              </a:prstGeom>
            </p:spPr>
            <p:txBody>
              <a:bodyPr wrap="square">
                <a:spAutoFit/>
              </a:bodyPr>
              <a:lstStyle/>
              <a:p>
                <a:r>
                  <a:rPr lang="vi-VN" sz="4000" dirty="0"/>
                  <a:t>6</a:t>
                </a:r>
              </a:p>
            </p:txBody>
          </p:sp>
          <p:cxnSp>
            <p:nvCxnSpPr>
              <p:cNvPr id="55" name="Straight Connector 54">
                <a:extLst>
                  <a:ext uri="{FF2B5EF4-FFF2-40B4-BE49-F238E27FC236}">
                    <a16:creationId xmlns="" xmlns:a16="http://schemas.microsoft.com/office/drawing/2014/main" id="{5EC4CABC-2C3A-8D41-A524-82417D1E0D78}"/>
                  </a:ext>
                </a:extLst>
              </p:cNvPr>
              <p:cNvCxnSpPr/>
              <p:nvPr/>
            </p:nvCxnSpPr>
            <p:spPr>
              <a:xfrm>
                <a:off x="5550768" y="3919424"/>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 xmlns:a16="http://schemas.microsoft.com/office/drawing/2014/main" id="{E0BA263E-8477-F341-BBCD-99043C53662A}"/>
                  </a:ext>
                </a:extLst>
              </p:cNvPr>
              <p:cNvSpPr/>
              <p:nvPr/>
            </p:nvSpPr>
            <p:spPr>
              <a:xfrm>
                <a:off x="5987267" y="4030265"/>
                <a:ext cx="470000" cy="707886"/>
              </a:xfrm>
              <a:prstGeom prst="rect">
                <a:avLst/>
              </a:prstGeom>
            </p:spPr>
            <p:txBody>
              <a:bodyPr wrap="none">
                <a:spAutoFit/>
              </a:bodyPr>
              <a:lstStyle/>
              <a:p>
                <a:r>
                  <a:rPr lang="vi-VN" sz="4000" dirty="0"/>
                  <a:t>3</a:t>
                </a:r>
              </a:p>
            </p:txBody>
          </p:sp>
          <p:sp>
            <p:nvSpPr>
              <p:cNvPr id="57" name="Rectangle 56">
                <a:extLst>
                  <a:ext uri="{FF2B5EF4-FFF2-40B4-BE49-F238E27FC236}">
                    <a16:creationId xmlns="" xmlns:a16="http://schemas.microsoft.com/office/drawing/2014/main" id="{561C6053-9ED1-C64C-91EB-C54358C43139}"/>
                  </a:ext>
                </a:extLst>
              </p:cNvPr>
              <p:cNvSpPr/>
              <p:nvPr/>
            </p:nvSpPr>
            <p:spPr>
              <a:xfrm>
                <a:off x="5706172" y="4029769"/>
                <a:ext cx="470000" cy="707886"/>
              </a:xfrm>
              <a:prstGeom prst="rect">
                <a:avLst/>
              </a:prstGeom>
            </p:spPr>
            <p:txBody>
              <a:bodyPr wrap="none">
                <a:spAutoFit/>
              </a:bodyPr>
              <a:lstStyle/>
              <a:p>
                <a:r>
                  <a:rPr lang="vi-VN" sz="4000" dirty="0"/>
                  <a:t>5</a:t>
                </a:r>
              </a:p>
            </p:txBody>
          </p:sp>
          <p:sp>
            <p:nvSpPr>
              <p:cNvPr id="58" name="Rectangle 57">
                <a:extLst>
                  <a:ext uri="{FF2B5EF4-FFF2-40B4-BE49-F238E27FC236}">
                    <a16:creationId xmlns="" xmlns:a16="http://schemas.microsoft.com/office/drawing/2014/main" id="{C8E877C7-2E94-944C-A3B9-54F168A84490}"/>
                  </a:ext>
                </a:extLst>
              </p:cNvPr>
              <p:cNvSpPr/>
              <p:nvPr/>
            </p:nvSpPr>
            <p:spPr>
              <a:xfrm>
                <a:off x="8650039" y="2361541"/>
                <a:ext cx="755335" cy="707886"/>
              </a:xfrm>
              <a:prstGeom prst="rect">
                <a:avLst/>
              </a:prstGeom>
            </p:spPr>
            <p:txBody>
              <a:bodyPr wrap="none">
                <a:spAutoFit/>
              </a:bodyPr>
              <a:lstStyle/>
              <a:p>
                <a:r>
                  <a:rPr lang="vi-VN" sz="4000" dirty="0"/>
                  <a:t>87</a:t>
                </a:r>
              </a:p>
            </p:txBody>
          </p:sp>
          <p:sp>
            <p:nvSpPr>
              <p:cNvPr id="59" name="Rectangle 58">
                <a:extLst>
                  <a:ext uri="{FF2B5EF4-FFF2-40B4-BE49-F238E27FC236}">
                    <a16:creationId xmlns="" xmlns:a16="http://schemas.microsoft.com/office/drawing/2014/main" id="{B4640495-9202-624D-A7F0-B36A226C3B60}"/>
                  </a:ext>
                </a:extLst>
              </p:cNvPr>
              <p:cNvSpPr/>
              <p:nvPr/>
            </p:nvSpPr>
            <p:spPr>
              <a:xfrm>
                <a:off x="8334243" y="2811216"/>
                <a:ext cx="338554" cy="646331"/>
              </a:xfrm>
              <a:prstGeom prst="rect">
                <a:avLst/>
              </a:prstGeom>
            </p:spPr>
            <p:txBody>
              <a:bodyPr wrap="none">
                <a:spAutoFit/>
              </a:bodyPr>
              <a:lstStyle/>
              <a:p>
                <a:r>
                  <a:rPr lang="vi-VN" sz="3600" dirty="0"/>
                  <a:t>-</a:t>
                </a:r>
              </a:p>
            </p:txBody>
          </p:sp>
          <p:sp>
            <p:nvSpPr>
              <p:cNvPr id="60" name="Rectangle 59">
                <a:extLst>
                  <a:ext uri="{FF2B5EF4-FFF2-40B4-BE49-F238E27FC236}">
                    <a16:creationId xmlns="" xmlns:a16="http://schemas.microsoft.com/office/drawing/2014/main" id="{72197415-8D66-9D41-B6BB-C52EBA407058}"/>
                  </a:ext>
                </a:extLst>
              </p:cNvPr>
              <p:cNvSpPr/>
              <p:nvPr/>
            </p:nvSpPr>
            <p:spPr>
              <a:xfrm>
                <a:off x="8672797" y="3191052"/>
                <a:ext cx="880634" cy="707886"/>
              </a:xfrm>
              <a:prstGeom prst="rect">
                <a:avLst/>
              </a:prstGeom>
            </p:spPr>
            <p:txBody>
              <a:bodyPr wrap="square">
                <a:spAutoFit/>
              </a:bodyPr>
              <a:lstStyle/>
              <a:p>
                <a:r>
                  <a:rPr lang="vi-VN" sz="4000" dirty="0"/>
                  <a:t>32</a:t>
                </a:r>
              </a:p>
            </p:txBody>
          </p:sp>
          <p:cxnSp>
            <p:nvCxnSpPr>
              <p:cNvPr id="61" name="Straight Connector 60">
                <a:extLst>
                  <a:ext uri="{FF2B5EF4-FFF2-40B4-BE49-F238E27FC236}">
                    <a16:creationId xmlns="" xmlns:a16="http://schemas.microsoft.com/office/drawing/2014/main" id="{BAD9F156-8E23-4149-9EA6-ED50FCDD4ECA}"/>
                  </a:ext>
                </a:extLst>
              </p:cNvPr>
              <p:cNvCxnSpPr/>
              <p:nvPr/>
            </p:nvCxnSpPr>
            <p:spPr>
              <a:xfrm>
                <a:off x="8524525" y="3919424"/>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 xmlns:a16="http://schemas.microsoft.com/office/drawing/2014/main" id="{A03F70C8-2A9D-1843-AB9F-B1BA20C330B9}"/>
                  </a:ext>
                </a:extLst>
              </p:cNvPr>
              <p:cNvSpPr/>
              <p:nvPr/>
            </p:nvSpPr>
            <p:spPr>
              <a:xfrm>
                <a:off x="8945004" y="4030265"/>
                <a:ext cx="470000" cy="707886"/>
              </a:xfrm>
              <a:prstGeom prst="rect">
                <a:avLst/>
              </a:prstGeom>
            </p:spPr>
            <p:txBody>
              <a:bodyPr wrap="none">
                <a:spAutoFit/>
              </a:bodyPr>
              <a:lstStyle/>
              <a:p>
                <a:r>
                  <a:rPr lang="vi-VN" sz="4000" dirty="0"/>
                  <a:t>5</a:t>
                </a:r>
              </a:p>
            </p:txBody>
          </p:sp>
          <p:sp>
            <p:nvSpPr>
              <p:cNvPr id="63" name="Rectangle 62">
                <a:extLst>
                  <a:ext uri="{FF2B5EF4-FFF2-40B4-BE49-F238E27FC236}">
                    <a16:creationId xmlns="" xmlns:a16="http://schemas.microsoft.com/office/drawing/2014/main" id="{2AB503B3-C3F1-1B4C-9CE4-48D60FB0EB29}"/>
                  </a:ext>
                </a:extLst>
              </p:cNvPr>
              <p:cNvSpPr/>
              <p:nvPr/>
            </p:nvSpPr>
            <p:spPr>
              <a:xfrm>
                <a:off x="8663909" y="4029769"/>
                <a:ext cx="470000" cy="707886"/>
              </a:xfrm>
              <a:prstGeom prst="rect">
                <a:avLst/>
              </a:prstGeom>
            </p:spPr>
            <p:txBody>
              <a:bodyPr wrap="none">
                <a:spAutoFit/>
              </a:bodyPr>
              <a:lstStyle/>
              <a:p>
                <a:r>
                  <a:rPr lang="vi-VN" sz="4000" dirty="0"/>
                  <a:t>5</a:t>
                </a:r>
              </a:p>
            </p:txBody>
          </p:sp>
        </p:grpSp>
        <p:sp>
          <p:nvSpPr>
            <p:cNvPr id="64" name="Rounded Rectangle 63">
              <a:extLst>
                <a:ext uri="{FF2B5EF4-FFF2-40B4-BE49-F238E27FC236}">
                  <a16:creationId xmlns="" xmlns:a16="http://schemas.microsoft.com/office/drawing/2014/main" id="{83C81648-CE52-7F4F-A66D-09A8154D3B19}"/>
                </a:ext>
              </a:extLst>
            </p:cNvPr>
            <p:cNvSpPr/>
            <p:nvPr/>
          </p:nvSpPr>
          <p:spPr>
            <a:xfrm>
              <a:off x="3674962" y="396648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65" name="Rounded Rectangle 64">
              <a:extLst>
                <a:ext uri="{FF2B5EF4-FFF2-40B4-BE49-F238E27FC236}">
                  <a16:creationId xmlns="" xmlns:a16="http://schemas.microsoft.com/office/drawing/2014/main" id="{DFAD27C4-2317-3844-9FD2-05C2363EC933}"/>
                </a:ext>
              </a:extLst>
            </p:cNvPr>
            <p:cNvSpPr/>
            <p:nvPr/>
          </p:nvSpPr>
          <p:spPr>
            <a:xfrm>
              <a:off x="6849530" y="3967985"/>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66" name="Rounded Rectangle 65">
              <a:extLst>
                <a:ext uri="{FF2B5EF4-FFF2-40B4-BE49-F238E27FC236}">
                  <a16:creationId xmlns="" xmlns:a16="http://schemas.microsoft.com/office/drawing/2014/main" id="{87AFC15B-A847-B44F-8A24-9076727FC24D}"/>
                </a:ext>
              </a:extLst>
            </p:cNvPr>
            <p:cNvSpPr/>
            <p:nvPr/>
          </p:nvSpPr>
          <p:spPr>
            <a:xfrm>
              <a:off x="9843513" y="395248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grpSp>
      <p:sp>
        <p:nvSpPr>
          <p:cNvPr id="67" name="Rounded Rectangle 66">
            <a:extLst>
              <a:ext uri="{FF2B5EF4-FFF2-40B4-BE49-F238E27FC236}">
                <a16:creationId xmlns="" xmlns:a16="http://schemas.microsoft.com/office/drawing/2014/main" id="{9A897ABF-A379-7E48-9B4A-BAFBCA16E448}"/>
              </a:ext>
            </a:extLst>
          </p:cNvPr>
          <p:cNvSpPr/>
          <p:nvPr/>
        </p:nvSpPr>
        <p:spPr>
          <a:xfrm>
            <a:off x="3678584" y="396416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S</a:t>
            </a:r>
          </a:p>
        </p:txBody>
      </p:sp>
      <p:sp>
        <p:nvSpPr>
          <p:cNvPr id="68" name="Rounded Rectangle 67">
            <a:extLst>
              <a:ext uri="{FF2B5EF4-FFF2-40B4-BE49-F238E27FC236}">
                <a16:creationId xmlns="" xmlns:a16="http://schemas.microsoft.com/office/drawing/2014/main" id="{F33CDDA7-9E9D-7040-9688-15CB99FC5DDD}"/>
              </a:ext>
            </a:extLst>
          </p:cNvPr>
          <p:cNvSpPr/>
          <p:nvPr/>
        </p:nvSpPr>
        <p:spPr>
          <a:xfrm>
            <a:off x="6853152" y="3965669"/>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Đ</a:t>
            </a:r>
          </a:p>
        </p:txBody>
      </p:sp>
      <p:sp>
        <p:nvSpPr>
          <p:cNvPr id="69" name="Rounded Rectangle 68">
            <a:extLst>
              <a:ext uri="{FF2B5EF4-FFF2-40B4-BE49-F238E27FC236}">
                <a16:creationId xmlns="" xmlns:a16="http://schemas.microsoft.com/office/drawing/2014/main" id="{FE2857C2-C5F7-3149-B7B8-753B31C1AB24}"/>
              </a:ext>
            </a:extLst>
          </p:cNvPr>
          <p:cNvSpPr/>
          <p:nvPr/>
        </p:nvSpPr>
        <p:spPr>
          <a:xfrm>
            <a:off x="9847135" y="39501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Đ</a:t>
            </a:r>
          </a:p>
        </p:txBody>
      </p:sp>
    </p:spTree>
    <p:extLst>
      <p:ext uri="{BB962C8B-B14F-4D97-AF65-F5344CB8AC3E}">
        <p14:creationId xmlns:p14="http://schemas.microsoft.com/office/powerpoint/2010/main" val="225704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84AA70F-7A0C-754E-9B95-F4497D10D194}"/>
              </a:ext>
            </a:extLst>
          </p:cNvPr>
          <p:cNvGrpSpPr/>
          <p:nvPr/>
        </p:nvGrpSpPr>
        <p:grpSpPr>
          <a:xfrm>
            <a:off x="757966" y="999434"/>
            <a:ext cx="605826" cy="830997"/>
            <a:chOff x="3174278" y="237323"/>
            <a:chExt cx="605826" cy="830997"/>
          </a:xfrm>
        </p:grpSpPr>
        <p:sp>
          <p:nvSpPr>
            <p:cNvPr id="3" name="Oval 2">
              <a:extLst>
                <a:ext uri="{FF2B5EF4-FFF2-40B4-BE49-F238E27FC236}">
                  <a16:creationId xmlns="" xmlns:a16="http://schemas.microsoft.com/office/drawing/2014/main" id="{5298F6CB-EAFD-4F44-8FC2-84FA62DD89A1}"/>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FEE202EC-4C87-6242-9EB9-1DBA9BF98D2D}"/>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 xmlns:a16="http://schemas.microsoft.com/office/drawing/2014/main" id="{1E4425CD-1869-024A-8AFE-3AE25BF170F9}"/>
              </a:ext>
            </a:extLst>
          </p:cNvPr>
          <p:cNvSpPr txBox="1"/>
          <p:nvPr/>
        </p:nvSpPr>
        <p:spPr>
          <a:xfrm>
            <a:off x="1418161" y="1134138"/>
            <a:ext cx="8372450" cy="646331"/>
          </a:xfrm>
          <a:prstGeom prst="rect">
            <a:avLst/>
          </a:prstGeom>
          <a:noFill/>
        </p:spPr>
        <p:txBody>
          <a:bodyPr wrap="square" rtlCol="0">
            <a:spAutoFit/>
          </a:bodyPr>
          <a:lstStyle/>
          <a:p>
            <a:r>
              <a:rPr lang="x-none" sz="3600" dirty="0"/>
              <a:t>Tính:</a:t>
            </a:r>
          </a:p>
        </p:txBody>
      </p:sp>
      <p:grpSp>
        <p:nvGrpSpPr>
          <p:cNvPr id="10" name="Group 9">
            <a:extLst>
              <a:ext uri="{FF2B5EF4-FFF2-40B4-BE49-F238E27FC236}">
                <a16:creationId xmlns="" xmlns:a16="http://schemas.microsoft.com/office/drawing/2014/main" id="{C99D83AE-DA25-C745-BA35-FE8EB49CB8FC}"/>
              </a:ext>
            </a:extLst>
          </p:cNvPr>
          <p:cNvGrpSpPr/>
          <p:nvPr/>
        </p:nvGrpSpPr>
        <p:grpSpPr>
          <a:xfrm>
            <a:off x="231658" y="2331720"/>
            <a:ext cx="10188128" cy="2598241"/>
            <a:chOff x="597418" y="1623060"/>
            <a:chExt cx="10188128" cy="2598241"/>
          </a:xfrm>
        </p:grpSpPr>
        <p:sp>
          <p:nvSpPr>
            <p:cNvPr id="6" name="TextBox 5">
              <a:extLst>
                <a:ext uri="{FF2B5EF4-FFF2-40B4-BE49-F238E27FC236}">
                  <a16:creationId xmlns="" xmlns:a16="http://schemas.microsoft.com/office/drawing/2014/main" id="{BB6873D8-FEF2-E047-8B66-E4C3AD0B1628}"/>
                </a:ext>
              </a:extLst>
            </p:cNvPr>
            <p:cNvSpPr txBox="1"/>
            <p:nvPr/>
          </p:nvSpPr>
          <p:spPr>
            <a:xfrm>
              <a:off x="597418" y="1623060"/>
              <a:ext cx="2499548" cy="769441"/>
            </a:xfrm>
            <a:prstGeom prst="rect">
              <a:avLst/>
            </a:prstGeom>
            <a:noFill/>
          </p:spPr>
          <p:txBody>
            <a:bodyPr wrap="square" rtlCol="0">
              <a:spAutoFit/>
            </a:bodyPr>
            <a:lstStyle/>
            <a:p>
              <a:pPr algn="ctr"/>
              <a:r>
                <a:rPr lang="x-none" sz="4400" dirty="0"/>
                <a:t>20 + 6 </a:t>
              </a:r>
            </a:p>
          </p:txBody>
        </p:sp>
        <p:sp>
          <p:nvSpPr>
            <p:cNvPr id="19" name="TextBox 18">
              <a:extLst>
                <a:ext uri="{FF2B5EF4-FFF2-40B4-BE49-F238E27FC236}">
                  <a16:creationId xmlns="" xmlns:a16="http://schemas.microsoft.com/office/drawing/2014/main" id="{2787E983-ECCC-DB46-94B8-47FD8CB08B07}"/>
                </a:ext>
              </a:extLst>
            </p:cNvPr>
            <p:cNvSpPr txBox="1"/>
            <p:nvPr/>
          </p:nvSpPr>
          <p:spPr>
            <a:xfrm>
              <a:off x="734578" y="3451860"/>
              <a:ext cx="2499548" cy="769441"/>
            </a:xfrm>
            <a:prstGeom prst="rect">
              <a:avLst/>
            </a:prstGeom>
            <a:noFill/>
          </p:spPr>
          <p:txBody>
            <a:bodyPr wrap="square" rtlCol="0">
              <a:spAutoFit/>
            </a:bodyPr>
            <a:lstStyle/>
            <a:p>
              <a:pPr algn="ctr"/>
              <a:r>
                <a:rPr lang="x-none" sz="4400" dirty="0"/>
                <a:t>43 + 20 </a:t>
              </a:r>
            </a:p>
          </p:txBody>
        </p:sp>
        <p:sp>
          <p:nvSpPr>
            <p:cNvPr id="20" name="TextBox 19">
              <a:extLst>
                <a:ext uri="{FF2B5EF4-FFF2-40B4-BE49-F238E27FC236}">
                  <a16:creationId xmlns="" xmlns:a16="http://schemas.microsoft.com/office/drawing/2014/main" id="{39188AC5-B1F6-F244-97F7-BC63E4902BF6}"/>
                </a:ext>
              </a:extLst>
            </p:cNvPr>
            <p:cNvSpPr txBox="1"/>
            <p:nvPr/>
          </p:nvSpPr>
          <p:spPr>
            <a:xfrm>
              <a:off x="4384558" y="1623060"/>
              <a:ext cx="2499548" cy="769441"/>
            </a:xfrm>
            <a:prstGeom prst="rect">
              <a:avLst/>
            </a:prstGeom>
            <a:noFill/>
          </p:spPr>
          <p:txBody>
            <a:bodyPr wrap="square" rtlCol="0">
              <a:spAutoFit/>
            </a:bodyPr>
            <a:lstStyle/>
            <a:p>
              <a:pPr algn="ctr"/>
              <a:r>
                <a:rPr lang="x-none" sz="4400" dirty="0"/>
                <a:t>57 - 7</a:t>
              </a:r>
            </a:p>
          </p:txBody>
        </p:sp>
        <p:sp>
          <p:nvSpPr>
            <p:cNvPr id="21" name="TextBox 20">
              <a:extLst>
                <a:ext uri="{FF2B5EF4-FFF2-40B4-BE49-F238E27FC236}">
                  <a16:creationId xmlns="" xmlns:a16="http://schemas.microsoft.com/office/drawing/2014/main" id="{D6AAD500-E09D-8A42-8701-7EE8C22995EC}"/>
                </a:ext>
              </a:extLst>
            </p:cNvPr>
            <p:cNvSpPr txBox="1"/>
            <p:nvPr/>
          </p:nvSpPr>
          <p:spPr>
            <a:xfrm>
              <a:off x="4613158" y="3451860"/>
              <a:ext cx="2499548" cy="769441"/>
            </a:xfrm>
            <a:prstGeom prst="rect">
              <a:avLst/>
            </a:prstGeom>
            <a:noFill/>
          </p:spPr>
          <p:txBody>
            <a:bodyPr wrap="square" rtlCol="0">
              <a:spAutoFit/>
            </a:bodyPr>
            <a:lstStyle/>
            <a:p>
              <a:pPr algn="ctr"/>
              <a:r>
                <a:rPr lang="x-none" sz="4400" dirty="0"/>
                <a:t>75 - 70</a:t>
              </a:r>
            </a:p>
          </p:txBody>
        </p:sp>
        <p:sp>
          <p:nvSpPr>
            <p:cNvPr id="22" name="TextBox 21">
              <a:extLst>
                <a:ext uri="{FF2B5EF4-FFF2-40B4-BE49-F238E27FC236}">
                  <a16:creationId xmlns="" xmlns:a16="http://schemas.microsoft.com/office/drawing/2014/main" id="{2867C2F2-0DDC-0E40-BFA8-79B15E86D34E}"/>
                </a:ext>
              </a:extLst>
            </p:cNvPr>
            <p:cNvSpPr txBox="1"/>
            <p:nvPr/>
          </p:nvSpPr>
          <p:spPr>
            <a:xfrm>
              <a:off x="8285998" y="1623060"/>
              <a:ext cx="2499548" cy="769441"/>
            </a:xfrm>
            <a:prstGeom prst="rect">
              <a:avLst/>
            </a:prstGeom>
            <a:noFill/>
          </p:spPr>
          <p:txBody>
            <a:bodyPr wrap="square" rtlCol="0">
              <a:spAutoFit/>
            </a:bodyPr>
            <a:lstStyle/>
            <a:p>
              <a:pPr algn="ctr"/>
              <a:r>
                <a:rPr lang="x-none" sz="4400" dirty="0"/>
                <a:t>3 + 40</a:t>
              </a:r>
            </a:p>
          </p:txBody>
        </p:sp>
        <p:sp>
          <p:nvSpPr>
            <p:cNvPr id="23" name="TextBox 22">
              <a:extLst>
                <a:ext uri="{FF2B5EF4-FFF2-40B4-BE49-F238E27FC236}">
                  <a16:creationId xmlns="" xmlns:a16="http://schemas.microsoft.com/office/drawing/2014/main" id="{FCD954B9-50F6-634E-9022-F5F9573D2454}"/>
                </a:ext>
              </a:extLst>
            </p:cNvPr>
            <p:cNvSpPr txBox="1"/>
            <p:nvPr/>
          </p:nvSpPr>
          <p:spPr>
            <a:xfrm>
              <a:off x="8285998" y="3451860"/>
              <a:ext cx="2499548" cy="769441"/>
            </a:xfrm>
            <a:prstGeom prst="rect">
              <a:avLst/>
            </a:prstGeom>
            <a:noFill/>
          </p:spPr>
          <p:txBody>
            <a:bodyPr wrap="square" rtlCol="0">
              <a:spAutoFit/>
            </a:bodyPr>
            <a:lstStyle/>
            <a:p>
              <a:pPr algn="ctr"/>
              <a:r>
                <a:rPr lang="x-none" sz="4400" dirty="0"/>
                <a:t>69 - 19</a:t>
              </a:r>
            </a:p>
          </p:txBody>
        </p:sp>
      </p:grpSp>
      <p:sp>
        <p:nvSpPr>
          <p:cNvPr id="24" name="TextBox 23">
            <a:extLst>
              <a:ext uri="{FF2B5EF4-FFF2-40B4-BE49-F238E27FC236}">
                <a16:creationId xmlns="" xmlns:a16="http://schemas.microsoft.com/office/drawing/2014/main" id="{6102664C-0F6D-2F44-B06D-71EF47EA5F3F}"/>
              </a:ext>
            </a:extLst>
          </p:cNvPr>
          <p:cNvSpPr txBox="1"/>
          <p:nvPr/>
        </p:nvSpPr>
        <p:spPr>
          <a:xfrm>
            <a:off x="2167138" y="23317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26</a:t>
            </a:r>
          </a:p>
        </p:txBody>
      </p:sp>
      <p:sp>
        <p:nvSpPr>
          <p:cNvPr id="25" name="TextBox 24">
            <a:extLst>
              <a:ext uri="{FF2B5EF4-FFF2-40B4-BE49-F238E27FC236}">
                <a16:creationId xmlns="" xmlns:a16="http://schemas.microsoft.com/office/drawing/2014/main" id="{E81E0FEB-D018-EF43-9137-B973DEC6BD1E}"/>
              </a:ext>
            </a:extLst>
          </p:cNvPr>
          <p:cNvSpPr txBox="1"/>
          <p:nvPr/>
        </p:nvSpPr>
        <p:spPr>
          <a:xfrm>
            <a:off x="2414036" y="41605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63</a:t>
            </a:r>
          </a:p>
        </p:txBody>
      </p:sp>
      <p:sp>
        <p:nvSpPr>
          <p:cNvPr id="26" name="TextBox 25">
            <a:extLst>
              <a:ext uri="{FF2B5EF4-FFF2-40B4-BE49-F238E27FC236}">
                <a16:creationId xmlns="" xmlns:a16="http://schemas.microsoft.com/office/drawing/2014/main" id="{7435994B-DE93-674E-9056-49A67E2A1746}"/>
              </a:ext>
            </a:extLst>
          </p:cNvPr>
          <p:cNvSpPr txBox="1"/>
          <p:nvPr/>
        </p:nvSpPr>
        <p:spPr>
          <a:xfrm>
            <a:off x="5878266" y="23317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50</a:t>
            </a:r>
          </a:p>
        </p:txBody>
      </p:sp>
      <p:sp>
        <p:nvSpPr>
          <p:cNvPr id="27" name="TextBox 26">
            <a:extLst>
              <a:ext uri="{FF2B5EF4-FFF2-40B4-BE49-F238E27FC236}">
                <a16:creationId xmlns="" xmlns:a16="http://schemas.microsoft.com/office/drawing/2014/main" id="{90CE0F71-42C8-8E44-9B86-D391C2CAD275}"/>
              </a:ext>
            </a:extLst>
          </p:cNvPr>
          <p:cNvSpPr txBox="1"/>
          <p:nvPr/>
        </p:nvSpPr>
        <p:spPr>
          <a:xfrm>
            <a:off x="6148024" y="41605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5</a:t>
            </a:r>
          </a:p>
        </p:txBody>
      </p:sp>
      <p:sp>
        <p:nvSpPr>
          <p:cNvPr id="28" name="TextBox 27">
            <a:extLst>
              <a:ext uri="{FF2B5EF4-FFF2-40B4-BE49-F238E27FC236}">
                <a16:creationId xmlns="" xmlns:a16="http://schemas.microsoft.com/office/drawing/2014/main" id="{3B0310B9-DF23-1447-9648-9AE093B24265}"/>
              </a:ext>
            </a:extLst>
          </p:cNvPr>
          <p:cNvSpPr txBox="1"/>
          <p:nvPr/>
        </p:nvSpPr>
        <p:spPr>
          <a:xfrm>
            <a:off x="9723120" y="2358479"/>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43</a:t>
            </a:r>
          </a:p>
        </p:txBody>
      </p:sp>
      <p:sp>
        <p:nvSpPr>
          <p:cNvPr id="29" name="TextBox 28">
            <a:extLst>
              <a:ext uri="{FF2B5EF4-FFF2-40B4-BE49-F238E27FC236}">
                <a16:creationId xmlns="" xmlns:a16="http://schemas.microsoft.com/office/drawing/2014/main" id="{A6888025-1E4A-9242-86ED-8A8470E3B8A1}"/>
              </a:ext>
            </a:extLst>
          </p:cNvPr>
          <p:cNvSpPr txBox="1"/>
          <p:nvPr/>
        </p:nvSpPr>
        <p:spPr>
          <a:xfrm>
            <a:off x="9809998" y="4187279"/>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50</a:t>
            </a:r>
          </a:p>
        </p:txBody>
      </p:sp>
      <p:pic>
        <p:nvPicPr>
          <p:cNvPr id="1028" name="Picture 4" descr="Download Ruler Png - Cartoon Picture Of Ruler PNG Image with No Background  - PNGkey.com">
            <a:extLst>
              <a:ext uri="{FF2B5EF4-FFF2-40B4-BE49-F238E27FC236}">
                <a16:creationId xmlns="" xmlns:a16="http://schemas.microsoft.com/office/drawing/2014/main" id="{0EBCCAE7-B41F-504F-9E5F-71FD92B3629F}"/>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9948208">
            <a:off x="492476" y="5452195"/>
            <a:ext cx="3576514" cy="16617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Kẹp Giấy Kẹp Giấy Màu Kẹp Văn Phòng Phẩm, Kẹp Giấy Minh Họa, Văn  Phòng Phẩm, Văn miễn phí tải tập tin PNG PSDComment và Vector">
            <a:extLst>
              <a:ext uri="{FF2B5EF4-FFF2-40B4-BE49-F238E27FC236}">
                <a16:creationId xmlns="" xmlns:a16="http://schemas.microsoft.com/office/drawing/2014/main" id="{708452C6-633C-DD44-82B9-AA21D552B84E}"/>
              </a:ext>
            </a:extLst>
          </p:cNvPr>
          <p:cNvPicPr>
            <a:picLocks noChangeAspect="1" noChangeArrowheads="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4481347" flipH="1">
            <a:off x="8175553" y="-188554"/>
            <a:ext cx="1773877" cy="23288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Illustration - Calculator png download - 2362*2362 - Free  Transparent Cartoon png Download. - Clip Art Library">
            <a:extLst>
              <a:ext uri="{FF2B5EF4-FFF2-40B4-BE49-F238E27FC236}">
                <a16:creationId xmlns="" xmlns:a16="http://schemas.microsoft.com/office/drawing/2014/main" id="{69A79C00-D445-F04D-8839-961E0457C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550" y="-158428"/>
            <a:ext cx="2131060" cy="2131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bber Anime Animation Eraser Cartoon Hand Drawn, Eraser Clipart,  Stationery, Decorative Drawing PNG Transparent Image and Clipart for Free  Download">
            <a:extLst>
              <a:ext uri="{FF2B5EF4-FFF2-40B4-BE49-F238E27FC236}">
                <a16:creationId xmlns="" xmlns:a16="http://schemas.microsoft.com/office/drawing/2014/main" id="{DA06C28A-0643-4347-9DD1-0372522CEDB5}"/>
              </a:ext>
            </a:extLst>
          </p:cNvPr>
          <p:cNvPicPr>
            <a:picLocks noChangeAspect="1" noChangeArrowheads="1"/>
          </p:cNvPicPr>
          <p:nvPr/>
        </p:nvPicPr>
        <p:blipFill>
          <a:blip r:embed="rId5"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1091000">
            <a:off x="-151685" y="5293944"/>
            <a:ext cx="1928039" cy="192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6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32" presetClass="emph" presetSubtype="0" repeatCount="indefinite" fill="hold" nodeType="withEffect">
                                  <p:stCondLst>
                                    <p:cond delay="500"/>
                                  </p:stCondLst>
                                  <p:childTnLst>
                                    <p:animRot by="120000">
                                      <p:cBhvr>
                                        <p:cTn id="12" dur="100" fill="hold">
                                          <p:stCondLst>
                                            <p:cond delay="0"/>
                                          </p:stCondLst>
                                        </p:cTn>
                                        <p:tgtEl>
                                          <p:spTgt spid="1028"/>
                                        </p:tgtEl>
                                        <p:attrNameLst>
                                          <p:attrName>r</p:attrName>
                                        </p:attrNameLst>
                                      </p:cBhvr>
                                    </p:animRot>
                                    <p:animRot by="-240000">
                                      <p:cBhvr>
                                        <p:cTn id="13" dur="200" fill="hold">
                                          <p:stCondLst>
                                            <p:cond delay="200"/>
                                          </p:stCondLst>
                                        </p:cTn>
                                        <p:tgtEl>
                                          <p:spTgt spid="1028"/>
                                        </p:tgtEl>
                                        <p:attrNameLst>
                                          <p:attrName>r</p:attrName>
                                        </p:attrNameLst>
                                      </p:cBhvr>
                                    </p:animRot>
                                    <p:animRot by="240000">
                                      <p:cBhvr>
                                        <p:cTn id="14" dur="200" fill="hold">
                                          <p:stCondLst>
                                            <p:cond delay="400"/>
                                          </p:stCondLst>
                                        </p:cTn>
                                        <p:tgtEl>
                                          <p:spTgt spid="1028"/>
                                        </p:tgtEl>
                                        <p:attrNameLst>
                                          <p:attrName>r</p:attrName>
                                        </p:attrNameLst>
                                      </p:cBhvr>
                                    </p:animRot>
                                    <p:animRot by="-240000">
                                      <p:cBhvr>
                                        <p:cTn id="15" dur="200" fill="hold">
                                          <p:stCondLst>
                                            <p:cond delay="600"/>
                                          </p:stCondLst>
                                        </p:cTn>
                                        <p:tgtEl>
                                          <p:spTgt spid="1028"/>
                                        </p:tgtEl>
                                        <p:attrNameLst>
                                          <p:attrName>r</p:attrName>
                                        </p:attrNameLst>
                                      </p:cBhvr>
                                    </p:animRot>
                                    <p:animRot by="120000">
                                      <p:cBhvr>
                                        <p:cTn id="16" dur="200" fill="hold">
                                          <p:stCondLst>
                                            <p:cond delay="800"/>
                                          </p:stCondLst>
                                        </p:cTn>
                                        <p:tgtEl>
                                          <p:spTgt spid="10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bé hơn </a:t>
            </a:r>
            <a:r>
              <a:rPr lang="vi-VN" sz="2800" dirty="0"/>
              <a:t>50? </a:t>
            </a:r>
          </a:p>
        </p:txBody>
      </p:sp>
      <p:pic>
        <p:nvPicPr>
          <p:cNvPr id="9" name="Picture 8">
            <a:extLst>
              <a:ext uri="{FF2B5EF4-FFF2-40B4-BE49-F238E27FC236}">
                <a16:creationId xmlns=""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 xmlns:a16="http://schemas.microsoft.com/office/drawing/2014/main" id="{EE2A25B6-62F9-734B-97B3-855FFC55A9CB}"/>
              </a:ext>
            </a:extLst>
          </p:cNvPr>
          <p:cNvSpPr/>
          <p:nvPr/>
        </p:nvSpPr>
        <p:spPr>
          <a:xfrm>
            <a:off x="2037109" y="2610678"/>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Oval 20">
            <a:extLst>
              <a:ext uri="{FF2B5EF4-FFF2-40B4-BE49-F238E27FC236}">
                <a16:creationId xmlns="" xmlns:a16="http://schemas.microsoft.com/office/drawing/2014/main" id="{0A3F2C0A-0F28-6D49-B8AC-B4E84BC567D4}"/>
              </a:ext>
            </a:extLst>
          </p:cNvPr>
          <p:cNvSpPr/>
          <p:nvPr/>
        </p:nvSpPr>
        <p:spPr>
          <a:xfrm>
            <a:off x="6537599" y="2485591"/>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 xmlns:a16="http://schemas.microsoft.com/office/drawing/2014/main" id="{D412C1F9-958F-024A-B362-E3E47994920E}"/>
              </a:ext>
            </a:extLst>
          </p:cNvPr>
          <p:cNvSpPr/>
          <p:nvPr/>
        </p:nvSpPr>
        <p:spPr>
          <a:xfrm>
            <a:off x="2528816" y="4109806"/>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71483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lớn hơn </a:t>
            </a:r>
            <a:r>
              <a:rPr lang="vi-VN" sz="2800" dirty="0"/>
              <a:t>50? </a:t>
            </a:r>
          </a:p>
        </p:txBody>
      </p:sp>
      <p:pic>
        <p:nvPicPr>
          <p:cNvPr id="9" name="Picture 8">
            <a:extLst>
              <a:ext uri="{FF2B5EF4-FFF2-40B4-BE49-F238E27FC236}">
                <a16:creationId xmlns=""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 xmlns:a16="http://schemas.microsoft.com/office/drawing/2014/main" id="{EE2A25B6-62F9-734B-97B3-855FFC55A9CB}"/>
              </a:ext>
            </a:extLst>
          </p:cNvPr>
          <p:cNvSpPr/>
          <p:nvPr/>
        </p:nvSpPr>
        <p:spPr>
          <a:xfrm>
            <a:off x="4287353" y="2155167"/>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Oval 20">
            <a:extLst>
              <a:ext uri="{FF2B5EF4-FFF2-40B4-BE49-F238E27FC236}">
                <a16:creationId xmlns="" xmlns:a16="http://schemas.microsoft.com/office/drawing/2014/main" id="{0A3F2C0A-0F28-6D49-B8AC-B4E84BC567D4}"/>
              </a:ext>
            </a:extLst>
          </p:cNvPr>
          <p:cNvSpPr/>
          <p:nvPr/>
        </p:nvSpPr>
        <p:spPr>
          <a:xfrm>
            <a:off x="7319477" y="4057742"/>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 xmlns:a16="http://schemas.microsoft.com/office/drawing/2014/main" id="{D412C1F9-958F-024A-B362-E3E47994920E}"/>
              </a:ext>
            </a:extLst>
          </p:cNvPr>
          <p:cNvSpPr/>
          <p:nvPr/>
        </p:nvSpPr>
        <p:spPr>
          <a:xfrm>
            <a:off x="4819516" y="3805006"/>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61774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854BE7D8-D3D3-0649-B9CA-B5D4E5A0E730}"/>
              </a:ext>
            </a:extLst>
          </p:cNvPr>
          <p:cNvSpPr/>
          <p:nvPr/>
        </p:nvSpPr>
        <p:spPr>
          <a:xfrm>
            <a:off x="1603034" y="2781734"/>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 name="Group 1">
            <a:extLst>
              <a:ext uri="{FF2B5EF4-FFF2-40B4-BE49-F238E27FC236}">
                <a16:creationId xmlns="" xmlns:a16="http://schemas.microsoft.com/office/drawing/2014/main" id="{1DCC6B54-61BB-CB44-87F2-171A18137984}"/>
              </a:ext>
            </a:extLst>
          </p:cNvPr>
          <p:cNvGrpSpPr/>
          <p:nvPr/>
        </p:nvGrpSpPr>
        <p:grpSpPr>
          <a:xfrm>
            <a:off x="1021015" y="483029"/>
            <a:ext cx="605826" cy="830997"/>
            <a:chOff x="3174278" y="237323"/>
            <a:chExt cx="605826" cy="830997"/>
          </a:xfrm>
        </p:grpSpPr>
        <p:sp>
          <p:nvSpPr>
            <p:cNvPr id="3" name="Oval 2">
              <a:extLst>
                <a:ext uri="{FF2B5EF4-FFF2-40B4-BE49-F238E27FC236}">
                  <a16:creationId xmlns="" xmlns:a16="http://schemas.microsoft.com/office/drawing/2014/main" id="{F23FD66A-7C17-C34E-A58D-1A6C5BEC66F4}"/>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FE45931A-BB09-4046-8C3F-60BCCE71D961}"/>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 xmlns:a16="http://schemas.microsoft.com/office/drawing/2014/main" id="{54695851-EB13-584D-B10D-B6AF7CB2D364}"/>
              </a:ext>
            </a:extLst>
          </p:cNvPr>
          <p:cNvSpPr txBox="1"/>
          <p:nvPr/>
        </p:nvSpPr>
        <p:spPr>
          <a:xfrm>
            <a:off x="1476814" y="674715"/>
            <a:ext cx="9435512" cy="523220"/>
          </a:xfrm>
          <a:prstGeom prst="rect">
            <a:avLst/>
          </a:prstGeom>
          <a:noFill/>
        </p:spPr>
        <p:txBody>
          <a:bodyPr wrap="square" rtlCol="0">
            <a:spAutoFit/>
          </a:bodyPr>
          <a:lstStyle/>
          <a:p>
            <a:r>
              <a:rPr lang="x-none" sz="2800" dirty="0"/>
              <a:t>  Tìm chữ số thích hợp.</a:t>
            </a:r>
          </a:p>
        </p:txBody>
      </p:sp>
      <p:sp>
        <p:nvSpPr>
          <p:cNvPr id="22" name="Rectangle 21">
            <a:extLst>
              <a:ext uri="{FF2B5EF4-FFF2-40B4-BE49-F238E27FC236}">
                <a16:creationId xmlns="" xmlns:a16="http://schemas.microsoft.com/office/drawing/2014/main" id="{BB8CFD10-741E-5F4A-9216-B24E5418AD08}"/>
              </a:ext>
            </a:extLst>
          </p:cNvPr>
          <p:cNvSpPr/>
          <p:nvPr/>
        </p:nvSpPr>
        <p:spPr>
          <a:xfrm>
            <a:off x="1626841"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 xmlns:a16="http://schemas.microsoft.com/office/drawing/2014/main" id="{350CA101-D641-AC4C-B00E-AF27B935AA1A}"/>
              </a:ext>
            </a:extLst>
          </p:cNvPr>
          <p:cNvSpPr/>
          <p:nvPr/>
        </p:nvSpPr>
        <p:spPr>
          <a:xfrm>
            <a:off x="2226650" y="388726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 xmlns:a16="http://schemas.microsoft.com/office/drawing/2014/main" id="{3071881F-6BD3-784D-852F-7DCC5157EFC2}"/>
              </a:ext>
            </a:extLst>
          </p:cNvPr>
          <p:cNvSpPr/>
          <p:nvPr/>
        </p:nvSpPr>
        <p:spPr>
          <a:xfrm>
            <a:off x="2249109" y="2666432"/>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p>
        </p:txBody>
      </p:sp>
      <p:cxnSp>
        <p:nvCxnSpPr>
          <p:cNvPr id="31" name="Straight Connector 30">
            <a:extLst>
              <a:ext uri="{FF2B5EF4-FFF2-40B4-BE49-F238E27FC236}">
                <a16:creationId xmlns="" xmlns:a16="http://schemas.microsoft.com/office/drawing/2014/main" id="{FD5C734A-005B-1F40-A39F-4AF9DE526D54}"/>
              </a:ext>
            </a:extLst>
          </p:cNvPr>
          <p:cNvCxnSpPr/>
          <p:nvPr/>
        </p:nvCxnSpPr>
        <p:spPr>
          <a:xfrm flipV="1">
            <a:off x="1223887" y="3745935"/>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 xmlns:a16="http://schemas.microsoft.com/office/drawing/2014/main" id="{5F47B04F-79E8-BB46-9854-BEC51A66D005}"/>
              </a:ext>
            </a:extLst>
          </p:cNvPr>
          <p:cNvSpPr/>
          <p:nvPr/>
        </p:nvSpPr>
        <p:spPr>
          <a:xfrm>
            <a:off x="1686639" y="3800351"/>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 xmlns:a16="http://schemas.microsoft.com/office/drawing/2014/main" id="{E23C56E0-1463-5947-93A0-E6FDC827BDBC}"/>
              </a:ext>
            </a:extLst>
          </p:cNvPr>
          <p:cNvSpPr/>
          <p:nvPr/>
        </p:nvSpPr>
        <p:spPr>
          <a:xfrm>
            <a:off x="2273840"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 xmlns:a16="http://schemas.microsoft.com/office/drawing/2014/main" id="{0C8610FB-F5ED-444C-B3F5-BF426F279BBE}"/>
              </a:ext>
            </a:extLst>
          </p:cNvPr>
          <p:cNvSpPr/>
          <p:nvPr/>
        </p:nvSpPr>
        <p:spPr>
          <a:xfrm>
            <a:off x="848488"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Rectangle 44">
            <a:extLst>
              <a:ext uri="{FF2B5EF4-FFF2-40B4-BE49-F238E27FC236}">
                <a16:creationId xmlns="" xmlns:a16="http://schemas.microsoft.com/office/drawing/2014/main" id="{B36A3F69-34A2-EC49-8218-467AED660AB2}"/>
              </a:ext>
            </a:extLst>
          </p:cNvPr>
          <p:cNvSpPr/>
          <p:nvPr/>
        </p:nvSpPr>
        <p:spPr>
          <a:xfrm>
            <a:off x="1611633" y="264084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0" name="Rectangle 49">
            <a:extLst>
              <a:ext uri="{FF2B5EF4-FFF2-40B4-BE49-F238E27FC236}">
                <a16:creationId xmlns="" xmlns:a16="http://schemas.microsoft.com/office/drawing/2014/main" id="{ADA32245-CDE5-8942-B2C4-FBBB9EFCCE17}"/>
              </a:ext>
            </a:extLst>
          </p:cNvPr>
          <p:cNvSpPr/>
          <p:nvPr/>
        </p:nvSpPr>
        <p:spPr>
          <a:xfrm>
            <a:off x="857919"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2" name="TextBox 51">
            <a:extLst>
              <a:ext uri="{FF2B5EF4-FFF2-40B4-BE49-F238E27FC236}">
                <a16:creationId xmlns="" xmlns:a16="http://schemas.microsoft.com/office/drawing/2014/main" id="{ED0AD6A4-13AC-5A40-B628-B60E47364128}"/>
              </a:ext>
            </a:extLst>
          </p:cNvPr>
          <p:cNvSpPr txBox="1"/>
          <p:nvPr/>
        </p:nvSpPr>
        <p:spPr>
          <a:xfrm>
            <a:off x="2325281" y="3836009"/>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53" name="Rectangle 52">
            <a:extLst>
              <a:ext uri="{FF2B5EF4-FFF2-40B4-BE49-F238E27FC236}">
                <a16:creationId xmlns="" xmlns:a16="http://schemas.microsoft.com/office/drawing/2014/main" id="{6B2C436E-3870-714E-B486-C9B224C36C6D}"/>
              </a:ext>
            </a:extLst>
          </p:cNvPr>
          <p:cNvSpPr/>
          <p:nvPr/>
        </p:nvSpPr>
        <p:spPr>
          <a:xfrm>
            <a:off x="2305169" y="377196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4" name="TextBox 53">
            <a:extLst>
              <a:ext uri="{FF2B5EF4-FFF2-40B4-BE49-F238E27FC236}">
                <a16:creationId xmlns="" xmlns:a16="http://schemas.microsoft.com/office/drawing/2014/main" id="{00204AF4-A0A1-5440-84B9-21D1C8BAA38D}"/>
              </a:ext>
            </a:extLst>
          </p:cNvPr>
          <p:cNvSpPr txBox="1"/>
          <p:nvPr/>
        </p:nvSpPr>
        <p:spPr>
          <a:xfrm>
            <a:off x="1677675" y="2729879"/>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69" name="Rectangle 68">
            <a:extLst>
              <a:ext uri="{FF2B5EF4-FFF2-40B4-BE49-F238E27FC236}">
                <a16:creationId xmlns="" xmlns:a16="http://schemas.microsoft.com/office/drawing/2014/main" id="{196320EB-D79F-5848-BB4A-71F28507F471}"/>
              </a:ext>
            </a:extLst>
          </p:cNvPr>
          <p:cNvSpPr/>
          <p:nvPr/>
        </p:nvSpPr>
        <p:spPr>
          <a:xfrm>
            <a:off x="5349219" y="1838555"/>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a:extLst>
              <a:ext uri="{FF2B5EF4-FFF2-40B4-BE49-F238E27FC236}">
                <a16:creationId xmlns="" xmlns:a16="http://schemas.microsoft.com/office/drawing/2014/main" id="{DC7003F1-2CC7-D248-9655-5F4BEED5BBA6}"/>
              </a:ext>
            </a:extLst>
          </p:cNvPr>
          <p:cNvSpPr/>
          <p:nvPr/>
        </p:nvSpPr>
        <p:spPr>
          <a:xfrm>
            <a:off x="6045240" y="170093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1" name="Rectangle 70">
            <a:extLst>
              <a:ext uri="{FF2B5EF4-FFF2-40B4-BE49-F238E27FC236}">
                <a16:creationId xmlns="" xmlns:a16="http://schemas.microsoft.com/office/drawing/2014/main" id="{71546A73-F6A4-8D45-960B-5FA15F9A96AE}"/>
              </a:ext>
            </a:extLst>
          </p:cNvPr>
          <p:cNvSpPr/>
          <p:nvPr/>
        </p:nvSpPr>
        <p:spPr>
          <a:xfrm>
            <a:off x="4761544" y="2145726"/>
            <a:ext cx="41549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2" name="Rectangle 71">
            <a:extLst>
              <a:ext uri="{FF2B5EF4-FFF2-40B4-BE49-F238E27FC236}">
                <a16:creationId xmlns="" xmlns:a16="http://schemas.microsoft.com/office/drawing/2014/main" id="{14B4B6D9-E5D6-DA48-8E1B-FEB05E37FEEA}"/>
              </a:ext>
            </a:extLst>
          </p:cNvPr>
          <p:cNvSpPr/>
          <p:nvPr/>
        </p:nvSpPr>
        <p:spPr>
          <a:xfrm>
            <a:off x="6045240" y="2659040"/>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3" name="Rectangle 72">
            <a:extLst>
              <a:ext uri="{FF2B5EF4-FFF2-40B4-BE49-F238E27FC236}">
                <a16:creationId xmlns="" xmlns:a16="http://schemas.microsoft.com/office/drawing/2014/main" id="{0056ADDB-B8EB-9A42-977B-E6D7F81FFE67}"/>
              </a:ext>
            </a:extLst>
          </p:cNvPr>
          <p:cNvSpPr/>
          <p:nvPr/>
        </p:nvSpPr>
        <p:spPr>
          <a:xfrm>
            <a:off x="5372461" y="369688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 xmlns:a16="http://schemas.microsoft.com/office/drawing/2014/main" id="{940E7AFE-C6BE-6E48-9B40-1CCDD08307C3}"/>
              </a:ext>
            </a:extLst>
          </p:cNvPr>
          <p:cNvCxnSpPr/>
          <p:nvPr/>
        </p:nvCxnSpPr>
        <p:spPr>
          <a:xfrm flipV="1">
            <a:off x="4969293" y="3706604"/>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 xmlns:a16="http://schemas.microsoft.com/office/drawing/2014/main" id="{D7ADFCE3-E1E5-D446-8D6D-99DB34F870EE}"/>
              </a:ext>
            </a:extLst>
          </p:cNvPr>
          <p:cNvSpPr/>
          <p:nvPr/>
        </p:nvSpPr>
        <p:spPr>
          <a:xfrm>
            <a:off x="5387798" y="1704577"/>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6" name="TextBox 75">
            <a:extLst>
              <a:ext uri="{FF2B5EF4-FFF2-40B4-BE49-F238E27FC236}">
                <a16:creationId xmlns="" xmlns:a16="http://schemas.microsoft.com/office/drawing/2014/main" id="{A52D7582-492E-A547-ABF2-1FE51EFF0854}"/>
              </a:ext>
            </a:extLst>
          </p:cNvPr>
          <p:cNvSpPr txBox="1"/>
          <p:nvPr/>
        </p:nvSpPr>
        <p:spPr>
          <a:xfrm>
            <a:off x="5395708" y="1747100"/>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77" name="Rectangle 76">
            <a:extLst>
              <a:ext uri="{FF2B5EF4-FFF2-40B4-BE49-F238E27FC236}">
                <a16:creationId xmlns="" xmlns:a16="http://schemas.microsoft.com/office/drawing/2014/main" id="{70064A0A-B367-2743-AD58-C28BCEEF120D}"/>
              </a:ext>
            </a:extLst>
          </p:cNvPr>
          <p:cNvSpPr/>
          <p:nvPr/>
        </p:nvSpPr>
        <p:spPr>
          <a:xfrm>
            <a:off x="5313415" y="2665803"/>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p>
        </p:txBody>
      </p:sp>
      <p:sp>
        <p:nvSpPr>
          <p:cNvPr id="78" name="Rectangle 77">
            <a:extLst>
              <a:ext uri="{FF2B5EF4-FFF2-40B4-BE49-F238E27FC236}">
                <a16:creationId xmlns="" xmlns:a16="http://schemas.microsoft.com/office/drawing/2014/main" id="{6F70AF41-2CC2-AC4E-881A-BB6CB8F2E1DC}"/>
              </a:ext>
            </a:extLst>
          </p:cNvPr>
          <p:cNvSpPr/>
          <p:nvPr/>
        </p:nvSpPr>
        <p:spPr>
          <a:xfrm>
            <a:off x="6060552" y="380594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TextBox 78">
            <a:extLst>
              <a:ext uri="{FF2B5EF4-FFF2-40B4-BE49-F238E27FC236}">
                <a16:creationId xmlns="" xmlns:a16="http://schemas.microsoft.com/office/drawing/2014/main" id="{2F8FCB9A-4CEB-7A48-AF6C-4A71D100A5E3}"/>
              </a:ext>
            </a:extLst>
          </p:cNvPr>
          <p:cNvSpPr txBox="1"/>
          <p:nvPr/>
        </p:nvSpPr>
        <p:spPr>
          <a:xfrm>
            <a:off x="6117618" y="3754682"/>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80" name="Rectangle 79">
            <a:extLst>
              <a:ext uri="{FF2B5EF4-FFF2-40B4-BE49-F238E27FC236}">
                <a16:creationId xmlns="" xmlns:a16="http://schemas.microsoft.com/office/drawing/2014/main" id="{B7CED9BC-F3AB-A54D-9B05-A838E85FE324}"/>
              </a:ext>
            </a:extLst>
          </p:cNvPr>
          <p:cNvSpPr/>
          <p:nvPr/>
        </p:nvSpPr>
        <p:spPr>
          <a:xfrm>
            <a:off x="6099131" y="371417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1" name="Rectangle 80">
            <a:extLst>
              <a:ext uri="{FF2B5EF4-FFF2-40B4-BE49-F238E27FC236}">
                <a16:creationId xmlns="" xmlns:a16="http://schemas.microsoft.com/office/drawing/2014/main" id="{40897C57-C02B-AD4D-9352-9A74AD4E70EE}"/>
              </a:ext>
            </a:extLst>
          </p:cNvPr>
          <p:cNvSpPr/>
          <p:nvPr/>
        </p:nvSpPr>
        <p:spPr>
          <a:xfrm>
            <a:off x="9815611" y="182091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 xmlns:a16="http://schemas.microsoft.com/office/drawing/2014/main" id="{293EF0C8-0485-6248-85AF-D38FE1215A55}"/>
              </a:ext>
            </a:extLst>
          </p:cNvPr>
          <p:cNvSpPr/>
          <p:nvPr/>
        </p:nvSpPr>
        <p:spPr>
          <a:xfrm>
            <a:off x="9251027" y="281945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3" name="Straight Connector 82">
            <a:extLst>
              <a:ext uri="{FF2B5EF4-FFF2-40B4-BE49-F238E27FC236}">
                <a16:creationId xmlns="" xmlns:a16="http://schemas.microsoft.com/office/drawing/2014/main" id="{15351493-0899-AB40-9B7B-CDFD6A050DBC}"/>
              </a:ext>
            </a:extLst>
          </p:cNvPr>
          <p:cNvCxnSpPr/>
          <p:nvPr/>
        </p:nvCxnSpPr>
        <p:spPr>
          <a:xfrm flipV="1">
            <a:off x="8806134" y="3680671"/>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84" name="Rectangle 83">
            <a:extLst>
              <a:ext uri="{FF2B5EF4-FFF2-40B4-BE49-F238E27FC236}">
                <a16:creationId xmlns="" xmlns:a16="http://schemas.microsoft.com/office/drawing/2014/main" id="{028CE567-76DA-0942-B294-9FE5FD6D06D9}"/>
              </a:ext>
            </a:extLst>
          </p:cNvPr>
          <p:cNvSpPr/>
          <p:nvPr/>
        </p:nvSpPr>
        <p:spPr>
          <a:xfrm>
            <a:off x="8405705" y="2192571"/>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5" name="Rectangle 84">
            <a:extLst>
              <a:ext uri="{FF2B5EF4-FFF2-40B4-BE49-F238E27FC236}">
                <a16:creationId xmlns="" xmlns:a16="http://schemas.microsoft.com/office/drawing/2014/main" id="{091404BF-8258-8A4D-A145-252BC20D247D}"/>
              </a:ext>
            </a:extLst>
          </p:cNvPr>
          <p:cNvSpPr/>
          <p:nvPr/>
        </p:nvSpPr>
        <p:spPr>
          <a:xfrm>
            <a:off x="9818248" y="267443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6" name="Rectangle 85">
            <a:extLst>
              <a:ext uri="{FF2B5EF4-FFF2-40B4-BE49-F238E27FC236}">
                <a16:creationId xmlns="" xmlns:a16="http://schemas.microsoft.com/office/drawing/2014/main" id="{C60758E1-3009-2A4C-AA49-FAE7373DBE8A}"/>
              </a:ext>
            </a:extLst>
          </p:cNvPr>
          <p:cNvSpPr/>
          <p:nvPr/>
        </p:nvSpPr>
        <p:spPr>
          <a:xfrm>
            <a:off x="9233522" y="170860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7" name="Rectangle 86">
            <a:extLst>
              <a:ext uri="{FF2B5EF4-FFF2-40B4-BE49-F238E27FC236}">
                <a16:creationId xmlns="" xmlns:a16="http://schemas.microsoft.com/office/drawing/2014/main" id="{B66FFFC5-AB44-8E4F-B481-741A1C3E3998}"/>
              </a:ext>
            </a:extLst>
          </p:cNvPr>
          <p:cNvSpPr/>
          <p:nvPr/>
        </p:nvSpPr>
        <p:spPr>
          <a:xfrm>
            <a:off x="9818249" y="3739712"/>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8" name="Rectangle 87">
            <a:extLst>
              <a:ext uri="{FF2B5EF4-FFF2-40B4-BE49-F238E27FC236}">
                <a16:creationId xmlns="" xmlns:a16="http://schemas.microsoft.com/office/drawing/2014/main" id="{F95D0B17-16AD-6D49-850D-BCECF0A33CD4}"/>
              </a:ext>
            </a:extLst>
          </p:cNvPr>
          <p:cNvSpPr/>
          <p:nvPr/>
        </p:nvSpPr>
        <p:spPr>
          <a:xfrm>
            <a:off x="9254609" y="3728298"/>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9" name="Rectangle 88">
            <a:extLst>
              <a:ext uri="{FF2B5EF4-FFF2-40B4-BE49-F238E27FC236}">
                <a16:creationId xmlns="" xmlns:a16="http://schemas.microsoft.com/office/drawing/2014/main" id="{C326B956-2AB5-B547-BA24-16C8D175FE1B}"/>
              </a:ext>
            </a:extLst>
          </p:cNvPr>
          <p:cNvSpPr/>
          <p:nvPr/>
        </p:nvSpPr>
        <p:spPr>
          <a:xfrm>
            <a:off x="9304072" y="267443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0" name="Rectangle 89">
            <a:extLst>
              <a:ext uri="{FF2B5EF4-FFF2-40B4-BE49-F238E27FC236}">
                <a16:creationId xmlns="" xmlns:a16="http://schemas.microsoft.com/office/drawing/2014/main" id="{2BBB1EC5-D325-524B-A553-3913C41470C5}"/>
              </a:ext>
            </a:extLst>
          </p:cNvPr>
          <p:cNvSpPr/>
          <p:nvPr/>
        </p:nvSpPr>
        <p:spPr>
          <a:xfrm>
            <a:off x="9869494" y="1705608"/>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1" name="TextBox 90">
            <a:extLst>
              <a:ext uri="{FF2B5EF4-FFF2-40B4-BE49-F238E27FC236}">
                <a16:creationId xmlns="" xmlns:a16="http://schemas.microsoft.com/office/drawing/2014/main" id="{9E5A21FF-9825-2A47-9041-E05050DF928D}"/>
              </a:ext>
            </a:extLst>
          </p:cNvPr>
          <p:cNvSpPr txBox="1"/>
          <p:nvPr/>
        </p:nvSpPr>
        <p:spPr>
          <a:xfrm>
            <a:off x="9883267" y="1760104"/>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92" name="TextBox 91">
            <a:extLst>
              <a:ext uri="{FF2B5EF4-FFF2-40B4-BE49-F238E27FC236}">
                <a16:creationId xmlns="" xmlns:a16="http://schemas.microsoft.com/office/drawing/2014/main" id="{2A7C0124-2C10-7B41-A2D9-766219B65698}"/>
              </a:ext>
            </a:extLst>
          </p:cNvPr>
          <p:cNvSpPr txBox="1"/>
          <p:nvPr/>
        </p:nvSpPr>
        <p:spPr>
          <a:xfrm>
            <a:off x="9312619" y="2759857"/>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grpSp>
        <p:nvGrpSpPr>
          <p:cNvPr id="12" name="Group 11">
            <a:extLst>
              <a:ext uri="{FF2B5EF4-FFF2-40B4-BE49-F238E27FC236}">
                <a16:creationId xmlns="" xmlns:a16="http://schemas.microsoft.com/office/drawing/2014/main" id="{4721D48C-9726-D647-844F-64624B30093B}"/>
              </a:ext>
            </a:extLst>
          </p:cNvPr>
          <p:cNvGrpSpPr/>
          <p:nvPr/>
        </p:nvGrpSpPr>
        <p:grpSpPr>
          <a:xfrm>
            <a:off x="-292314" y="4588128"/>
            <a:ext cx="6584346" cy="2553660"/>
            <a:chOff x="-292314" y="4483198"/>
            <a:chExt cx="6584346" cy="2553660"/>
          </a:xfrm>
        </p:grpSpPr>
        <p:pic>
          <p:nvPicPr>
            <p:cNvPr id="2052" name="Picture 4" descr="Hình ảnh Cờ Lê Trắng Mạnh Mẽ Cờ Lê Vặn ốc Vít Hoạt Hình Minh Họa, Vít, Công  Cụ Vẽ Tay Minh Họa, Công Cụ Cải Thiện Nhà miễn phí tải tập">
              <a:extLst>
                <a:ext uri="{FF2B5EF4-FFF2-40B4-BE49-F238E27FC236}">
                  <a16:creationId xmlns="" xmlns:a16="http://schemas.microsoft.com/office/drawing/2014/main" id="{CE141D54-20EC-4947-8431-E882234CE671}"/>
                </a:ext>
              </a:extLst>
            </p:cNvPr>
            <p:cNvPicPr>
              <a:picLocks noChangeAspect="1" noChangeArrowheads="1"/>
            </p:cNvPicPr>
            <p:nvPr/>
          </p:nvPicPr>
          <p:blipFill>
            <a:blip r:embed="rId2" cstate="print">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Ốc Vít PNG, Vector, PSD, và biểu tượng để tải về miễn phí | pngtree">
              <a:extLst>
                <a:ext uri="{FF2B5EF4-FFF2-40B4-BE49-F238E27FC236}">
                  <a16:creationId xmlns="" xmlns:a16="http://schemas.microsoft.com/office/drawing/2014/main" id="{24BD03B0-60A5-D44B-81E7-ADCA05F49B63}"/>
                </a:ext>
              </a:extLst>
            </p:cNvPr>
            <p:cNvPicPr>
              <a:picLocks noChangeAspect="1" noChangeArrowheads="1"/>
            </p:cNvPicPr>
            <p:nvPr/>
          </p:nvPicPr>
          <p:blipFill>
            <a:blip r:embed="rId4" cstate="print">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ช่างหัว, โรงพยาบาล, จับ png - png ช่างหัว, โรงพยาบาล, จับ icon vector">
              <a:extLst>
                <a:ext uri="{FF2B5EF4-FFF2-40B4-BE49-F238E27FC236}">
                  <a16:creationId xmlns="" xmlns:a16="http://schemas.microsoft.com/office/drawing/2014/main" id="{8C17FB26-086C-314F-B0C1-8CA19E4D5E28}"/>
                </a:ext>
              </a:extLst>
            </p:cNvPr>
            <p:cNvPicPr>
              <a:picLocks noChangeAspect="1" noChangeArrowheads="1"/>
            </p:cNvPicPr>
            <p:nvPr/>
          </p:nvPicPr>
          <p:blipFill>
            <a:blip r:embed="rId5" cstate="print">
              <a:clrChange>
                <a:clrFrom>
                  <a:srgbClr val="EEEEEE"/>
                </a:clrFrom>
                <a:clrTo>
                  <a:srgbClr val="EEEEEE">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ช่างหัว, โรงพยาบาล, จับ png - png ช่างหัว, โรงพยาบาล, จับ icon vector">
              <a:extLst>
                <a:ext uri="{FF2B5EF4-FFF2-40B4-BE49-F238E27FC236}">
                  <a16:creationId xmlns="" xmlns:a16="http://schemas.microsoft.com/office/drawing/2014/main" id="{7119848F-C300-3342-A5AD-44C659C877F5}"/>
                </a:ext>
              </a:extLst>
            </p:cNvPr>
            <p:cNvPicPr>
              <a:picLocks noChangeAspect="1" noChangeArrowheads="1"/>
            </p:cNvPicPr>
            <p:nvPr/>
          </p:nvPicPr>
          <p:blipFill rotWithShape="1">
            <a:blip r:embed="rId7" cstate="print">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ช่างหัว, โรงพยาบาล, จับ png - png ช่างหัว, โรงพยาบาล, จับ icon vector">
              <a:extLst>
                <a:ext uri="{FF2B5EF4-FFF2-40B4-BE49-F238E27FC236}">
                  <a16:creationId xmlns="" xmlns:a16="http://schemas.microsoft.com/office/drawing/2014/main" id="{F0DD7A78-47B3-5D40-BF9B-251D263794C9}"/>
                </a:ext>
              </a:extLst>
            </p:cNvPr>
            <p:cNvPicPr>
              <a:picLocks noChangeAspect="1" noChangeArrowheads="1"/>
            </p:cNvPicPr>
            <p:nvPr/>
          </p:nvPicPr>
          <p:blipFill rotWithShape="1">
            <a:blip r:embed="rId9" cstate="print">
              <a:clrChange>
                <a:clrFrom>
                  <a:srgbClr val="EEEEEE"/>
                </a:clrFrom>
                <a:clrTo>
                  <a:srgbClr val="EEEEEE">
                    <a:alpha val="0"/>
                  </a:srgbClr>
                </a:clrTo>
              </a:clrChange>
              <a:extLst>
                <a:ext uri="{BEBA8EAE-BF5A-486C-A8C5-ECC9F3942E4B}">
                  <a14:imgProps xmlns:a14="http://schemas.microsoft.com/office/drawing/2010/main">
                    <a14:imgLayer r:embed="rId10">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obots Clipart Yellow - Transparent Background Robot Cartoon Png  Transparent PNG - 581x533 - Free Download on NicePNG">
              <a:extLst>
                <a:ext uri="{FF2B5EF4-FFF2-40B4-BE49-F238E27FC236}">
                  <a16:creationId xmlns="" xmlns:a16="http://schemas.microsoft.com/office/drawing/2014/main" id="{172CB95F-4CF0-BC4F-B3C1-D34893AD7852}"/>
                </a:ext>
              </a:extLst>
            </p:cNvPr>
            <p:cNvPicPr>
              <a:picLocks noChangeAspect="1" noChangeArrowheads="1"/>
            </p:cNvPicPr>
            <p:nvPr/>
          </p:nvPicPr>
          <p:blipFill>
            <a:blip r:embed="rId1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4399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3">
                                            <p:txEl>
                                              <p:pRg st="0" end="0"/>
                                            </p:txEl>
                                          </p:spTgt>
                                        </p:tgtEl>
                                        <p:attrNameLst>
                                          <p:attrName>style.color</p:attrName>
                                        </p:attrNameLst>
                                      </p:cBhvr>
                                      <p:to>
                                        <p:clrVal>
                                          <a:srgbClr val="00B0F0"/>
                                        </p:clrVal>
                                      </p:to>
                                    </p:set>
                                    <p:set>
                                      <p:cBhvr>
                                        <p:cTn id="7" dur="500" fill="hold"/>
                                        <p:tgtEl>
                                          <p:spTgt spid="33">
                                            <p:txEl>
                                              <p:pRg st="0" end="0"/>
                                            </p:txEl>
                                          </p:spTgt>
                                        </p:tgtEl>
                                        <p:attrNameLst>
                                          <p:attrName>fillcolor</p:attrName>
                                        </p:attrNameLst>
                                      </p:cBhvr>
                                      <p:to>
                                        <p:clrVal>
                                          <a:srgbClr val="00B0F0"/>
                                        </p:clrVal>
                                      </p:to>
                                    </p:set>
                                    <p:set>
                                      <p:cBhvr>
                                        <p:cTn id="8" dur="500" fill="hold"/>
                                        <p:tgtEl>
                                          <p:spTgt spid="33">
                                            <p:txEl>
                                              <p:pRg st="0" end="0"/>
                                            </p:txEl>
                                          </p:spTgt>
                                        </p:tgtEl>
                                        <p:attrNameLst>
                                          <p:attrName>fill.type</p:attrName>
                                        </p:attrNameLst>
                                      </p:cBhvr>
                                      <p:to>
                                        <p:strVal val="solid"/>
                                      </p:to>
                                    </p:set>
                                  </p:childTnLst>
                                </p:cTn>
                              </p:par>
                              <p:par>
                                <p:cTn id="9" presetID="27" presetClass="emph" presetSubtype="0" fill="remove" grpId="0" nodeType="withEffect">
                                  <p:stCondLst>
                                    <p:cond delay="0"/>
                                  </p:stCondLst>
                                  <p:iterate type="lt">
                                    <p:tmPct val="0"/>
                                  </p:iterate>
                                  <p:childTnLst>
                                    <p:animClr clrSpc="rgb" dir="cw">
                                      <p:cBhvr override="childStyle">
                                        <p:cTn id="10" dur="250" autoRev="1" fill="remove"/>
                                        <p:tgtEl>
                                          <p:spTgt spid="33">
                                            <p:txEl>
                                              <p:pRg st="0" end="0"/>
                                            </p:txEl>
                                          </p:spTgt>
                                        </p:tgtEl>
                                        <p:attrNameLst>
                                          <p:attrName>style.color</p:attrName>
                                        </p:attrNameLst>
                                      </p:cBhvr>
                                      <p:to>
                                        <a:schemeClr val="bg1"/>
                                      </p:to>
                                    </p:animClr>
                                    <p:animClr clrSpc="rgb" dir="cw">
                                      <p:cBhvr>
                                        <p:cTn id="11" dur="250" autoRev="1" fill="remove"/>
                                        <p:tgtEl>
                                          <p:spTgt spid="33">
                                            <p:txEl>
                                              <p:pRg st="0" end="0"/>
                                            </p:txEl>
                                          </p:spTgt>
                                        </p:tgtEl>
                                        <p:attrNameLst>
                                          <p:attrName>fillcolor</p:attrName>
                                        </p:attrNameLst>
                                      </p:cBhvr>
                                      <p:to>
                                        <a:schemeClr val="bg1"/>
                                      </p:to>
                                    </p:animClr>
                                    <p:set>
                                      <p:cBhvr>
                                        <p:cTn id="12" dur="250" autoRev="1" fill="remove"/>
                                        <p:tgtEl>
                                          <p:spTgt spid="33">
                                            <p:txEl>
                                              <p:pRg st="0" end="0"/>
                                            </p:txEl>
                                          </p:spTgt>
                                        </p:tgtEl>
                                        <p:attrNameLst>
                                          <p:attrName>fill.type</p:attrName>
                                        </p:attrNameLst>
                                      </p:cBhvr>
                                      <p:to>
                                        <p:strVal val="solid"/>
                                      </p:to>
                                    </p:set>
                                    <p:set>
                                      <p:cBhvr>
                                        <p:cTn id="13" dur="250" autoRev="1" fill="remove"/>
                                        <p:tgtEl>
                                          <p:spTgt spid="33">
                                            <p:txEl>
                                              <p:pRg st="0" end="0"/>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34">
                                            <p:txEl>
                                              <p:pRg st="0" end="0"/>
                                            </p:txEl>
                                          </p:spTgt>
                                        </p:tgtEl>
                                        <p:attrNameLst>
                                          <p:attrName>style.color</p:attrName>
                                        </p:attrNameLst>
                                      </p:cBhvr>
                                      <p:to>
                                        <p:clrVal>
                                          <a:srgbClr val="00B0F0"/>
                                        </p:clrVal>
                                      </p:to>
                                    </p:set>
                                    <p:set>
                                      <p:cBhvr>
                                        <p:cTn id="18" dur="500" fill="hold"/>
                                        <p:tgtEl>
                                          <p:spTgt spid="34">
                                            <p:txEl>
                                              <p:pRg st="0" end="0"/>
                                            </p:txEl>
                                          </p:spTgt>
                                        </p:tgtEl>
                                        <p:attrNameLst>
                                          <p:attrName>fillcolor</p:attrName>
                                        </p:attrNameLst>
                                      </p:cBhvr>
                                      <p:to>
                                        <p:clrVal>
                                          <a:srgbClr val="00B0F0"/>
                                        </p:clrVal>
                                      </p:to>
                                    </p:set>
                                    <p:set>
                                      <p:cBhvr>
                                        <p:cTn id="19" dur="500" fill="hold"/>
                                        <p:tgtEl>
                                          <p:spTgt spid="34">
                                            <p:txEl>
                                              <p:pRg st="0" end="0"/>
                                            </p:txEl>
                                          </p:spTgt>
                                        </p:tgtEl>
                                        <p:attrNameLst>
                                          <p:attrName>fill.type</p:attrName>
                                        </p:attrNameLst>
                                      </p:cBhvr>
                                      <p:to>
                                        <p:strVal val="solid"/>
                                      </p:to>
                                    </p:set>
                                  </p:childTnLst>
                                </p:cTn>
                              </p:par>
                              <p:par>
                                <p:cTn id="20" presetID="27" presetClass="emph" presetSubtype="0" fill="remove" grpId="0" nodeType="withEffect">
                                  <p:stCondLst>
                                    <p:cond delay="0"/>
                                  </p:stCondLst>
                                  <p:iterate type="lt">
                                    <p:tmPct val="0"/>
                                  </p:iterate>
                                  <p:childTnLst>
                                    <p:animClr clrSpc="rgb" dir="cw">
                                      <p:cBhvr override="childStyle">
                                        <p:cTn id="21" dur="250" autoRev="1" fill="remove"/>
                                        <p:tgtEl>
                                          <p:spTgt spid="34">
                                            <p:txEl>
                                              <p:pRg st="0" end="0"/>
                                            </p:txEl>
                                          </p:spTgt>
                                        </p:tgtEl>
                                        <p:attrNameLst>
                                          <p:attrName>style.color</p:attrName>
                                        </p:attrNameLst>
                                      </p:cBhvr>
                                      <p:to>
                                        <a:schemeClr val="bg1"/>
                                      </p:to>
                                    </p:animClr>
                                    <p:animClr clrSpc="rgb" dir="cw">
                                      <p:cBhvr>
                                        <p:cTn id="22" dur="250" autoRev="1" fill="remove"/>
                                        <p:tgtEl>
                                          <p:spTgt spid="34">
                                            <p:txEl>
                                              <p:pRg st="0" end="0"/>
                                            </p:txEl>
                                          </p:spTgt>
                                        </p:tgtEl>
                                        <p:attrNameLst>
                                          <p:attrName>fillcolor</p:attrName>
                                        </p:attrNameLst>
                                      </p:cBhvr>
                                      <p:to>
                                        <a:schemeClr val="bg1"/>
                                      </p:to>
                                    </p:animClr>
                                    <p:set>
                                      <p:cBhvr>
                                        <p:cTn id="23" dur="250" autoRev="1" fill="remove"/>
                                        <p:tgtEl>
                                          <p:spTgt spid="34">
                                            <p:txEl>
                                              <p:pRg st="0" end="0"/>
                                            </p:txEl>
                                          </p:spTgt>
                                        </p:tgtEl>
                                        <p:attrNameLst>
                                          <p:attrName>fill.type</p:attrName>
                                        </p:attrNameLst>
                                      </p:cBhvr>
                                      <p:to>
                                        <p:strVal val="solid"/>
                                      </p:to>
                                    </p:set>
                                    <p:set>
                                      <p:cBhvr>
                                        <p:cTn id="24" dur="250" autoRev="1" fill="remove"/>
                                        <p:tgtEl>
                                          <p:spTgt spid="34">
                                            <p:txEl>
                                              <p:pRg st="0" end="0"/>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25">
                                            <p:txEl>
                                              <p:pRg st="0" end="0"/>
                                            </p:txEl>
                                          </p:spTgt>
                                        </p:tgtEl>
                                        <p:attrNameLst>
                                          <p:attrName>style.color</p:attrName>
                                        </p:attrNameLst>
                                      </p:cBhvr>
                                      <p:to>
                                        <p:clrVal>
                                          <a:srgbClr val="00B0F0"/>
                                        </p:clrVal>
                                      </p:to>
                                    </p:set>
                                    <p:set>
                                      <p:cBhvr>
                                        <p:cTn id="29" dur="500" fill="hold"/>
                                        <p:tgtEl>
                                          <p:spTgt spid="25">
                                            <p:txEl>
                                              <p:pRg st="0" end="0"/>
                                            </p:txEl>
                                          </p:spTgt>
                                        </p:tgtEl>
                                        <p:attrNameLst>
                                          <p:attrName>fillcolor</p:attrName>
                                        </p:attrNameLst>
                                      </p:cBhvr>
                                      <p:to>
                                        <p:clrVal>
                                          <a:srgbClr val="00B0F0"/>
                                        </p:clrVal>
                                      </p:to>
                                    </p:set>
                                    <p:set>
                                      <p:cBhvr>
                                        <p:cTn id="30" dur="500" fill="hold"/>
                                        <p:tgtEl>
                                          <p:spTgt spid="25">
                                            <p:txEl>
                                              <p:pRg st="0" end="0"/>
                                            </p:txEl>
                                          </p:spTgt>
                                        </p:tgtEl>
                                        <p:attrNameLst>
                                          <p:attrName>fill.type</p:attrName>
                                        </p:attrNameLst>
                                      </p:cBhvr>
                                      <p:to>
                                        <p:strVal val="solid"/>
                                      </p:to>
                                    </p:set>
                                  </p:childTnLst>
                                </p:cTn>
                              </p:par>
                              <p:par>
                                <p:cTn id="31" presetID="27" presetClass="emph" presetSubtype="0" fill="remove" grpId="0" nodeType="withEffect">
                                  <p:stCondLst>
                                    <p:cond delay="0"/>
                                  </p:stCondLst>
                                  <p:iterate type="lt">
                                    <p:tmPct val="0"/>
                                  </p:iterate>
                                  <p:childTnLst>
                                    <p:animClr clrSpc="rgb" dir="cw">
                                      <p:cBhvr override="childStyle">
                                        <p:cTn id="32" dur="250" autoRev="1" fill="remove"/>
                                        <p:tgtEl>
                                          <p:spTgt spid="25">
                                            <p:txEl>
                                              <p:pRg st="0" end="0"/>
                                            </p:txEl>
                                          </p:spTgt>
                                        </p:tgtEl>
                                        <p:attrNameLst>
                                          <p:attrName>style.color</p:attrName>
                                        </p:attrNameLst>
                                      </p:cBhvr>
                                      <p:to>
                                        <a:schemeClr val="bg1"/>
                                      </p:to>
                                    </p:animClr>
                                    <p:animClr clrSpc="rgb" dir="cw">
                                      <p:cBhvr>
                                        <p:cTn id="33" dur="250" autoRev="1" fill="remove"/>
                                        <p:tgtEl>
                                          <p:spTgt spid="25">
                                            <p:txEl>
                                              <p:pRg st="0" end="0"/>
                                            </p:txEl>
                                          </p:spTgt>
                                        </p:tgtEl>
                                        <p:attrNameLst>
                                          <p:attrName>fillcolor</p:attrName>
                                        </p:attrNameLst>
                                      </p:cBhvr>
                                      <p:to>
                                        <a:schemeClr val="bg1"/>
                                      </p:to>
                                    </p:animClr>
                                    <p:set>
                                      <p:cBhvr>
                                        <p:cTn id="34" dur="250" autoRev="1" fill="remove"/>
                                        <p:tgtEl>
                                          <p:spTgt spid="25">
                                            <p:txEl>
                                              <p:pRg st="0" end="0"/>
                                            </p:txEl>
                                          </p:spTgt>
                                        </p:tgtEl>
                                        <p:attrNameLst>
                                          <p:attrName>fill.type</p:attrName>
                                        </p:attrNameLst>
                                      </p:cBhvr>
                                      <p:to>
                                        <p:strVal val="solid"/>
                                      </p:to>
                                    </p:set>
                                    <p:set>
                                      <p:cBhvr>
                                        <p:cTn id="35" dur="250" autoRev="1" fill="remove"/>
                                        <p:tgtEl>
                                          <p:spTgt spid="25">
                                            <p:txEl>
                                              <p:pRg st="0" end="0"/>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2" nodeType="clickEffect">
                                  <p:stCondLst>
                                    <p:cond delay="0"/>
                                  </p:stCondLst>
                                  <p:iterate type="lt">
                                    <p:tmPct val="0"/>
                                  </p:iterate>
                                  <p:childTnLst>
                                    <p:animClr clrSpc="rgb" dir="cw">
                                      <p:cBhvr override="childStyle">
                                        <p:cTn id="39" dur="2000" fill="hold"/>
                                        <p:tgtEl>
                                          <p:spTgt spid="52"/>
                                        </p:tgtEl>
                                        <p:attrNameLst>
                                          <p:attrName>style.color</p:attrName>
                                        </p:attrNameLst>
                                      </p:cBhvr>
                                      <p:to>
                                        <a:srgbClr val="ED3834"/>
                                      </p:to>
                                    </p:animClr>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lt">
                                    <p:tmAbs val="0"/>
                                  </p:iterate>
                                  <p:childTnLst>
                                    <p:set>
                                      <p:cBhvr>
                                        <p:cTn id="43" dur="1" fill="hold">
                                          <p:stCondLst>
                                            <p:cond delay="0"/>
                                          </p:stCondLst>
                                        </p:cTn>
                                        <p:tgtEl>
                                          <p:spTgt spid="52"/>
                                        </p:tgtEl>
                                        <p:attrNameLst>
                                          <p:attrName>style.visibility</p:attrName>
                                        </p:attrNameLst>
                                      </p:cBhvr>
                                      <p:to>
                                        <p:strVal val="visible"/>
                                      </p:to>
                                    </p:set>
                                  </p:childTnLst>
                                </p:cTn>
                              </p:par>
                            </p:childTnLst>
                          </p:cTn>
                        </p:par>
                        <p:par>
                          <p:cTn id="44" fill="hold">
                            <p:stCondLst>
                              <p:cond delay="0"/>
                            </p:stCondLst>
                            <p:childTnLst>
                              <p:par>
                                <p:cTn id="45" presetID="26" presetClass="emph" presetSubtype="0" repeatCount="2000" fill="hold" grpId="3" nodeType="afterEffect">
                                  <p:stCondLst>
                                    <p:cond delay="0"/>
                                  </p:stCondLst>
                                  <p:iterate type="lt">
                                    <p:tmPct val="0"/>
                                  </p:iterate>
                                  <p:childTnLst>
                                    <p:animEffect transition="out" filter="fade">
                                      <p:cBhvr>
                                        <p:cTn id="46" dur="500" tmFilter="0, 0; .2, .5; .8, .5; 1, 0"/>
                                        <p:tgtEl>
                                          <p:spTgt spid="52"/>
                                        </p:tgtEl>
                                      </p:cBhvr>
                                    </p:animEffect>
                                    <p:animScale>
                                      <p:cBhvr>
                                        <p:cTn id="47" dur="250" autoRev="1" fill="hold"/>
                                        <p:tgtEl>
                                          <p:spTgt spid="5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iterate type="lt">
                                    <p:tmAbs val="0"/>
                                  </p:iterate>
                                  <p:childTnLst>
                                    <p:set>
                                      <p:cBhvr>
                                        <p:cTn id="51" dur="1" fill="hold">
                                          <p:stCondLst>
                                            <p:cond delay="0"/>
                                          </p:stCondLst>
                                        </p:cTn>
                                        <p:tgtEl>
                                          <p:spTgt spid="52"/>
                                        </p:tgtEl>
                                        <p:attrNameLst>
                                          <p:attrName>style.visibility</p:attrName>
                                        </p:attrNameLst>
                                      </p:cBhvr>
                                      <p:to>
                                        <p:strVal val="hidden"/>
                                      </p:to>
                                    </p:set>
                                  </p:childTnLst>
                                </p:cTn>
                              </p:par>
                            </p:childTnLst>
                          </p:cTn>
                        </p:par>
                        <p:par>
                          <p:cTn id="52" fill="hold">
                            <p:stCondLst>
                              <p:cond delay="0"/>
                            </p:stCondLst>
                            <p:childTnLst>
                              <p:par>
                                <p:cTn id="53" presetID="16" presetClass="entr" presetSubtype="21" fill="hold" nodeType="afterEffect">
                                  <p:stCondLst>
                                    <p:cond delay="0"/>
                                  </p:stCondLst>
                                  <p:childTnLst>
                                    <p:set>
                                      <p:cBhvr>
                                        <p:cTn id="54" dur="1" fill="hold">
                                          <p:stCondLst>
                                            <p:cond delay="0"/>
                                          </p:stCondLst>
                                        </p:cTn>
                                        <p:tgtEl>
                                          <p:spTgt spid="53">
                                            <p:txEl>
                                              <p:pRg st="0" end="0"/>
                                            </p:txEl>
                                          </p:spTgt>
                                        </p:tgtEl>
                                        <p:attrNameLst>
                                          <p:attrName>style.visibility</p:attrName>
                                        </p:attrNameLst>
                                      </p:cBhvr>
                                      <p:to>
                                        <p:strVal val="visible"/>
                                      </p:to>
                                    </p:set>
                                    <p:animEffect transition="in" filter="barn(inVertical)">
                                      <p:cBhvr>
                                        <p:cTn id="55" dur="500"/>
                                        <p:tgtEl>
                                          <p:spTgt spid="5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mph" presetSubtype="0" fill="hold" nodeType="clickEffect">
                                  <p:stCondLst>
                                    <p:cond delay="0"/>
                                  </p:stCondLst>
                                  <p:iterate type="lt">
                                    <p:tmPct val="4000"/>
                                  </p:iterate>
                                  <p:childTnLst>
                                    <p:set>
                                      <p:cBhvr override="childStyle">
                                        <p:cTn id="59" dur="500" fill="hold"/>
                                        <p:tgtEl>
                                          <p:spTgt spid="22">
                                            <p:txEl>
                                              <p:pRg st="0" end="0"/>
                                            </p:txEl>
                                          </p:spTgt>
                                        </p:tgtEl>
                                        <p:attrNameLst>
                                          <p:attrName>style.color</p:attrName>
                                        </p:attrNameLst>
                                      </p:cBhvr>
                                      <p:to>
                                        <p:clrVal>
                                          <a:srgbClr val="00B050"/>
                                        </p:clrVal>
                                      </p:to>
                                    </p:set>
                                    <p:set>
                                      <p:cBhvr>
                                        <p:cTn id="60" dur="500" fill="hold"/>
                                        <p:tgtEl>
                                          <p:spTgt spid="22">
                                            <p:txEl>
                                              <p:pRg st="0" end="0"/>
                                            </p:txEl>
                                          </p:spTgt>
                                        </p:tgtEl>
                                        <p:attrNameLst>
                                          <p:attrName>fillcolor</p:attrName>
                                        </p:attrNameLst>
                                      </p:cBhvr>
                                      <p:to>
                                        <p:clrVal>
                                          <a:srgbClr val="00B050"/>
                                        </p:clrVal>
                                      </p:to>
                                    </p:set>
                                    <p:set>
                                      <p:cBhvr>
                                        <p:cTn id="61" dur="500" fill="hold"/>
                                        <p:tgtEl>
                                          <p:spTgt spid="22">
                                            <p:txEl>
                                              <p:pRg st="0" end="0"/>
                                            </p:txEl>
                                          </p:spTgt>
                                        </p:tgtEl>
                                        <p:attrNameLst>
                                          <p:attrName>fill.type</p:attrName>
                                        </p:attrNameLst>
                                      </p:cBhvr>
                                      <p:to>
                                        <p:strVal val="solid"/>
                                      </p:to>
                                    </p:set>
                                  </p:childTnLst>
                                </p:cTn>
                              </p:par>
                              <p:par>
                                <p:cTn id="62" presetID="27" presetClass="emph" presetSubtype="0" fill="remove" nodeType="withEffect">
                                  <p:stCondLst>
                                    <p:cond delay="0"/>
                                  </p:stCondLst>
                                  <p:iterate type="lt">
                                    <p:tmPct val="0"/>
                                  </p:iterate>
                                  <p:childTnLst>
                                    <p:animClr clrSpc="rgb" dir="cw">
                                      <p:cBhvr override="childStyle">
                                        <p:cTn id="63" dur="250" autoRev="1" fill="remove"/>
                                        <p:tgtEl>
                                          <p:spTgt spid="22">
                                            <p:txEl>
                                              <p:pRg st="0" end="0"/>
                                            </p:txEl>
                                          </p:spTgt>
                                        </p:tgtEl>
                                        <p:attrNameLst>
                                          <p:attrName>style.color</p:attrName>
                                        </p:attrNameLst>
                                      </p:cBhvr>
                                      <p:to>
                                        <a:schemeClr val="bg1"/>
                                      </p:to>
                                    </p:animClr>
                                    <p:animClr clrSpc="rgb" dir="cw">
                                      <p:cBhvr>
                                        <p:cTn id="64" dur="250" autoRev="1" fill="remove"/>
                                        <p:tgtEl>
                                          <p:spTgt spid="22">
                                            <p:txEl>
                                              <p:pRg st="0" end="0"/>
                                            </p:txEl>
                                          </p:spTgt>
                                        </p:tgtEl>
                                        <p:attrNameLst>
                                          <p:attrName>fillcolor</p:attrName>
                                        </p:attrNameLst>
                                      </p:cBhvr>
                                      <p:to>
                                        <a:schemeClr val="bg1"/>
                                      </p:to>
                                    </p:animClr>
                                    <p:set>
                                      <p:cBhvr>
                                        <p:cTn id="65" dur="250" autoRev="1" fill="remove"/>
                                        <p:tgtEl>
                                          <p:spTgt spid="22">
                                            <p:txEl>
                                              <p:pRg st="0" end="0"/>
                                            </p:txEl>
                                          </p:spTgt>
                                        </p:tgtEl>
                                        <p:attrNameLst>
                                          <p:attrName>fill.type</p:attrName>
                                        </p:attrNameLst>
                                      </p:cBhvr>
                                      <p:to>
                                        <p:strVal val="solid"/>
                                      </p:to>
                                    </p:set>
                                    <p:set>
                                      <p:cBhvr>
                                        <p:cTn id="66" dur="250" autoRev="1" fill="remove"/>
                                        <p:tgtEl>
                                          <p:spTgt spid="22">
                                            <p:txEl>
                                              <p:pRg st="0" end="0"/>
                                            </p:txEl>
                                          </p:spTgt>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iterate type="lt">
                                    <p:tmPct val="0"/>
                                  </p:iterate>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6" presetClass="emph" presetSubtype="0" fill="hold" grpId="1" nodeType="withEffect">
                                  <p:stCondLst>
                                    <p:cond delay="0"/>
                                  </p:stCondLst>
                                  <p:iterate type="lt">
                                    <p:tmPct val="4000"/>
                                  </p:iterate>
                                  <p:childTnLst>
                                    <p:set>
                                      <p:cBhvr override="childStyle">
                                        <p:cTn id="73" dur="500" fill="hold"/>
                                        <p:tgtEl>
                                          <p:spTgt spid="50"/>
                                        </p:tgtEl>
                                        <p:attrNameLst>
                                          <p:attrName>style.color</p:attrName>
                                        </p:attrNameLst>
                                      </p:cBhvr>
                                      <p:to>
                                        <p:clrVal>
                                          <a:srgbClr val="00B050"/>
                                        </p:clrVal>
                                      </p:to>
                                    </p:set>
                                    <p:set>
                                      <p:cBhvr>
                                        <p:cTn id="74" dur="500" fill="hold"/>
                                        <p:tgtEl>
                                          <p:spTgt spid="50"/>
                                        </p:tgtEl>
                                        <p:attrNameLst>
                                          <p:attrName>fillcolor</p:attrName>
                                        </p:attrNameLst>
                                      </p:cBhvr>
                                      <p:to>
                                        <p:clrVal>
                                          <a:srgbClr val="00B050"/>
                                        </p:clrVal>
                                      </p:to>
                                    </p:set>
                                    <p:set>
                                      <p:cBhvr>
                                        <p:cTn id="75" dur="500" fill="hold"/>
                                        <p:tgtEl>
                                          <p:spTgt spid="50"/>
                                        </p:tgtEl>
                                        <p:attrNameLst>
                                          <p:attrName>fill.type</p:attrName>
                                        </p:attrNameLst>
                                      </p:cBhvr>
                                      <p:to>
                                        <p:strVal val="solid"/>
                                      </p:to>
                                    </p:set>
                                  </p:childTnLst>
                                </p:cTn>
                              </p:par>
                              <p:par>
                                <p:cTn id="76" presetID="27" presetClass="emph" presetSubtype="0" fill="remove" grpId="2" nodeType="withEffect">
                                  <p:stCondLst>
                                    <p:cond delay="0"/>
                                  </p:stCondLst>
                                  <p:iterate type="lt">
                                    <p:tmPct val="0"/>
                                  </p:iterate>
                                  <p:childTnLst>
                                    <p:animClr clrSpc="rgb" dir="cw">
                                      <p:cBhvr override="childStyle">
                                        <p:cTn id="77" dur="250" autoRev="1" fill="remove"/>
                                        <p:tgtEl>
                                          <p:spTgt spid="50"/>
                                        </p:tgtEl>
                                        <p:attrNameLst>
                                          <p:attrName>style.color</p:attrName>
                                        </p:attrNameLst>
                                      </p:cBhvr>
                                      <p:to>
                                        <a:schemeClr val="bg1"/>
                                      </p:to>
                                    </p:animClr>
                                    <p:animClr clrSpc="rgb" dir="cw">
                                      <p:cBhvr>
                                        <p:cTn id="78" dur="250" autoRev="1" fill="remove"/>
                                        <p:tgtEl>
                                          <p:spTgt spid="50"/>
                                        </p:tgtEl>
                                        <p:attrNameLst>
                                          <p:attrName>fillcolor</p:attrName>
                                        </p:attrNameLst>
                                      </p:cBhvr>
                                      <p:to>
                                        <a:schemeClr val="bg1"/>
                                      </p:to>
                                    </p:animClr>
                                    <p:set>
                                      <p:cBhvr>
                                        <p:cTn id="79" dur="250" autoRev="1" fill="remove"/>
                                        <p:tgtEl>
                                          <p:spTgt spid="50"/>
                                        </p:tgtEl>
                                        <p:attrNameLst>
                                          <p:attrName>fill.type</p:attrName>
                                        </p:attrNameLst>
                                      </p:cBhvr>
                                      <p:to>
                                        <p:strVal val="solid"/>
                                      </p:to>
                                    </p:set>
                                    <p:set>
                                      <p:cBhvr>
                                        <p:cTn id="80" dur="250" autoRev="1" fill="remove"/>
                                        <p:tgtEl>
                                          <p:spTgt spid="50"/>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iterate type="lt">
                                    <p:tmAbs val="0"/>
                                  </p:iterate>
                                  <p:childTnLst>
                                    <p:set>
                                      <p:cBhvr>
                                        <p:cTn id="84" dur="1" fill="hold">
                                          <p:stCondLst>
                                            <p:cond delay="0"/>
                                          </p:stCondLst>
                                        </p:cTn>
                                        <p:tgtEl>
                                          <p:spTgt spid="5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3" presetClass="emph" presetSubtype="2" fill="hold" grpId="2" nodeType="clickEffect">
                                  <p:stCondLst>
                                    <p:cond delay="0"/>
                                  </p:stCondLst>
                                  <p:iterate type="lt">
                                    <p:tmPct val="0"/>
                                  </p:iterate>
                                  <p:childTnLst>
                                    <p:animClr clrSpc="rgb" dir="cw">
                                      <p:cBhvr override="childStyle">
                                        <p:cTn id="88" dur="2000" fill="hold"/>
                                        <p:tgtEl>
                                          <p:spTgt spid="54"/>
                                        </p:tgtEl>
                                        <p:attrNameLst>
                                          <p:attrName>style.color</p:attrName>
                                        </p:attrNameLst>
                                      </p:cBhvr>
                                      <p:to>
                                        <a:srgbClr val="ED3834"/>
                                      </p:to>
                                    </p:animClr>
                                  </p:childTnLst>
                                </p:cTn>
                              </p:par>
                              <p:par>
                                <p:cTn id="89" presetID="26" presetClass="emph" presetSubtype="0" repeatCount="2000" fill="hold" grpId="3" nodeType="withEffect">
                                  <p:stCondLst>
                                    <p:cond delay="0"/>
                                  </p:stCondLst>
                                  <p:iterate type="lt">
                                    <p:tmPct val="0"/>
                                  </p:iterate>
                                  <p:childTnLst>
                                    <p:animEffect transition="out" filter="fade">
                                      <p:cBhvr>
                                        <p:cTn id="90" dur="500" tmFilter="0, 0; .2, .5; .8, .5; 1, 0"/>
                                        <p:tgtEl>
                                          <p:spTgt spid="54"/>
                                        </p:tgtEl>
                                      </p:cBhvr>
                                    </p:animEffect>
                                    <p:animScale>
                                      <p:cBhvr>
                                        <p:cTn id="91" dur="250" autoRev="1" fill="hold"/>
                                        <p:tgtEl>
                                          <p:spTgt spid="54"/>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6" presetClass="emph" presetSubtype="0" fill="hold" nodeType="clickEffect">
                                  <p:stCondLst>
                                    <p:cond delay="0"/>
                                  </p:stCondLst>
                                  <p:iterate type="lt">
                                    <p:tmPct val="4000"/>
                                  </p:iterate>
                                  <p:childTnLst>
                                    <p:set>
                                      <p:cBhvr override="childStyle">
                                        <p:cTn id="95" dur="500" fill="hold"/>
                                        <p:tgtEl>
                                          <p:spTgt spid="32">
                                            <p:txEl>
                                              <p:pRg st="0" end="0"/>
                                            </p:txEl>
                                          </p:spTgt>
                                        </p:tgtEl>
                                        <p:attrNameLst>
                                          <p:attrName>style.color</p:attrName>
                                        </p:attrNameLst>
                                      </p:cBhvr>
                                      <p:to>
                                        <p:clrVal>
                                          <a:srgbClr val="00B050"/>
                                        </p:clrVal>
                                      </p:to>
                                    </p:set>
                                    <p:set>
                                      <p:cBhvr>
                                        <p:cTn id="96" dur="500" fill="hold"/>
                                        <p:tgtEl>
                                          <p:spTgt spid="32">
                                            <p:txEl>
                                              <p:pRg st="0" end="0"/>
                                            </p:txEl>
                                          </p:spTgt>
                                        </p:tgtEl>
                                        <p:attrNameLst>
                                          <p:attrName>fillcolor</p:attrName>
                                        </p:attrNameLst>
                                      </p:cBhvr>
                                      <p:to>
                                        <p:clrVal>
                                          <a:srgbClr val="00B050"/>
                                        </p:clrVal>
                                      </p:to>
                                    </p:set>
                                    <p:set>
                                      <p:cBhvr>
                                        <p:cTn id="97" dur="500" fill="hold"/>
                                        <p:tgtEl>
                                          <p:spTgt spid="32">
                                            <p:txEl>
                                              <p:pRg st="0" end="0"/>
                                            </p:txEl>
                                          </p:spTgt>
                                        </p:tgtEl>
                                        <p:attrNameLst>
                                          <p:attrName>fill.type</p:attrName>
                                        </p:attrNameLst>
                                      </p:cBhvr>
                                      <p:to>
                                        <p:strVal val="solid"/>
                                      </p:to>
                                    </p:set>
                                  </p:childTnLst>
                                </p:cTn>
                              </p:par>
                              <p:par>
                                <p:cTn id="98" presetID="27" presetClass="emph" presetSubtype="0" fill="remove" grpId="0" nodeType="withEffect">
                                  <p:stCondLst>
                                    <p:cond delay="0"/>
                                  </p:stCondLst>
                                  <p:iterate type="lt">
                                    <p:tmPct val="0"/>
                                  </p:iterate>
                                  <p:childTnLst>
                                    <p:animClr clrSpc="rgb" dir="cw">
                                      <p:cBhvr override="childStyle">
                                        <p:cTn id="99" dur="250" autoRev="1" fill="remove"/>
                                        <p:tgtEl>
                                          <p:spTgt spid="32">
                                            <p:txEl>
                                              <p:pRg st="0" end="0"/>
                                            </p:txEl>
                                          </p:spTgt>
                                        </p:tgtEl>
                                        <p:attrNameLst>
                                          <p:attrName>style.color</p:attrName>
                                        </p:attrNameLst>
                                      </p:cBhvr>
                                      <p:to>
                                        <a:schemeClr val="bg1"/>
                                      </p:to>
                                    </p:animClr>
                                    <p:animClr clrSpc="rgb" dir="cw">
                                      <p:cBhvr>
                                        <p:cTn id="100" dur="250" autoRev="1" fill="remove"/>
                                        <p:tgtEl>
                                          <p:spTgt spid="32">
                                            <p:txEl>
                                              <p:pRg st="0" end="0"/>
                                            </p:txEl>
                                          </p:spTgt>
                                        </p:tgtEl>
                                        <p:attrNameLst>
                                          <p:attrName>fillcolor</p:attrName>
                                        </p:attrNameLst>
                                      </p:cBhvr>
                                      <p:to>
                                        <a:schemeClr val="bg1"/>
                                      </p:to>
                                    </p:animClr>
                                    <p:set>
                                      <p:cBhvr>
                                        <p:cTn id="101" dur="250" autoRev="1" fill="remove"/>
                                        <p:tgtEl>
                                          <p:spTgt spid="32">
                                            <p:txEl>
                                              <p:pRg st="0" end="0"/>
                                            </p:txEl>
                                          </p:spTgt>
                                        </p:tgtEl>
                                        <p:attrNameLst>
                                          <p:attrName>fill.type</p:attrName>
                                        </p:attrNameLst>
                                      </p:cBhvr>
                                      <p:to>
                                        <p:strVal val="solid"/>
                                      </p:to>
                                    </p:set>
                                    <p:set>
                                      <p:cBhvr>
                                        <p:cTn id="102" dur="250" autoRev="1" fill="remove"/>
                                        <p:tgtEl>
                                          <p:spTgt spid="32">
                                            <p:txEl>
                                              <p:pRg st="0" end="0"/>
                                            </p:txEl>
                                          </p:spTgt>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iterate type="lt">
                                    <p:tmAbs val="0"/>
                                  </p:iterate>
                                  <p:childTnLst>
                                    <p:set>
                                      <p:cBhvr>
                                        <p:cTn id="106" dur="1" fill="hold">
                                          <p:stCondLst>
                                            <p:cond delay="0"/>
                                          </p:stCondLst>
                                        </p:cTn>
                                        <p:tgtEl>
                                          <p:spTgt spid="54"/>
                                        </p:tgtEl>
                                        <p:attrNameLst>
                                          <p:attrName>style.visibility</p:attrName>
                                        </p:attrNameLst>
                                      </p:cBhvr>
                                      <p:to>
                                        <p:strVal val="hidden"/>
                                      </p:to>
                                    </p:set>
                                  </p:childTnLst>
                                </p:cTn>
                              </p:par>
                              <p:par>
                                <p:cTn id="107" presetID="16" presetClass="entr" presetSubtype="21" fill="hold" nodeType="withEffect">
                                  <p:stCondLst>
                                    <p:cond delay="0"/>
                                  </p:stCondLst>
                                  <p:childTnLst>
                                    <p:set>
                                      <p:cBhvr>
                                        <p:cTn id="108" dur="1" fill="hold">
                                          <p:stCondLst>
                                            <p:cond delay="0"/>
                                          </p:stCondLst>
                                        </p:cTn>
                                        <p:tgtEl>
                                          <p:spTgt spid="45">
                                            <p:txEl>
                                              <p:pRg st="0" end="0"/>
                                            </p:txEl>
                                          </p:spTgt>
                                        </p:tgtEl>
                                        <p:attrNameLst>
                                          <p:attrName>style.visibility</p:attrName>
                                        </p:attrNameLst>
                                      </p:cBhvr>
                                      <p:to>
                                        <p:strVal val="visible"/>
                                      </p:to>
                                    </p:set>
                                    <p:animEffect transition="in" filter="barn(inVertical)">
                                      <p:cBhvr>
                                        <p:cTn id="109" dur="500"/>
                                        <p:tgtEl>
                                          <p:spTgt spid="45">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iterate type="lt">
                                    <p:tmAbs val="0"/>
                                  </p:iterate>
                                  <p:childTnLst>
                                    <p:set>
                                      <p:cBhvr>
                                        <p:cTn id="113" dur="1" fill="hold">
                                          <p:stCondLst>
                                            <p:cond delay="0"/>
                                          </p:stCondLst>
                                        </p:cTn>
                                        <p:tgtEl>
                                          <p:spTgt spid="79"/>
                                        </p:tgtEl>
                                        <p:attrNameLst>
                                          <p:attrName>style.visibility</p:attrName>
                                        </p:attrNameLst>
                                      </p:cBhvr>
                                      <p:to>
                                        <p:strVal val="visible"/>
                                      </p:to>
                                    </p:set>
                                  </p:childTnLst>
                                </p:cTn>
                              </p:par>
                            </p:childTnLst>
                          </p:cTn>
                        </p:par>
                        <p:par>
                          <p:cTn id="114" fill="hold">
                            <p:stCondLst>
                              <p:cond delay="0"/>
                            </p:stCondLst>
                            <p:childTnLst>
                              <p:par>
                                <p:cTn id="115" presetID="26" presetClass="emph" presetSubtype="0" repeatCount="2000" fill="hold" grpId="3" nodeType="afterEffect">
                                  <p:stCondLst>
                                    <p:cond delay="0"/>
                                  </p:stCondLst>
                                  <p:iterate type="lt">
                                    <p:tmPct val="0"/>
                                  </p:iterate>
                                  <p:childTnLst>
                                    <p:animEffect transition="out" filter="fade">
                                      <p:cBhvr>
                                        <p:cTn id="116" dur="500" tmFilter="0, 0; .2, .5; .8, .5; 1, 0"/>
                                        <p:tgtEl>
                                          <p:spTgt spid="79"/>
                                        </p:tgtEl>
                                      </p:cBhvr>
                                    </p:animEffect>
                                    <p:animScale>
                                      <p:cBhvr>
                                        <p:cTn id="117" dur="250" autoRev="1" fill="hold"/>
                                        <p:tgtEl>
                                          <p:spTgt spid="79"/>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iterate type="lt">
                                    <p:tmAbs val="0"/>
                                  </p:iterate>
                                  <p:childTnLst>
                                    <p:set>
                                      <p:cBhvr>
                                        <p:cTn id="121" dur="1" fill="hold">
                                          <p:stCondLst>
                                            <p:cond delay="0"/>
                                          </p:stCondLst>
                                        </p:cTn>
                                        <p:tgtEl>
                                          <p:spTgt spid="79"/>
                                        </p:tgtEl>
                                        <p:attrNameLst>
                                          <p:attrName>style.visibility</p:attrName>
                                        </p:attrNameLst>
                                      </p:cBhvr>
                                      <p:to>
                                        <p:strVal val="hidden"/>
                                      </p:to>
                                    </p:set>
                                  </p:childTnLst>
                                </p:cTn>
                              </p:par>
                            </p:childTnLst>
                          </p:cTn>
                        </p:par>
                        <p:par>
                          <p:cTn id="122" fill="hold">
                            <p:stCondLst>
                              <p:cond delay="0"/>
                            </p:stCondLst>
                            <p:childTnLst>
                              <p:par>
                                <p:cTn id="123" presetID="16" presetClass="entr" presetSubtype="21" fill="hold" nodeType="after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Effect transition="in" filter="barn(inVertical)">
                                      <p:cBhvr>
                                        <p:cTn id="125" dur="500"/>
                                        <p:tgtEl>
                                          <p:spTgt spid="80">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iterate type="lt">
                                    <p:tmAbs val="0"/>
                                  </p:iterate>
                                  <p:childTnLst>
                                    <p:set>
                                      <p:cBhvr>
                                        <p:cTn id="129" dur="1" fill="hold">
                                          <p:stCondLst>
                                            <p:cond delay="0"/>
                                          </p:stCondLst>
                                        </p:cTn>
                                        <p:tgtEl>
                                          <p:spTgt spid="7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3" presetClass="emph" presetSubtype="2" fill="hold" grpId="2" nodeType="clickEffect">
                                  <p:stCondLst>
                                    <p:cond delay="0"/>
                                  </p:stCondLst>
                                  <p:iterate type="lt">
                                    <p:tmPct val="0"/>
                                  </p:iterate>
                                  <p:childTnLst>
                                    <p:animClr clrSpc="rgb" dir="cw">
                                      <p:cBhvr override="childStyle">
                                        <p:cTn id="133" dur="2000" fill="hold"/>
                                        <p:tgtEl>
                                          <p:spTgt spid="76"/>
                                        </p:tgtEl>
                                        <p:attrNameLst>
                                          <p:attrName>style.color</p:attrName>
                                        </p:attrNameLst>
                                      </p:cBhvr>
                                      <p:to>
                                        <a:srgbClr val="ED3834"/>
                                      </p:to>
                                    </p:animClr>
                                  </p:childTnLst>
                                </p:cTn>
                              </p:par>
                              <p:par>
                                <p:cTn id="134" presetID="26" presetClass="emph" presetSubtype="0" repeatCount="2000" fill="hold" grpId="3" nodeType="withEffect">
                                  <p:stCondLst>
                                    <p:cond delay="0"/>
                                  </p:stCondLst>
                                  <p:iterate type="lt">
                                    <p:tmPct val="0"/>
                                  </p:iterate>
                                  <p:childTnLst>
                                    <p:animEffect transition="out" filter="fade">
                                      <p:cBhvr>
                                        <p:cTn id="135" dur="500" tmFilter="0, 0; .2, .5; .8, .5; 1, 0"/>
                                        <p:tgtEl>
                                          <p:spTgt spid="76"/>
                                        </p:tgtEl>
                                      </p:cBhvr>
                                    </p:animEffect>
                                    <p:animScale>
                                      <p:cBhvr>
                                        <p:cTn id="136" dur="250" autoRev="1" fill="hold"/>
                                        <p:tgtEl>
                                          <p:spTgt spid="76"/>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type="lt">
                                    <p:tmAbs val="0"/>
                                  </p:iterate>
                                  <p:childTnLst>
                                    <p:set>
                                      <p:cBhvr>
                                        <p:cTn id="140" dur="1" fill="hold">
                                          <p:stCondLst>
                                            <p:cond delay="0"/>
                                          </p:stCondLst>
                                        </p:cTn>
                                        <p:tgtEl>
                                          <p:spTgt spid="76"/>
                                        </p:tgtEl>
                                        <p:attrNameLst>
                                          <p:attrName>style.visibility</p:attrName>
                                        </p:attrNameLst>
                                      </p:cBhvr>
                                      <p:to>
                                        <p:strVal val="hidden"/>
                                      </p:to>
                                    </p:set>
                                  </p:childTnLst>
                                </p:cTn>
                              </p:par>
                            </p:childTnLst>
                          </p:cTn>
                        </p:par>
                        <p:par>
                          <p:cTn id="141" fill="hold">
                            <p:stCondLst>
                              <p:cond delay="0"/>
                            </p:stCondLst>
                            <p:childTnLst>
                              <p:par>
                                <p:cTn id="142" presetID="10" presetClass="entr" presetSubtype="0" fill="hold" nodeType="afterEffect">
                                  <p:stCondLst>
                                    <p:cond delay="0"/>
                                  </p:stCondLst>
                                  <p:childTnLst>
                                    <p:set>
                                      <p:cBhvr>
                                        <p:cTn id="143" dur="1" fill="hold">
                                          <p:stCondLst>
                                            <p:cond delay="0"/>
                                          </p:stCondLst>
                                        </p:cTn>
                                        <p:tgtEl>
                                          <p:spTgt spid="75">
                                            <p:txEl>
                                              <p:pRg st="0" end="0"/>
                                            </p:txEl>
                                          </p:spTgt>
                                        </p:tgtEl>
                                        <p:attrNameLst>
                                          <p:attrName>style.visibility</p:attrName>
                                        </p:attrNameLst>
                                      </p:cBhvr>
                                      <p:to>
                                        <p:strVal val="visible"/>
                                      </p:to>
                                    </p:set>
                                    <p:animEffect transition="in" filter="fade">
                                      <p:cBhvr>
                                        <p:cTn id="144" dur="500"/>
                                        <p:tgtEl>
                                          <p:spTgt spid="75">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mph" presetSubtype="0" fill="hold" nodeType="clickEffect">
                                  <p:stCondLst>
                                    <p:cond delay="0"/>
                                  </p:stCondLst>
                                  <p:iterate type="lt">
                                    <p:tmPct val="4000"/>
                                  </p:iterate>
                                  <p:childTnLst>
                                    <p:set>
                                      <p:cBhvr override="childStyle">
                                        <p:cTn id="148" dur="500" fill="hold"/>
                                        <p:tgtEl>
                                          <p:spTgt spid="70">
                                            <p:txEl>
                                              <p:pRg st="0" end="0"/>
                                            </p:txEl>
                                          </p:spTgt>
                                        </p:tgtEl>
                                        <p:attrNameLst>
                                          <p:attrName>style.color</p:attrName>
                                        </p:attrNameLst>
                                      </p:cBhvr>
                                      <p:to>
                                        <p:clrVal>
                                          <a:srgbClr val="7030A0"/>
                                        </p:clrVal>
                                      </p:to>
                                    </p:set>
                                    <p:set>
                                      <p:cBhvr>
                                        <p:cTn id="149" dur="500" fill="hold"/>
                                        <p:tgtEl>
                                          <p:spTgt spid="70">
                                            <p:txEl>
                                              <p:pRg st="0" end="0"/>
                                            </p:txEl>
                                          </p:spTgt>
                                        </p:tgtEl>
                                        <p:attrNameLst>
                                          <p:attrName>fillcolor</p:attrName>
                                        </p:attrNameLst>
                                      </p:cBhvr>
                                      <p:to>
                                        <p:clrVal>
                                          <a:srgbClr val="7030A0"/>
                                        </p:clrVal>
                                      </p:to>
                                    </p:set>
                                    <p:set>
                                      <p:cBhvr>
                                        <p:cTn id="150" dur="500" fill="hold"/>
                                        <p:tgtEl>
                                          <p:spTgt spid="70">
                                            <p:txEl>
                                              <p:pRg st="0" end="0"/>
                                            </p:txEl>
                                          </p:spTgt>
                                        </p:tgtEl>
                                        <p:attrNameLst>
                                          <p:attrName>fill.type</p:attrName>
                                        </p:attrNameLst>
                                      </p:cBhvr>
                                      <p:to>
                                        <p:strVal val="solid"/>
                                      </p:to>
                                    </p:set>
                                  </p:childTnLst>
                                </p:cTn>
                              </p:par>
                            </p:childTnLst>
                          </p:cTn>
                        </p:par>
                      </p:childTnLst>
                    </p:cTn>
                  </p:par>
                  <p:par>
                    <p:cTn id="151" fill="hold">
                      <p:stCondLst>
                        <p:cond delay="indefinite"/>
                      </p:stCondLst>
                      <p:childTnLst>
                        <p:par>
                          <p:cTn id="152" fill="hold">
                            <p:stCondLst>
                              <p:cond delay="0"/>
                            </p:stCondLst>
                            <p:childTnLst>
                              <p:par>
                                <p:cTn id="153" presetID="27" presetClass="emph" presetSubtype="0" fill="remove" grpId="0" nodeType="clickEffect">
                                  <p:stCondLst>
                                    <p:cond delay="0"/>
                                  </p:stCondLst>
                                  <p:iterate type="lt">
                                    <p:tmPct val="0"/>
                                  </p:iterate>
                                  <p:childTnLst>
                                    <p:animClr clrSpc="rgb" dir="cw">
                                      <p:cBhvr override="childStyle">
                                        <p:cTn id="154" dur="250" autoRev="1" fill="remove"/>
                                        <p:tgtEl>
                                          <p:spTgt spid="70">
                                            <p:txEl>
                                              <p:pRg st="0" end="0"/>
                                            </p:txEl>
                                          </p:spTgt>
                                        </p:tgtEl>
                                        <p:attrNameLst>
                                          <p:attrName>style.color</p:attrName>
                                        </p:attrNameLst>
                                      </p:cBhvr>
                                      <p:to>
                                        <a:schemeClr val="bg1"/>
                                      </p:to>
                                    </p:animClr>
                                    <p:animClr clrSpc="rgb" dir="cw">
                                      <p:cBhvr>
                                        <p:cTn id="155" dur="250" autoRev="1" fill="remove"/>
                                        <p:tgtEl>
                                          <p:spTgt spid="70">
                                            <p:txEl>
                                              <p:pRg st="0" end="0"/>
                                            </p:txEl>
                                          </p:spTgt>
                                        </p:tgtEl>
                                        <p:attrNameLst>
                                          <p:attrName>fillcolor</p:attrName>
                                        </p:attrNameLst>
                                      </p:cBhvr>
                                      <p:to>
                                        <a:schemeClr val="bg1"/>
                                      </p:to>
                                    </p:animClr>
                                    <p:set>
                                      <p:cBhvr>
                                        <p:cTn id="156" dur="250" autoRev="1" fill="remove"/>
                                        <p:tgtEl>
                                          <p:spTgt spid="70">
                                            <p:txEl>
                                              <p:pRg st="0" end="0"/>
                                            </p:txEl>
                                          </p:spTgt>
                                        </p:tgtEl>
                                        <p:attrNameLst>
                                          <p:attrName>fill.type</p:attrName>
                                        </p:attrNameLst>
                                      </p:cBhvr>
                                      <p:to>
                                        <p:strVal val="solid"/>
                                      </p:to>
                                    </p:set>
                                    <p:set>
                                      <p:cBhvr>
                                        <p:cTn id="157" dur="250" autoRev="1" fill="remove"/>
                                        <p:tgtEl>
                                          <p:spTgt spid="70">
                                            <p:txEl>
                                              <p:pRg st="0" end="0"/>
                                            </p:txEl>
                                          </p:spTgt>
                                        </p:tgtEl>
                                        <p:attrNameLst>
                                          <p:attrName>fill.on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3" presetClass="emph" presetSubtype="2" fill="hold" grpId="2" nodeType="clickEffect">
                                  <p:stCondLst>
                                    <p:cond delay="0"/>
                                  </p:stCondLst>
                                  <p:iterate type="lt">
                                    <p:tmPct val="0"/>
                                  </p:iterate>
                                  <p:childTnLst>
                                    <p:animClr clrSpc="rgb" dir="cw">
                                      <p:cBhvr override="childStyle">
                                        <p:cTn id="161" dur="2000" fill="hold"/>
                                        <p:tgtEl>
                                          <p:spTgt spid="79"/>
                                        </p:tgtEl>
                                        <p:attrNameLst>
                                          <p:attrName>style.color</p:attrName>
                                        </p:attrNameLst>
                                      </p:cBhvr>
                                      <p:to>
                                        <a:srgbClr val="ED3834"/>
                                      </p:to>
                                    </p:animClr>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iterate type="lt">
                                    <p:tmAbs val="0"/>
                                  </p:iterate>
                                  <p:childTnLst>
                                    <p:set>
                                      <p:cBhvr>
                                        <p:cTn id="165" dur="1" fill="hold">
                                          <p:stCondLst>
                                            <p:cond delay="0"/>
                                          </p:stCondLst>
                                        </p:cTn>
                                        <p:tgtEl>
                                          <p:spTgt spid="91"/>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3" presetClass="emph" presetSubtype="2" fill="hold" grpId="2" nodeType="clickEffect">
                                  <p:stCondLst>
                                    <p:cond delay="0"/>
                                  </p:stCondLst>
                                  <p:iterate type="lt">
                                    <p:tmPct val="0"/>
                                  </p:iterate>
                                  <p:childTnLst>
                                    <p:animClr clrSpc="rgb" dir="cw">
                                      <p:cBhvr override="childStyle">
                                        <p:cTn id="169" dur="2000" fill="hold"/>
                                        <p:tgtEl>
                                          <p:spTgt spid="91"/>
                                        </p:tgtEl>
                                        <p:attrNameLst>
                                          <p:attrName>style.color</p:attrName>
                                        </p:attrNameLst>
                                      </p:cBhvr>
                                      <p:to>
                                        <a:srgbClr val="ED3834"/>
                                      </p:to>
                                    </p:animClr>
                                  </p:childTnLst>
                                </p:cTn>
                              </p:par>
                              <p:par>
                                <p:cTn id="170" presetID="26" presetClass="emph" presetSubtype="0" repeatCount="2000" fill="hold" grpId="3" nodeType="withEffect">
                                  <p:stCondLst>
                                    <p:cond delay="0"/>
                                  </p:stCondLst>
                                  <p:iterate type="lt">
                                    <p:tmPct val="0"/>
                                  </p:iterate>
                                  <p:childTnLst>
                                    <p:animEffect transition="out" filter="fade">
                                      <p:cBhvr>
                                        <p:cTn id="171" dur="500" tmFilter="0, 0; .2, .5; .8, .5; 1, 0"/>
                                        <p:tgtEl>
                                          <p:spTgt spid="91"/>
                                        </p:tgtEl>
                                      </p:cBhvr>
                                    </p:animEffect>
                                    <p:animScale>
                                      <p:cBhvr>
                                        <p:cTn id="172" dur="250" autoRev="1" fill="hold"/>
                                        <p:tgtEl>
                                          <p:spTgt spid="91"/>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iterate type="lt">
                                    <p:tmAbs val="0"/>
                                  </p:iterate>
                                  <p:childTnLst>
                                    <p:set>
                                      <p:cBhvr>
                                        <p:cTn id="176" dur="1" fill="hold">
                                          <p:stCondLst>
                                            <p:cond delay="0"/>
                                          </p:stCondLst>
                                        </p:cTn>
                                        <p:tgtEl>
                                          <p:spTgt spid="91"/>
                                        </p:tgtEl>
                                        <p:attrNameLst>
                                          <p:attrName>style.visibility</p:attrName>
                                        </p:attrNameLst>
                                      </p:cBhvr>
                                      <p:to>
                                        <p:strVal val="hidden"/>
                                      </p:to>
                                    </p:set>
                                  </p:childTnLst>
                                </p:cTn>
                              </p:par>
                            </p:childTnLst>
                          </p:cTn>
                        </p:par>
                        <p:par>
                          <p:cTn id="177" fill="hold">
                            <p:stCondLst>
                              <p:cond delay="0"/>
                            </p:stCondLst>
                            <p:childTnLst>
                              <p:par>
                                <p:cTn id="178" presetID="10" presetClass="entr" presetSubtype="0" fill="hold" nodeType="afterEffect">
                                  <p:stCondLst>
                                    <p:cond delay="0"/>
                                  </p:stCondLst>
                                  <p:childTnLst>
                                    <p:set>
                                      <p:cBhvr>
                                        <p:cTn id="179" dur="1" fill="hold">
                                          <p:stCondLst>
                                            <p:cond delay="0"/>
                                          </p:stCondLst>
                                        </p:cTn>
                                        <p:tgtEl>
                                          <p:spTgt spid="90">
                                            <p:txEl>
                                              <p:pRg st="0" end="0"/>
                                            </p:txEl>
                                          </p:spTgt>
                                        </p:tgtEl>
                                        <p:attrNameLst>
                                          <p:attrName>style.visibility</p:attrName>
                                        </p:attrNameLst>
                                      </p:cBhvr>
                                      <p:to>
                                        <p:strVal val="visible"/>
                                      </p:to>
                                    </p:set>
                                    <p:animEffect transition="in" filter="fade">
                                      <p:cBhvr>
                                        <p:cTn id="180" dur="500"/>
                                        <p:tgtEl>
                                          <p:spTgt spid="90">
                                            <p:txEl>
                                              <p:pRg st="0" end="0"/>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iterate type="lt">
                                    <p:tmAbs val="0"/>
                                  </p:iterate>
                                  <p:childTnLst>
                                    <p:set>
                                      <p:cBhvr>
                                        <p:cTn id="184" dur="1" fill="hold">
                                          <p:stCondLst>
                                            <p:cond delay="0"/>
                                          </p:stCondLst>
                                        </p:cTn>
                                        <p:tgtEl>
                                          <p:spTgt spid="92"/>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3" presetClass="emph" presetSubtype="2" fill="hold" grpId="2" nodeType="clickEffect">
                                  <p:stCondLst>
                                    <p:cond delay="0"/>
                                  </p:stCondLst>
                                  <p:iterate type="lt">
                                    <p:tmPct val="0"/>
                                  </p:iterate>
                                  <p:childTnLst>
                                    <p:animClr clrSpc="rgb" dir="cw">
                                      <p:cBhvr override="childStyle">
                                        <p:cTn id="188" dur="2000" fill="hold"/>
                                        <p:tgtEl>
                                          <p:spTgt spid="92"/>
                                        </p:tgtEl>
                                        <p:attrNameLst>
                                          <p:attrName>style.color</p:attrName>
                                        </p:attrNameLst>
                                      </p:cBhvr>
                                      <p:to>
                                        <a:srgbClr val="ED3834"/>
                                      </p:to>
                                    </p:animClr>
                                  </p:childTnLst>
                                </p:cTn>
                              </p:par>
                              <p:par>
                                <p:cTn id="189" presetID="26" presetClass="emph" presetSubtype="0" repeatCount="2000" fill="hold" grpId="3" nodeType="withEffect">
                                  <p:stCondLst>
                                    <p:cond delay="0"/>
                                  </p:stCondLst>
                                  <p:iterate type="lt">
                                    <p:tmPct val="0"/>
                                  </p:iterate>
                                  <p:childTnLst>
                                    <p:animEffect transition="out" filter="fade">
                                      <p:cBhvr>
                                        <p:cTn id="190" dur="500" tmFilter="0, 0; .2, .5; .8, .5; 1, 0"/>
                                        <p:tgtEl>
                                          <p:spTgt spid="92"/>
                                        </p:tgtEl>
                                      </p:cBhvr>
                                    </p:animEffect>
                                    <p:animScale>
                                      <p:cBhvr>
                                        <p:cTn id="191" dur="250" autoRev="1" fill="hold"/>
                                        <p:tgtEl>
                                          <p:spTgt spid="92"/>
                                        </p:tgtEl>
                                      </p:cBhvr>
                                      <p:by x="105000" y="105000"/>
                                    </p:animScale>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grpId="1" nodeType="clickEffect">
                                  <p:stCondLst>
                                    <p:cond delay="0"/>
                                  </p:stCondLst>
                                  <p:iterate type="lt">
                                    <p:tmAbs val="0"/>
                                  </p:iterate>
                                  <p:childTnLst>
                                    <p:set>
                                      <p:cBhvr>
                                        <p:cTn id="195" dur="1" fill="hold">
                                          <p:stCondLst>
                                            <p:cond delay="0"/>
                                          </p:stCondLst>
                                        </p:cTn>
                                        <p:tgtEl>
                                          <p:spTgt spid="92"/>
                                        </p:tgtEl>
                                        <p:attrNameLst>
                                          <p:attrName>style.visibility</p:attrName>
                                        </p:attrNameLst>
                                      </p:cBhvr>
                                      <p:to>
                                        <p:strVal val="hidden"/>
                                      </p:to>
                                    </p:set>
                                  </p:childTnLst>
                                </p:cTn>
                              </p:par>
                            </p:childTnLst>
                          </p:cTn>
                        </p:par>
                        <p:par>
                          <p:cTn id="196" fill="hold">
                            <p:stCondLst>
                              <p:cond delay="0"/>
                            </p:stCondLst>
                            <p:childTnLst>
                              <p:par>
                                <p:cTn id="197" presetID="10" presetClass="entr" presetSubtype="0" fill="hold" nodeType="afterEffect">
                                  <p:stCondLst>
                                    <p:cond delay="0"/>
                                  </p:stCondLst>
                                  <p:childTnLst>
                                    <p:set>
                                      <p:cBhvr>
                                        <p:cTn id="198" dur="1" fill="hold">
                                          <p:stCondLst>
                                            <p:cond delay="0"/>
                                          </p:stCondLst>
                                        </p:cTn>
                                        <p:tgtEl>
                                          <p:spTgt spid="89">
                                            <p:txEl>
                                              <p:pRg st="0" end="0"/>
                                            </p:txEl>
                                          </p:spTgt>
                                        </p:tgtEl>
                                        <p:attrNameLst>
                                          <p:attrName>style.visibility</p:attrName>
                                        </p:attrNameLst>
                                      </p:cBhvr>
                                      <p:to>
                                        <p:strVal val="visible"/>
                                      </p:to>
                                    </p:set>
                                    <p:animEffect transition="in" filter="fade">
                                      <p:cBhvr>
                                        <p:cTn id="199"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32" grpId="0" build="allAtOnce"/>
      <p:bldP spid="33" grpId="0" build="allAtOnce"/>
      <p:bldP spid="34" grpId="0" build="allAtOnce"/>
      <p:bldP spid="50" grpId="0"/>
      <p:bldP spid="50" grpId="1"/>
      <p:bldP spid="50" grpId="2"/>
      <p:bldP spid="52" grpId="0"/>
      <p:bldP spid="52" grpId="1"/>
      <p:bldP spid="52" grpId="2"/>
      <p:bldP spid="52" grpId="3"/>
      <p:bldP spid="54" grpId="0"/>
      <p:bldP spid="54" grpId="1"/>
      <p:bldP spid="54" grpId="2"/>
      <p:bldP spid="54" grpId="3"/>
      <p:bldP spid="70" grpId="0" build="allAtOnce"/>
      <p:bldP spid="76" grpId="0"/>
      <p:bldP spid="76" grpId="1"/>
      <p:bldP spid="76" grpId="2"/>
      <p:bldP spid="76" grpId="3"/>
      <p:bldP spid="79" grpId="0"/>
      <p:bldP spid="79" grpId="1"/>
      <p:bldP spid="79" grpId="2"/>
      <p:bldP spid="79" grpId="3"/>
      <p:bldP spid="91" grpId="0"/>
      <p:bldP spid="91" grpId="1"/>
      <p:bldP spid="91" grpId="2"/>
      <p:bldP spid="91" grpId="3"/>
      <p:bldP spid="92" grpId="0"/>
      <p:bldP spid="92" grpId="1"/>
      <p:bldP spid="92" grpId="2"/>
      <p:bldP spid="92" grpId="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221F6377-8476-4B48-BFB9-ECE32CA5C2A0}"/>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C2422329-1567-0749-AED6-89010153F221}"/>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03402777-2D50-9341-B8F0-0F8198FE1DB2}"/>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 xmlns:a16="http://schemas.microsoft.com/office/drawing/2014/main" id="{805D46D9-EE49-364C-B542-6F0D242BF65B}"/>
              </a:ext>
            </a:extLst>
          </p:cNvPr>
          <p:cNvSpPr txBox="1"/>
          <p:nvPr/>
        </p:nvSpPr>
        <p:spPr>
          <a:xfrm>
            <a:off x="1681209" y="318260"/>
            <a:ext cx="9435405" cy="2482667"/>
          </a:xfrm>
          <a:prstGeom prst="rect">
            <a:avLst/>
          </a:prstGeom>
          <a:noFill/>
        </p:spPr>
        <p:txBody>
          <a:bodyPr wrap="square" rtlCol="0">
            <a:spAutoFit/>
          </a:bodyPr>
          <a:lstStyle/>
          <a:p>
            <a:pPr>
              <a:lnSpc>
                <a:spcPct val="150000"/>
              </a:lnSpc>
            </a:pPr>
            <a:r>
              <a:rPr lang="vi-VN" sz="3600" dirty="0"/>
              <a:t>Đàn trâu và bò của nhà bác Bình có 28 con, trong đó có 12 con trâu. Hỏi bác Bình có bao nhiêu con bò? </a:t>
            </a:r>
          </a:p>
        </p:txBody>
      </p:sp>
      <p:pic>
        <p:nvPicPr>
          <p:cNvPr id="18" name="Picture 17">
            <a:extLst>
              <a:ext uri="{FF2B5EF4-FFF2-40B4-BE49-F238E27FC236}">
                <a16:creationId xmlns="" xmlns:a16="http://schemas.microsoft.com/office/drawing/2014/main" id="{8E494AF0-3B3D-AC4F-9FD3-09680E741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84" y="3270738"/>
            <a:ext cx="4045017" cy="3157672"/>
          </a:xfrm>
          <a:prstGeom prst="roundRect">
            <a:avLst/>
          </a:prstGeom>
        </p:spPr>
      </p:pic>
      <p:cxnSp>
        <p:nvCxnSpPr>
          <p:cNvPr id="19" name="Straight Connector 18"/>
          <p:cNvCxnSpPr/>
          <p:nvPr/>
        </p:nvCxnSpPr>
        <p:spPr>
          <a:xfrm flipV="1">
            <a:off x="1793630" y="1035416"/>
            <a:ext cx="8768862"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681209" y="1856031"/>
            <a:ext cx="4860268"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455877" y="1856031"/>
            <a:ext cx="327073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793630" y="2688369"/>
            <a:ext cx="2787971"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64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0084" y="2415941"/>
            <a:ext cx="6718434" cy="1446550"/>
          </a:xfrm>
          <a:prstGeom prst="rect">
            <a:avLst/>
          </a:prstGeom>
          <a:noFill/>
        </p:spPr>
        <p:txBody>
          <a:bodyPr wrap="square" rtlCol="0">
            <a:spAutoFit/>
          </a:bodyPr>
          <a:lstStyle/>
          <a:p>
            <a:r>
              <a:rPr lang="en-US" sz="8800" smtClean="0">
                <a:latin typeface="Algerian" panose="04020705040A02060702" pitchFamily="82" charset="0"/>
              </a:rPr>
              <a:t>LUYỆN TẬP</a:t>
            </a:r>
            <a:endParaRPr lang="en-US" sz="8800" dirty="0">
              <a:latin typeface="Algerian" panose="04020705040A02060702" pitchFamily="82" charset="0"/>
            </a:endParaRPr>
          </a:p>
        </p:txBody>
      </p:sp>
    </p:spTree>
    <p:extLst>
      <p:ext uri="{BB962C8B-B14F-4D97-AF65-F5344CB8AC3E}">
        <p14:creationId xmlns:p14="http://schemas.microsoft.com/office/powerpoint/2010/main" val="3699248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346FC3DF-99EB-5745-9454-C49FBA575023}"/>
              </a:ext>
            </a:extLst>
          </p:cNvPr>
          <p:cNvGrpSpPr/>
          <p:nvPr/>
        </p:nvGrpSpPr>
        <p:grpSpPr>
          <a:xfrm>
            <a:off x="1658031" y="1372049"/>
            <a:ext cx="9322991" cy="2210083"/>
            <a:chOff x="1658031" y="1659910"/>
            <a:chExt cx="9322991" cy="2210083"/>
          </a:xfrm>
        </p:grpSpPr>
        <p:pic>
          <p:nvPicPr>
            <p:cNvPr id="8" name="Picture 7">
              <a:extLst>
                <a:ext uri="{FF2B5EF4-FFF2-40B4-BE49-F238E27FC236}">
                  <a16:creationId xmlns="" xmlns:a16="http://schemas.microsoft.com/office/drawing/2014/main" id="{BE34D1E6-39A4-C540-BF3C-3EE98A3D4CF3}"/>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9000"/>
                      </a14:imgEffect>
                    </a14:imgLayer>
                  </a14:imgProps>
                </a:ext>
                <a:ext uri="{28A0092B-C50C-407E-A947-70E740481C1C}">
                  <a14:useLocalDpi xmlns:a14="http://schemas.microsoft.com/office/drawing/2010/main" val="0"/>
                </a:ext>
              </a:extLst>
            </a:blip>
            <a:srcRect l="23674" r="47272"/>
            <a:stretch/>
          </p:blipFill>
          <p:spPr>
            <a:xfrm>
              <a:off x="4750130" y="1727643"/>
              <a:ext cx="3092098" cy="2131391"/>
            </a:xfrm>
            <a:prstGeom prst="rect">
              <a:avLst/>
            </a:prstGeom>
          </p:spPr>
        </p:pic>
        <p:pic>
          <p:nvPicPr>
            <p:cNvPr id="40" name="Picture 39">
              <a:extLst>
                <a:ext uri="{FF2B5EF4-FFF2-40B4-BE49-F238E27FC236}">
                  <a16:creationId xmlns="" xmlns:a16="http://schemas.microsoft.com/office/drawing/2014/main" id="{33D2EDB9-4AF5-9C4A-8A3A-17A9C40CCC5E}"/>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9000"/>
                      </a14:imgEffect>
                    </a14:imgLayer>
                  </a14:imgProps>
                </a:ext>
                <a:ext uri="{28A0092B-C50C-407E-A947-70E740481C1C}">
                  <a14:useLocalDpi xmlns:a14="http://schemas.microsoft.com/office/drawing/2010/main" val="0"/>
                </a:ext>
              </a:extLst>
            </a:blip>
            <a:srcRect l="-75" r="73027"/>
            <a:stretch/>
          </p:blipFill>
          <p:spPr>
            <a:xfrm>
              <a:off x="8102461" y="1738602"/>
              <a:ext cx="2878561" cy="2131391"/>
            </a:xfrm>
            <a:prstGeom prst="rect">
              <a:avLst/>
            </a:prstGeom>
          </p:spPr>
        </p:pic>
        <p:pic>
          <p:nvPicPr>
            <p:cNvPr id="41" name="Picture 40">
              <a:extLst>
                <a:ext uri="{FF2B5EF4-FFF2-40B4-BE49-F238E27FC236}">
                  <a16:creationId xmlns="" xmlns:a16="http://schemas.microsoft.com/office/drawing/2014/main" id="{135E7170-403A-D84A-8782-0C06E29F8F59}"/>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9000"/>
                      </a14:imgEffect>
                    </a14:imgLayer>
                  </a14:imgProps>
                </a:ext>
                <a:ext uri="{28A0092B-C50C-407E-A947-70E740481C1C}">
                  <a14:useLocalDpi xmlns:a14="http://schemas.microsoft.com/office/drawing/2010/main" val="0"/>
                </a:ext>
              </a:extLst>
            </a:blip>
            <a:srcRect l="49830" r="21116"/>
            <a:stretch/>
          </p:blipFill>
          <p:spPr>
            <a:xfrm>
              <a:off x="1658031" y="1659910"/>
              <a:ext cx="3092099" cy="2131391"/>
            </a:xfrm>
            <a:prstGeom prst="rect">
              <a:avLst/>
            </a:prstGeom>
          </p:spPr>
        </p:pic>
      </p:grpSp>
      <p:pic>
        <p:nvPicPr>
          <p:cNvPr id="2" name="Picture 1" descr="C:\Users\TUAN\Downloads\Luyện tập 1.png">
            <a:extLst>
              <a:ext uri="{FF2B5EF4-FFF2-40B4-BE49-F238E27FC236}">
                <a16:creationId xmlns="" xmlns:a16="http://schemas.microsoft.com/office/drawing/2014/main" id="{5A8B15EB-8170-7542-9D7F-591EDB3ED86C}"/>
              </a:ext>
            </a:extLst>
          </p:cNvPr>
          <p:cNvPicPr>
            <a:picLocks noChangeAspect="1" noChangeArrowheads="1"/>
          </p:cNvPicPr>
          <p:nvPr/>
        </p:nvPicPr>
        <p:blipFill>
          <a:blip r:embed="rId6" cstate="print"/>
          <a:srcRect/>
          <a:stretch>
            <a:fillRect/>
          </a:stretch>
        </p:blipFill>
        <p:spPr bwMode="auto">
          <a:xfrm>
            <a:off x="-126233" y="-110104"/>
            <a:ext cx="2834086" cy="1093588"/>
          </a:xfrm>
          <a:prstGeom prst="rect">
            <a:avLst/>
          </a:prstGeom>
          <a:noFill/>
        </p:spPr>
      </p:pic>
      <p:grpSp>
        <p:nvGrpSpPr>
          <p:cNvPr id="5" name="Group 4">
            <a:extLst>
              <a:ext uri="{FF2B5EF4-FFF2-40B4-BE49-F238E27FC236}">
                <a16:creationId xmlns="" xmlns:a16="http://schemas.microsoft.com/office/drawing/2014/main" id="{F32E460F-779C-9E46-AC89-A186E614BA2C}"/>
              </a:ext>
            </a:extLst>
          </p:cNvPr>
          <p:cNvGrpSpPr/>
          <p:nvPr/>
        </p:nvGrpSpPr>
        <p:grpSpPr>
          <a:xfrm>
            <a:off x="1132804" y="725319"/>
            <a:ext cx="605826" cy="830997"/>
            <a:chOff x="3174278" y="237323"/>
            <a:chExt cx="605826" cy="830997"/>
          </a:xfrm>
        </p:grpSpPr>
        <p:sp>
          <p:nvSpPr>
            <p:cNvPr id="6" name="Oval 5">
              <a:extLst>
                <a:ext uri="{FF2B5EF4-FFF2-40B4-BE49-F238E27FC236}">
                  <a16:creationId xmlns=""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45" name="TextBox 44">
            <a:extLst>
              <a:ext uri="{FF2B5EF4-FFF2-40B4-BE49-F238E27FC236}">
                <a16:creationId xmlns="" xmlns:a16="http://schemas.microsoft.com/office/drawing/2014/main" id="{C6B3037E-AC3D-8441-A1CC-97DC8F82B4C6}"/>
              </a:ext>
            </a:extLst>
          </p:cNvPr>
          <p:cNvSpPr txBox="1"/>
          <p:nvPr/>
        </p:nvSpPr>
        <p:spPr>
          <a:xfrm>
            <a:off x="1738630" y="950428"/>
            <a:ext cx="8534965" cy="523220"/>
          </a:xfrm>
          <a:prstGeom prst="rect">
            <a:avLst/>
          </a:prstGeom>
          <a:noFill/>
        </p:spPr>
        <p:txBody>
          <a:bodyPr wrap="square" rtlCol="0">
            <a:spAutoFit/>
          </a:bodyPr>
          <a:lstStyle/>
          <a:p>
            <a:pPr algn="ctr"/>
            <a:r>
              <a:rPr lang="x-none" sz="2800" dirty="0"/>
              <a:t>a) Những phép tính nào dưới đây có cùng kết quả?</a:t>
            </a:r>
          </a:p>
        </p:txBody>
      </p:sp>
      <p:sp>
        <p:nvSpPr>
          <p:cNvPr id="10" name="TextBox 9">
            <a:extLst>
              <a:ext uri="{FF2B5EF4-FFF2-40B4-BE49-F238E27FC236}">
                <a16:creationId xmlns="" xmlns:a16="http://schemas.microsoft.com/office/drawing/2014/main" id="{552F32AC-E09D-9646-94AA-DFAE835DBB8E}"/>
              </a:ext>
            </a:extLst>
          </p:cNvPr>
          <p:cNvSpPr txBox="1"/>
          <p:nvPr/>
        </p:nvSpPr>
        <p:spPr>
          <a:xfrm>
            <a:off x="2624916" y="3141139"/>
            <a:ext cx="926483" cy="646331"/>
          </a:xfrm>
          <a:prstGeom prst="rect">
            <a:avLst/>
          </a:prstGeom>
          <a:noFill/>
        </p:spPr>
        <p:txBody>
          <a:bodyPr wrap="square" rtlCol="0">
            <a:spAutoFit/>
          </a:bodyPr>
          <a:lstStyle/>
          <a:p>
            <a:pPr algn="ctr"/>
            <a:r>
              <a:rPr lang="x-none" sz="3600" dirty="0">
                <a:solidFill>
                  <a:srgbClr val="FF0000"/>
                </a:solidFill>
              </a:rPr>
              <a:t>90</a:t>
            </a:r>
          </a:p>
        </p:txBody>
      </p:sp>
      <p:sp>
        <p:nvSpPr>
          <p:cNvPr id="37" name="TextBox 36">
            <a:extLst>
              <a:ext uri="{FF2B5EF4-FFF2-40B4-BE49-F238E27FC236}">
                <a16:creationId xmlns="" xmlns:a16="http://schemas.microsoft.com/office/drawing/2014/main" id="{856B03C8-4399-104C-9EE8-7707E2BC4388}"/>
              </a:ext>
            </a:extLst>
          </p:cNvPr>
          <p:cNvSpPr txBox="1"/>
          <p:nvPr/>
        </p:nvSpPr>
        <p:spPr>
          <a:xfrm>
            <a:off x="5707883" y="3141138"/>
            <a:ext cx="926483" cy="646331"/>
          </a:xfrm>
          <a:prstGeom prst="rect">
            <a:avLst/>
          </a:prstGeom>
          <a:noFill/>
        </p:spPr>
        <p:txBody>
          <a:bodyPr wrap="square" rtlCol="0">
            <a:spAutoFit/>
          </a:bodyPr>
          <a:lstStyle/>
          <a:p>
            <a:pPr algn="ctr"/>
            <a:r>
              <a:rPr lang="x-none" sz="3600" dirty="0">
                <a:solidFill>
                  <a:srgbClr val="FF0000"/>
                </a:solidFill>
              </a:rPr>
              <a:t>95</a:t>
            </a:r>
          </a:p>
        </p:txBody>
      </p:sp>
      <p:sp>
        <p:nvSpPr>
          <p:cNvPr id="38" name="TextBox 37">
            <a:extLst>
              <a:ext uri="{FF2B5EF4-FFF2-40B4-BE49-F238E27FC236}">
                <a16:creationId xmlns="" xmlns:a16="http://schemas.microsoft.com/office/drawing/2014/main" id="{F2B499E6-5421-2748-8EFF-A13AC4C1B981}"/>
              </a:ext>
            </a:extLst>
          </p:cNvPr>
          <p:cNvSpPr txBox="1"/>
          <p:nvPr/>
        </p:nvSpPr>
        <p:spPr>
          <a:xfrm>
            <a:off x="8765118" y="3197207"/>
            <a:ext cx="926483" cy="646331"/>
          </a:xfrm>
          <a:prstGeom prst="rect">
            <a:avLst/>
          </a:prstGeom>
          <a:noFill/>
        </p:spPr>
        <p:txBody>
          <a:bodyPr wrap="square" rtlCol="0">
            <a:spAutoFit/>
          </a:bodyPr>
          <a:lstStyle/>
          <a:p>
            <a:pPr algn="ctr"/>
            <a:r>
              <a:rPr lang="x-none" sz="3600" dirty="0">
                <a:solidFill>
                  <a:srgbClr val="FF0000"/>
                </a:solidFill>
              </a:rPr>
              <a:t>95</a:t>
            </a:r>
          </a:p>
        </p:txBody>
      </p:sp>
      <p:sp>
        <p:nvSpPr>
          <p:cNvPr id="43" name="Oval 42">
            <a:extLst>
              <a:ext uri="{FF2B5EF4-FFF2-40B4-BE49-F238E27FC236}">
                <a16:creationId xmlns="" xmlns:a16="http://schemas.microsoft.com/office/drawing/2014/main" id="{912F86A4-1D0A-2B43-A067-B89D170ADFA2}"/>
              </a:ext>
            </a:extLst>
          </p:cNvPr>
          <p:cNvSpPr/>
          <p:nvPr/>
        </p:nvSpPr>
        <p:spPr>
          <a:xfrm>
            <a:off x="5191676" y="1501540"/>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0" name="Oval 69">
            <a:extLst>
              <a:ext uri="{FF2B5EF4-FFF2-40B4-BE49-F238E27FC236}">
                <a16:creationId xmlns="" xmlns:a16="http://schemas.microsoft.com/office/drawing/2014/main" id="{AE63CB24-E907-7746-857A-84E65F2C4395}"/>
              </a:ext>
            </a:extLst>
          </p:cNvPr>
          <p:cNvSpPr/>
          <p:nvPr/>
        </p:nvSpPr>
        <p:spPr>
          <a:xfrm>
            <a:off x="8252483" y="1497851"/>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1" name="TextBox 70">
            <a:extLst>
              <a:ext uri="{FF2B5EF4-FFF2-40B4-BE49-F238E27FC236}">
                <a16:creationId xmlns="" xmlns:a16="http://schemas.microsoft.com/office/drawing/2014/main" id="{FA1B7C31-46D3-554B-9A4E-F991C639CAE7}"/>
              </a:ext>
            </a:extLst>
          </p:cNvPr>
          <p:cNvSpPr txBox="1"/>
          <p:nvPr/>
        </p:nvSpPr>
        <p:spPr>
          <a:xfrm>
            <a:off x="2028696" y="3843538"/>
            <a:ext cx="8534965" cy="523220"/>
          </a:xfrm>
          <a:prstGeom prst="rect">
            <a:avLst/>
          </a:prstGeom>
          <a:noFill/>
        </p:spPr>
        <p:txBody>
          <a:bodyPr wrap="square" rtlCol="0">
            <a:spAutoFit/>
          </a:bodyPr>
          <a:lstStyle/>
          <a:p>
            <a:r>
              <a:rPr lang="x-none" sz="2800" dirty="0"/>
              <a:t>b) </a:t>
            </a:r>
            <a:r>
              <a:rPr lang="vi-VN" sz="2800" dirty="0"/>
              <a:t>Phép tính nào dưới đây có kết quả bé nhất</a:t>
            </a:r>
            <a:r>
              <a:rPr lang="x-none" sz="2800" dirty="0"/>
              <a:t>?</a:t>
            </a:r>
          </a:p>
        </p:txBody>
      </p:sp>
      <p:pic>
        <p:nvPicPr>
          <p:cNvPr id="13" name="Picture 12">
            <a:extLst>
              <a:ext uri="{FF2B5EF4-FFF2-40B4-BE49-F238E27FC236}">
                <a16:creationId xmlns="" xmlns:a16="http://schemas.microsoft.com/office/drawing/2014/main" id="{A0604A74-A72F-884E-A904-21EE550904E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30000"/>
                    </a14:imgEffect>
                  </a14:imgLayer>
                </a14:imgProps>
              </a:ext>
              <a:ext uri="{28A0092B-C50C-407E-A947-70E740481C1C}">
                <a14:useLocalDpi xmlns:a14="http://schemas.microsoft.com/office/drawing/2010/main" val="0"/>
              </a:ext>
            </a:extLst>
          </a:blip>
          <a:stretch>
            <a:fillRect/>
          </a:stretch>
        </p:blipFill>
        <p:spPr>
          <a:xfrm>
            <a:off x="2012010" y="4290765"/>
            <a:ext cx="8261586" cy="2131390"/>
          </a:xfrm>
          <a:prstGeom prst="rect">
            <a:avLst/>
          </a:prstGeom>
        </p:spPr>
      </p:pic>
      <p:sp>
        <p:nvSpPr>
          <p:cNvPr id="72" name="TextBox 71">
            <a:extLst>
              <a:ext uri="{FF2B5EF4-FFF2-40B4-BE49-F238E27FC236}">
                <a16:creationId xmlns="" xmlns:a16="http://schemas.microsoft.com/office/drawing/2014/main" id="{A1A43BD6-2521-8B40-B18B-AEFCED10A136}"/>
              </a:ext>
            </a:extLst>
          </p:cNvPr>
          <p:cNvSpPr txBox="1"/>
          <p:nvPr/>
        </p:nvSpPr>
        <p:spPr>
          <a:xfrm>
            <a:off x="2681449" y="5982696"/>
            <a:ext cx="926483" cy="646331"/>
          </a:xfrm>
          <a:prstGeom prst="rect">
            <a:avLst/>
          </a:prstGeom>
          <a:noFill/>
        </p:spPr>
        <p:txBody>
          <a:bodyPr wrap="square" rtlCol="0">
            <a:spAutoFit/>
          </a:bodyPr>
          <a:lstStyle/>
          <a:p>
            <a:pPr algn="ctr"/>
            <a:r>
              <a:rPr lang="x-none" sz="3600" dirty="0">
                <a:solidFill>
                  <a:srgbClr val="FF0000"/>
                </a:solidFill>
              </a:rPr>
              <a:t>36</a:t>
            </a:r>
          </a:p>
        </p:txBody>
      </p:sp>
      <p:sp>
        <p:nvSpPr>
          <p:cNvPr id="73" name="TextBox 72">
            <a:extLst>
              <a:ext uri="{FF2B5EF4-FFF2-40B4-BE49-F238E27FC236}">
                <a16:creationId xmlns="" xmlns:a16="http://schemas.microsoft.com/office/drawing/2014/main" id="{38371040-9B79-E24C-9763-3EB676CC7E9D}"/>
              </a:ext>
            </a:extLst>
          </p:cNvPr>
          <p:cNvSpPr txBox="1"/>
          <p:nvPr/>
        </p:nvSpPr>
        <p:spPr>
          <a:xfrm>
            <a:off x="5882949" y="5965762"/>
            <a:ext cx="926483" cy="646331"/>
          </a:xfrm>
          <a:prstGeom prst="rect">
            <a:avLst/>
          </a:prstGeom>
          <a:noFill/>
        </p:spPr>
        <p:txBody>
          <a:bodyPr wrap="square" rtlCol="0">
            <a:spAutoFit/>
          </a:bodyPr>
          <a:lstStyle/>
          <a:p>
            <a:pPr algn="ctr"/>
            <a:r>
              <a:rPr lang="x-none" sz="3600" dirty="0">
                <a:solidFill>
                  <a:srgbClr val="FF0000"/>
                </a:solidFill>
              </a:rPr>
              <a:t>34</a:t>
            </a:r>
          </a:p>
        </p:txBody>
      </p:sp>
      <p:sp>
        <p:nvSpPr>
          <p:cNvPr id="74" name="TextBox 73">
            <a:extLst>
              <a:ext uri="{FF2B5EF4-FFF2-40B4-BE49-F238E27FC236}">
                <a16:creationId xmlns="" xmlns:a16="http://schemas.microsoft.com/office/drawing/2014/main" id="{88E9FADA-1A82-1A4F-BE30-C48A891373B1}"/>
              </a:ext>
            </a:extLst>
          </p:cNvPr>
          <p:cNvSpPr txBox="1"/>
          <p:nvPr/>
        </p:nvSpPr>
        <p:spPr>
          <a:xfrm>
            <a:off x="8990984" y="5987965"/>
            <a:ext cx="926483" cy="646331"/>
          </a:xfrm>
          <a:prstGeom prst="rect">
            <a:avLst/>
          </a:prstGeom>
          <a:noFill/>
        </p:spPr>
        <p:txBody>
          <a:bodyPr wrap="square" rtlCol="0">
            <a:spAutoFit/>
          </a:bodyPr>
          <a:lstStyle/>
          <a:p>
            <a:pPr algn="ctr"/>
            <a:r>
              <a:rPr lang="en-US" sz="3600" dirty="0" smtClean="0">
                <a:solidFill>
                  <a:srgbClr val="FF0000"/>
                </a:solidFill>
              </a:rPr>
              <a:t>3</a:t>
            </a:r>
            <a:r>
              <a:rPr lang="x-none" sz="3600" smtClean="0">
                <a:solidFill>
                  <a:srgbClr val="FF0000"/>
                </a:solidFill>
              </a:rPr>
              <a:t>9</a:t>
            </a:r>
            <a:endParaRPr lang="x-none" sz="3600" dirty="0">
              <a:solidFill>
                <a:srgbClr val="FF0000"/>
              </a:solidFill>
            </a:endParaRPr>
          </a:p>
        </p:txBody>
      </p:sp>
      <p:sp>
        <p:nvSpPr>
          <p:cNvPr id="75" name="Oval 74">
            <a:extLst>
              <a:ext uri="{FF2B5EF4-FFF2-40B4-BE49-F238E27FC236}">
                <a16:creationId xmlns="" xmlns:a16="http://schemas.microsoft.com/office/drawing/2014/main" id="{B044C56A-2E7C-C349-9B28-6A863B0EC1EA}"/>
              </a:ext>
            </a:extLst>
          </p:cNvPr>
          <p:cNvSpPr/>
          <p:nvPr/>
        </p:nvSpPr>
        <p:spPr>
          <a:xfrm>
            <a:off x="5412420" y="4338328"/>
            <a:ext cx="1808647" cy="1744886"/>
          </a:xfrm>
          <a:prstGeom prst="ellipse">
            <a:avLst/>
          </a:prstGeom>
          <a:noFill/>
          <a:ln w="57150">
            <a:solidFill>
              <a:srgbClr val="92D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229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wipe(left)">
                                      <p:cBhvr>
                                        <p:cTn id="46" dur="500"/>
                                        <p:tgtEl>
                                          <p:spTgt spid="71"/>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P spid="37" grpId="0"/>
      <p:bldP spid="38" grpId="0"/>
      <p:bldP spid="43" grpId="0" animBg="1"/>
      <p:bldP spid="70" grpId="0" animBg="1"/>
      <p:bldP spid="71" grpId="0"/>
      <p:bldP spid="72" grpId="0"/>
      <p:bldP spid="73" grpId="0"/>
      <p:bldP spid="74" grpId="0"/>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 xmlns:a16="http://schemas.microsoft.com/office/drawing/2014/main" id="{D55232DA-07D2-C640-8CF1-99F39FC06192}"/>
              </a:ext>
            </a:extLst>
          </p:cNvPr>
          <p:cNvSpPr/>
          <p:nvPr/>
        </p:nvSpPr>
        <p:spPr>
          <a:xfrm>
            <a:off x="1631561" y="371888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3" name="Group 2">
            <a:extLst>
              <a:ext uri="{FF2B5EF4-FFF2-40B4-BE49-F238E27FC236}">
                <a16:creationId xmlns="" xmlns:a16="http://schemas.microsoft.com/office/drawing/2014/main" id="{3D83887A-62A1-3940-9340-D521B96E76C9}"/>
              </a:ext>
            </a:extLst>
          </p:cNvPr>
          <p:cNvGrpSpPr/>
          <p:nvPr/>
        </p:nvGrpSpPr>
        <p:grpSpPr>
          <a:xfrm>
            <a:off x="741033" y="152771"/>
            <a:ext cx="605826" cy="830997"/>
            <a:chOff x="3174278" y="237323"/>
            <a:chExt cx="605826" cy="830997"/>
          </a:xfrm>
        </p:grpSpPr>
        <p:sp>
          <p:nvSpPr>
            <p:cNvPr id="4" name="Oval 3">
              <a:extLst>
                <a:ext uri="{FF2B5EF4-FFF2-40B4-BE49-F238E27FC236}">
                  <a16:creationId xmlns="" xmlns:a16="http://schemas.microsoft.com/office/drawing/2014/main" id="{D311AFE6-1326-1F4B-8CA7-EBD95A0FBD88}"/>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TextBox 4">
              <a:extLst>
                <a:ext uri="{FF2B5EF4-FFF2-40B4-BE49-F238E27FC236}">
                  <a16:creationId xmlns="" xmlns:a16="http://schemas.microsoft.com/office/drawing/2014/main" id="{5A657462-77FE-7344-A5ED-8906FD453BC6}"/>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2</a:t>
              </a:r>
            </a:p>
          </p:txBody>
        </p:sp>
      </p:grpSp>
      <p:sp>
        <p:nvSpPr>
          <p:cNvPr id="7" name="Rounded Rectangle 6">
            <a:extLst>
              <a:ext uri="{FF2B5EF4-FFF2-40B4-BE49-F238E27FC236}">
                <a16:creationId xmlns="" xmlns:a16="http://schemas.microsoft.com/office/drawing/2014/main" id="{AACD5CFE-5383-944D-AB03-BFAEFD9A9A84}"/>
              </a:ext>
            </a:extLst>
          </p:cNvPr>
          <p:cNvSpPr/>
          <p:nvPr/>
        </p:nvSpPr>
        <p:spPr>
          <a:xfrm>
            <a:off x="1528831" y="36207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 xmlns:a16="http://schemas.microsoft.com/office/drawing/2014/main" id="{66137CEF-92D6-E64C-8FA2-25EA15B9793E}"/>
              </a:ext>
            </a:extLst>
          </p:cNvPr>
          <p:cNvSpPr txBox="1"/>
          <p:nvPr/>
        </p:nvSpPr>
        <p:spPr>
          <a:xfrm>
            <a:off x="1662725" y="377880"/>
            <a:ext cx="1290590" cy="584775"/>
          </a:xfrm>
          <a:prstGeom prst="rect">
            <a:avLst/>
          </a:prstGeom>
          <a:noFill/>
        </p:spPr>
        <p:txBody>
          <a:bodyPr wrap="square" rtlCol="0">
            <a:spAutoFit/>
          </a:bodyPr>
          <a:lstStyle/>
          <a:p>
            <a:pPr algn="ctr"/>
            <a:r>
              <a:rPr lang="x-none" sz="3200" dirty="0"/>
              <a:t>Số?</a:t>
            </a:r>
          </a:p>
        </p:txBody>
      </p:sp>
      <p:grpSp>
        <p:nvGrpSpPr>
          <p:cNvPr id="14" name="Group 13">
            <a:extLst>
              <a:ext uri="{FF2B5EF4-FFF2-40B4-BE49-F238E27FC236}">
                <a16:creationId xmlns="" xmlns:a16="http://schemas.microsoft.com/office/drawing/2014/main" id="{B0CFD836-EDF6-FC4A-B741-27356987A017}"/>
              </a:ext>
            </a:extLst>
          </p:cNvPr>
          <p:cNvGrpSpPr/>
          <p:nvPr/>
        </p:nvGrpSpPr>
        <p:grpSpPr>
          <a:xfrm>
            <a:off x="1252602" y="873867"/>
            <a:ext cx="8403262" cy="2800767"/>
            <a:chOff x="795402" y="838419"/>
            <a:chExt cx="8403262" cy="2800767"/>
          </a:xfrm>
        </p:grpSpPr>
        <p:sp>
          <p:nvSpPr>
            <p:cNvPr id="9" name="TextBox 8">
              <a:extLst>
                <a:ext uri="{FF2B5EF4-FFF2-40B4-BE49-F238E27FC236}">
                  <a16:creationId xmlns="" xmlns:a16="http://schemas.microsoft.com/office/drawing/2014/main" id="{CB219281-E568-FC4A-A90F-AAB96E778E17}"/>
                </a:ext>
              </a:extLst>
            </p:cNvPr>
            <p:cNvSpPr txBox="1"/>
            <p:nvPr/>
          </p:nvSpPr>
          <p:spPr>
            <a:xfrm>
              <a:off x="795402" y="838419"/>
              <a:ext cx="8403262" cy="2800767"/>
            </a:xfrm>
            <a:prstGeom prst="rect">
              <a:avLst/>
            </a:prstGeom>
            <a:noFill/>
          </p:spPr>
          <p:txBody>
            <a:bodyPr wrap="none" rtlCol="0">
              <a:spAutoFit/>
            </a:bodyPr>
            <a:lstStyle/>
            <a:p>
              <a:pPr>
                <a:lnSpc>
                  <a:spcPct val="200000"/>
                </a:lnSpc>
              </a:pPr>
              <a:r>
                <a:rPr lang="en-US" sz="4400" dirty="0"/>
                <a:t>a) 10 +  </a:t>
              </a:r>
              <a:r>
                <a:rPr lang="en-US" sz="4400" dirty="0" smtClean="0"/>
                <a:t>          </a:t>
              </a:r>
              <a:r>
                <a:rPr lang="en-US" sz="4400" dirty="0"/>
                <a:t>= </a:t>
              </a:r>
              <a:r>
                <a:rPr lang="en-US" sz="4400" dirty="0" smtClean="0"/>
                <a:t>20</a:t>
              </a:r>
              <a:r>
                <a:rPr lang="en-US" sz="4400" dirty="0"/>
                <a:t> </a:t>
              </a:r>
              <a:r>
                <a:rPr lang="en-US" sz="4400" dirty="0" smtClean="0"/>
                <a:t>   b</a:t>
              </a:r>
              <a:r>
                <a:rPr lang="en-US" sz="4400" dirty="0"/>
                <a:t>) 30 -         = 20</a:t>
              </a:r>
              <a:endParaRPr lang="x-none" sz="4400" dirty="0"/>
            </a:p>
            <a:p>
              <a:pPr>
                <a:lnSpc>
                  <a:spcPct val="200000"/>
                </a:lnSpc>
              </a:pPr>
              <a:r>
                <a:rPr lang="en-US" sz="4400" dirty="0"/>
                <a:t>c) 50 + </a:t>
              </a:r>
              <a:r>
                <a:rPr lang="en-US" sz="4400" dirty="0" smtClean="0"/>
                <a:t>         </a:t>
              </a:r>
              <a:r>
                <a:rPr lang="en-US" sz="4400" dirty="0"/>
                <a:t>= </a:t>
              </a:r>
              <a:r>
                <a:rPr lang="en-US" sz="4400" dirty="0" smtClean="0"/>
                <a:t>70</a:t>
              </a:r>
              <a:r>
                <a:rPr lang="en-US" sz="4400" dirty="0"/>
                <a:t> </a:t>
              </a:r>
              <a:r>
                <a:rPr lang="en-US" sz="4400" dirty="0" smtClean="0"/>
                <a:t>     d</a:t>
              </a:r>
              <a:r>
                <a:rPr lang="en-US" sz="4400" dirty="0"/>
                <a:t>) 80 -         = 40</a:t>
              </a:r>
              <a:endParaRPr lang="x-none" sz="4400" dirty="0"/>
            </a:p>
          </p:txBody>
        </p:sp>
        <p:sp>
          <p:nvSpPr>
            <p:cNvPr id="10" name="Rounded Rectangle 9">
              <a:extLst>
                <a:ext uri="{FF2B5EF4-FFF2-40B4-BE49-F238E27FC236}">
                  <a16:creationId xmlns="" xmlns:a16="http://schemas.microsoft.com/office/drawing/2014/main" id="{9868C756-D0C8-CA41-9193-18BEC31BCF84}"/>
                </a:ext>
              </a:extLst>
            </p:cNvPr>
            <p:cNvSpPr/>
            <p:nvPr/>
          </p:nvSpPr>
          <p:spPr>
            <a:xfrm>
              <a:off x="2649255" y="121649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rPr>
                <a:t>?</a:t>
              </a:r>
            </a:p>
          </p:txBody>
        </p:sp>
        <p:sp>
          <p:nvSpPr>
            <p:cNvPr id="11" name="Rounded Rectangle 10">
              <a:extLst>
                <a:ext uri="{FF2B5EF4-FFF2-40B4-BE49-F238E27FC236}">
                  <a16:creationId xmlns="" xmlns:a16="http://schemas.microsoft.com/office/drawing/2014/main" id="{0F710422-75C9-3D4A-8DB7-124EE1786135}"/>
                </a:ext>
              </a:extLst>
            </p:cNvPr>
            <p:cNvSpPr/>
            <p:nvPr/>
          </p:nvSpPr>
          <p:spPr>
            <a:xfrm>
              <a:off x="2649255" y="259043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rPr>
                <a:t>?</a:t>
              </a:r>
            </a:p>
          </p:txBody>
        </p:sp>
        <p:sp>
          <p:nvSpPr>
            <p:cNvPr id="12" name="Rounded Rectangle 11">
              <a:extLst>
                <a:ext uri="{FF2B5EF4-FFF2-40B4-BE49-F238E27FC236}">
                  <a16:creationId xmlns="" xmlns:a16="http://schemas.microsoft.com/office/drawing/2014/main" id="{52806577-6D34-C14F-B488-A3F9C9F48410}"/>
                </a:ext>
              </a:extLst>
            </p:cNvPr>
            <p:cNvSpPr/>
            <p:nvPr/>
          </p:nvSpPr>
          <p:spPr>
            <a:xfrm>
              <a:off x="7063002" y="1233429"/>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rPr>
                <a:t>?</a:t>
              </a:r>
            </a:p>
          </p:txBody>
        </p:sp>
        <p:sp>
          <p:nvSpPr>
            <p:cNvPr id="13" name="Rounded Rectangle 12">
              <a:extLst>
                <a:ext uri="{FF2B5EF4-FFF2-40B4-BE49-F238E27FC236}">
                  <a16:creationId xmlns="" xmlns:a16="http://schemas.microsoft.com/office/drawing/2014/main" id="{F1A1DBBD-27C1-794F-B917-C3BB789C4231}"/>
                </a:ext>
              </a:extLst>
            </p:cNvPr>
            <p:cNvSpPr/>
            <p:nvPr/>
          </p:nvSpPr>
          <p:spPr>
            <a:xfrm>
              <a:off x="6939755" y="259043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rPr>
                <a:t>?</a:t>
              </a:r>
            </a:p>
          </p:txBody>
        </p:sp>
      </p:grpSp>
      <p:sp>
        <p:nvSpPr>
          <p:cNvPr id="15" name="Rounded Rectangle 14">
            <a:extLst>
              <a:ext uri="{FF2B5EF4-FFF2-40B4-BE49-F238E27FC236}">
                <a16:creationId xmlns="" xmlns:a16="http://schemas.microsoft.com/office/drawing/2014/main" id="{87826790-E834-0347-B5E7-0BE55A535C1D}"/>
              </a:ext>
            </a:extLst>
          </p:cNvPr>
          <p:cNvSpPr/>
          <p:nvPr/>
        </p:nvSpPr>
        <p:spPr>
          <a:xfrm>
            <a:off x="3102549" y="1251944"/>
            <a:ext cx="873524" cy="83856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10</a:t>
            </a:r>
          </a:p>
        </p:txBody>
      </p:sp>
      <p:sp>
        <p:nvSpPr>
          <p:cNvPr id="16" name="Rounded Rectangle 15">
            <a:extLst>
              <a:ext uri="{FF2B5EF4-FFF2-40B4-BE49-F238E27FC236}">
                <a16:creationId xmlns="" xmlns:a16="http://schemas.microsoft.com/office/drawing/2014/main" id="{BFA07F9C-21F0-F24F-9A50-B3607D62C646}"/>
              </a:ext>
            </a:extLst>
          </p:cNvPr>
          <p:cNvSpPr/>
          <p:nvPr/>
        </p:nvSpPr>
        <p:spPr>
          <a:xfrm>
            <a:off x="3106455" y="2606960"/>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20</a:t>
            </a:r>
          </a:p>
        </p:txBody>
      </p:sp>
      <p:sp>
        <p:nvSpPr>
          <p:cNvPr id="17" name="Rounded Rectangle 16">
            <a:extLst>
              <a:ext uri="{FF2B5EF4-FFF2-40B4-BE49-F238E27FC236}">
                <a16:creationId xmlns="" xmlns:a16="http://schemas.microsoft.com/office/drawing/2014/main" id="{2E73E0ED-DC12-E14E-8B45-697090B1414E}"/>
              </a:ext>
            </a:extLst>
          </p:cNvPr>
          <p:cNvSpPr/>
          <p:nvPr/>
        </p:nvSpPr>
        <p:spPr>
          <a:xfrm>
            <a:off x="7520202" y="1268877"/>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10</a:t>
            </a:r>
          </a:p>
        </p:txBody>
      </p:sp>
      <p:sp>
        <p:nvSpPr>
          <p:cNvPr id="18" name="Rounded Rectangle 17">
            <a:extLst>
              <a:ext uri="{FF2B5EF4-FFF2-40B4-BE49-F238E27FC236}">
                <a16:creationId xmlns="" xmlns:a16="http://schemas.microsoft.com/office/drawing/2014/main" id="{4B9A0B11-D0DF-A043-B2D7-84E912394828}"/>
              </a:ext>
            </a:extLst>
          </p:cNvPr>
          <p:cNvSpPr/>
          <p:nvPr/>
        </p:nvSpPr>
        <p:spPr>
          <a:xfrm>
            <a:off x="7396955" y="260696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40</a:t>
            </a:r>
          </a:p>
        </p:txBody>
      </p:sp>
      <p:grpSp>
        <p:nvGrpSpPr>
          <p:cNvPr id="19" name="Group 18">
            <a:extLst>
              <a:ext uri="{FF2B5EF4-FFF2-40B4-BE49-F238E27FC236}">
                <a16:creationId xmlns="" xmlns:a16="http://schemas.microsoft.com/office/drawing/2014/main" id="{9804E6BE-0AFE-644C-9E5D-158E66B12541}"/>
              </a:ext>
            </a:extLst>
          </p:cNvPr>
          <p:cNvGrpSpPr/>
          <p:nvPr/>
        </p:nvGrpSpPr>
        <p:grpSpPr>
          <a:xfrm>
            <a:off x="741033" y="3493774"/>
            <a:ext cx="605826" cy="830997"/>
            <a:chOff x="3174278" y="237323"/>
            <a:chExt cx="605826" cy="830997"/>
          </a:xfrm>
        </p:grpSpPr>
        <p:sp>
          <p:nvSpPr>
            <p:cNvPr id="20" name="Oval 19">
              <a:extLst>
                <a:ext uri="{FF2B5EF4-FFF2-40B4-BE49-F238E27FC236}">
                  <a16:creationId xmlns="" xmlns:a16="http://schemas.microsoft.com/office/drawing/2014/main" id="{A83743EE-F836-374E-B258-E652F2A1C332}"/>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TextBox 20">
              <a:extLst>
                <a:ext uri="{FF2B5EF4-FFF2-40B4-BE49-F238E27FC236}">
                  <a16:creationId xmlns="" xmlns:a16="http://schemas.microsoft.com/office/drawing/2014/main" id="{609207D7-DB23-A748-A1C8-D648CBA106FD}"/>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3</a:t>
              </a:r>
            </a:p>
          </p:txBody>
        </p:sp>
      </p:grpSp>
      <p:sp>
        <p:nvSpPr>
          <p:cNvPr id="25" name="TextBox 24">
            <a:extLst>
              <a:ext uri="{FF2B5EF4-FFF2-40B4-BE49-F238E27FC236}">
                <a16:creationId xmlns="" xmlns:a16="http://schemas.microsoft.com/office/drawing/2014/main" id="{ECF10B13-80A0-354B-8990-9C676E831F2A}"/>
              </a:ext>
            </a:extLst>
          </p:cNvPr>
          <p:cNvSpPr txBox="1"/>
          <p:nvPr/>
        </p:nvSpPr>
        <p:spPr>
          <a:xfrm>
            <a:off x="795402" y="4449380"/>
            <a:ext cx="8797362" cy="1998111"/>
          </a:xfrm>
          <a:prstGeom prst="rect">
            <a:avLst/>
          </a:prstGeom>
          <a:noFill/>
        </p:spPr>
        <p:txBody>
          <a:bodyPr wrap="square" rtlCol="0">
            <a:spAutoFit/>
          </a:bodyPr>
          <a:lstStyle/>
          <a:p>
            <a:pPr marL="742950" indent="-742950">
              <a:lnSpc>
                <a:spcPct val="150000"/>
              </a:lnSpc>
              <a:buAutoNum type="alphaLcParenR"/>
            </a:pPr>
            <a:r>
              <a:rPr lang="en-US" sz="4400" dirty="0"/>
              <a:t>50  +  18  -  45  = 		</a:t>
            </a:r>
          </a:p>
          <a:p>
            <a:pPr marL="742950" indent="-742950">
              <a:lnSpc>
                <a:spcPct val="150000"/>
              </a:lnSpc>
              <a:buAutoNum type="alphaLcParenR"/>
            </a:pPr>
            <a:r>
              <a:rPr lang="en-US" sz="4400" dirty="0"/>
              <a:t>76  -  56  +  27  = 		</a:t>
            </a:r>
            <a:endParaRPr lang="x-none" sz="4400" dirty="0"/>
          </a:p>
        </p:txBody>
      </p:sp>
      <p:sp>
        <p:nvSpPr>
          <p:cNvPr id="22" name="TextBox 21">
            <a:extLst>
              <a:ext uri="{FF2B5EF4-FFF2-40B4-BE49-F238E27FC236}">
                <a16:creationId xmlns="" xmlns:a16="http://schemas.microsoft.com/office/drawing/2014/main" id="{C1D8846C-A4A7-A141-B3BE-38D253F18CBB}"/>
              </a:ext>
            </a:extLst>
          </p:cNvPr>
          <p:cNvSpPr txBox="1"/>
          <p:nvPr/>
        </p:nvSpPr>
        <p:spPr>
          <a:xfrm>
            <a:off x="1877603" y="3718883"/>
            <a:ext cx="1147100" cy="584775"/>
          </a:xfrm>
          <a:prstGeom prst="rect">
            <a:avLst/>
          </a:prstGeom>
          <a:noFill/>
        </p:spPr>
        <p:txBody>
          <a:bodyPr wrap="square" rtlCol="0">
            <a:spAutoFit/>
          </a:bodyPr>
          <a:lstStyle/>
          <a:p>
            <a:r>
              <a:rPr lang="vi-VN" sz="3200" dirty="0"/>
              <a:t>Tính:</a:t>
            </a:r>
          </a:p>
        </p:txBody>
      </p:sp>
      <p:sp>
        <p:nvSpPr>
          <p:cNvPr id="30" name="Curved Down Arrow 29">
            <a:extLst>
              <a:ext uri="{FF2B5EF4-FFF2-40B4-BE49-F238E27FC236}">
                <a16:creationId xmlns="" xmlns:a16="http://schemas.microsoft.com/office/drawing/2014/main" id="{1B0CD831-B39B-C44E-932C-6804BA63F2A2}"/>
              </a:ext>
            </a:extLst>
          </p:cNvPr>
          <p:cNvSpPr/>
          <p:nvPr/>
        </p:nvSpPr>
        <p:spPr>
          <a:xfrm>
            <a:off x="1849372" y="4390838"/>
            <a:ext cx="1761367" cy="359338"/>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1" name="Curved Down Arrow 30">
            <a:extLst>
              <a:ext uri="{FF2B5EF4-FFF2-40B4-BE49-F238E27FC236}">
                <a16:creationId xmlns="" xmlns:a16="http://schemas.microsoft.com/office/drawing/2014/main" id="{1642BE5D-33AE-FA41-B862-92512D1CEE86}"/>
              </a:ext>
            </a:extLst>
          </p:cNvPr>
          <p:cNvSpPr/>
          <p:nvPr/>
        </p:nvSpPr>
        <p:spPr>
          <a:xfrm>
            <a:off x="3432717" y="4372801"/>
            <a:ext cx="1626964" cy="37411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2" name="Rounded Rectangle 31">
            <a:extLst>
              <a:ext uri="{FF2B5EF4-FFF2-40B4-BE49-F238E27FC236}">
                <a16:creationId xmlns="" xmlns:a16="http://schemas.microsoft.com/office/drawing/2014/main" id="{A40E8678-B749-DE4C-B9AA-222A90FB8D59}"/>
              </a:ext>
            </a:extLst>
          </p:cNvPr>
          <p:cNvSpPr/>
          <p:nvPr/>
        </p:nvSpPr>
        <p:spPr>
          <a:xfrm>
            <a:off x="6258797" y="449488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23</a:t>
            </a:r>
          </a:p>
        </p:txBody>
      </p:sp>
      <p:sp>
        <p:nvSpPr>
          <p:cNvPr id="33" name="Rounded Rectangle 32">
            <a:extLst>
              <a:ext uri="{FF2B5EF4-FFF2-40B4-BE49-F238E27FC236}">
                <a16:creationId xmlns="" xmlns:a16="http://schemas.microsoft.com/office/drawing/2014/main" id="{04B745B1-4D6D-1542-90D2-A676341E2F65}"/>
              </a:ext>
            </a:extLst>
          </p:cNvPr>
          <p:cNvSpPr/>
          <p:nvPr/>
        </p:nvSpPr>
        <p:spPr>
          <a:xfrm>
            <a:off x="6258797" y="557622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47</a:t>
            </a:r>
          </a:p>
        </p:txBody>
      </p:sp>
    </p:spTree>
    <p:extLst>
      <p:ext uri="{BB962C8B-B14F-4D97-AF65-F5344CB8AC3E}">
        <p14:creationId xmlns:p14="http://schemas.microsoft.com/office/powerpoint/2010/main" val="175106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8" grpId="0"/>
      <p:bldP spid="15" grpId="0" animBg="1"/>
      <p:bldP spid="16" grpId="0" animBg="1"/>
      <p:bldP spid="17" grpId="0" animBg="1"/>
      <p:bldP spid="18" grpId="0" animBg="1"/>
      <p:bldP spid="25" grpId="0"/>
      <p:bldP spid="22" grpId="0"/>
      <p:bldP spid="30" grpId="0" animBg="1"/>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17D54613-D3B2-7640-B73F-A9405CDC3408}"/>
                </a:ext>
              </a:extLst>
            </p:cNvPr>
            <p:cNvSpPr/>
            <p:nvPr/>
          </p:nvSpPr>
          <p:spPr>
            <a:xfrm>
              <a:off x="3174278" y="379826"/>
              <a:ext cx="605826" cy="605826"/>
            </a:xfrm>
            <a:prstGeom prst="ellipse">
              <a:avLst/>
            </a:prstGeom>
            <a:solidFill>
              <a:srgbClr val="EA85B9"/>
            </a:solidFill>
            <a:ln>
              <a:solidFill>
                <a:srgbClr val="EA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 xmlns:a16="http://schemas.microsoft.com/office/drawing/2014/main" id="{97AA6B62-4791-7745-9AB4-FE69454E9DA7}"/>
              </a:ext>
            </a:extLst>
          </p:cNvPr>
          <p:cNvSpPr txBox="1"/>
          <p:nvPr/>
        </p:nvSpPr>
        <p:spPr>
          <a:xfrm>
            <a:off x="1681210" y="318092"/>
            <a:ext cx="9093469" cy="2862322"/>
          </a:xfrm>
          <a:prstGeom prst="rect">
            <a:avLst/>
          </a:prstGeom>
          <a:noFill/>
        </p:spPr>
        <p:txBody>
          <a:bodyPr wrap="square" rtlCol="0">
            <a:spAutoFit/>
          </a:bodyPr>
          <a:lstStyle/>
          <a:p>
            <a:pPr>
              <a:lnSpc>
                <a:spcPct val="150000"/>
              </a:lnSpc>
            </a:pPr>
            <a:r>
              <a:rPr lang="en-US" sz="4000" dirty="0" err="1">
                <a:latin typeface="Times New Roman" pitchFamily="18" charset="0"/>
                <a:cs typeface="Times New Roman" pitchFamily="18" charset="0"/>
              </a:rPr>
              <a:t>Một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rạp</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xiếc</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có</a:t>
            </a:r>
            <a:r>
              <a:rPr lang="en-US" sz="4000" dirty="0">
                <a:latin typeface="Times New Roman" pitchFamily="18" charset="0"/>
                <a:cs typeface="Times New Roman" pitchFamily="18" charset="0"/>
              </a:rPr>
              <a:t> 96 </a:t>
            </a:r>
            <a:r>
              <a:rPr lang="en-US" sz="4000" dirty="0" err="1">
                <a:latin typeface="Times New Roman" pitchFamily="18" charset="0"/>
                <a:cs typeface="Times New Roman" pitchFamily="18" charset="0"/>
              </a:rPr>
              <a:t>ghế</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có</a:t>
            </a: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62 </a:t>
            </a:r>
            <a:r>
              <a:rPr lang="en-US" sz="4000" dirty="0" err="1">
                <a:latin typeface="Times New Roman" pitchFamily="18" charset="0"/>
                <a:cs typeface="Times New Roman" pitchFamily="18" charset="0"/>
              </a:rPr>
              <a:t>ghế</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ngồi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Hỏi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rạp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xiếc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còn</a:t>
            </a:r>
            <a:r>
              <a:rPr lang="en-US" sz="4000" dirty="0">
                <a:latin typeface="Times New Roman" pitchFamily="18" charset="0"/>
                <a:cs typeface="Times New Roman" pitchFamily="18" charset="0"/>
              </a:rPr>
              <a:t> bao </a:t>
            </a:r>
            <a:r>
              <a:rPr lang="en-US" sz="4000" dirty="0" err="1">
                <a:latin typeface="Times New Roman" pitchFamily="18" charset="0"/>
                <a:cs typeface="Times New Roman" pitchFamily="18" charset="0"/>
              </a:rPr>
              <a:t>nhiêu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ghế</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trống</a:t>
            </a:r>
            <a:r>
              <a:rPr lang="en-US" sz="4000" dirty="0">
                <a:latin typeface="Times New Roman" pitchFamily="18" charset="0"/>
                <a:cs typeface="Times New Roman" pitchFamily="18" charset="0"/>
              </a:rPr>
              <a:t>? </a:t>
            </a:r>
            <a:endParaRPr lang="x-none" sz="4000" dirty="0">
              <a:latin typeface="Times New Roman" pitchFamily="18" charset="0"/>
              <a:cs typeface="Times New Roman" pitchFamily="18" charset="0"/>
            </a:endParaRPr>
          </a:p>
        </p:txBody>
      </p:sp>
      <p:pic>
        <p:nvPicPr>
          <p:cNvPr id="18" name="Picture 17">
            <a:extLst>
              <a:ext uri="{FF2B5EF4-FFF2-40B4-BE49-F238E27FC236}">
                <a16:creationId xmlns="" xmlns:a16="http://schemas.microsoft.com/office/drawing/2014/main" id="{E8E1E050-A069-8944-B591-79DBA19C8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8658" y="3317631"/>
            <a:ext cx="3651436" cy="3131218"/>
          </a:xfrm>
          <a:prstGeom prst="rect">
            <a:avLst/>
          </a:prstGeom>
        </p:spPr>
      </p:pic>
      <p:cxnSp>
        <p:nvCxnSpPr>
          <p:cNvPr id="19" name="Straight Connector 18"/>
          <p:cNvCxnSpPr/>
          <p:nvPr/>
        </p:nvCxnSpPr>
        <p:spPr>
          <a:xfrm flipV="1">
            <a:off x="4407877" y="1157038"/>
            <a:ext cx="198120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3176" y="1157039"/>
            <a:ext cx="3806918"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784992" y="2083162"/>
            <a:ext cx="3806918"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940062" y="2071441"/>
            <a:ext cx="347003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784992" y="2985841"/>
            <a:ext cx="4170331"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42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par>
                                <p:cTn id="21" presetID="16" presetClass="entr" presetSubtype="2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0084" y="2415941"/>
            <a:ext cx="6718434" cy="1446550"/>
          </a:xfrm>
          <a:prstGeom prst="rect">
            <a:avLst/>
          </a:prstGeom>
          <a:noFill/>
        </p:spPr>
        <p:txBody>
          <a:bodyPr wrap="square" rtlCol="0">
            <a:spAutoFit/>
          </a:bodyPr>
          <a:lstStyle/>
          <a:p>
            <a:r>
              <a:rPr lang="en-US" sz="8800" smtClean="0">
                <a:latin typeface="Algerian" panose="04020705040A02060702" pitchFamily="82" charset="0"/>
              </a:rPr>
              <a:t>LUYỆN TẬP</a:t>
            </a:r>
            <a:endParaRPr lang="en-US" sz="8800" dirty="0">
              <a:latin typeface="Algerian" panose="04020705040A02060702" pitchFamily="82" charset="0"/>
            </a:endParaRPr>
          </a:p>
        </p:txBody>
      </p:sp>
    </p:spTree>
    <p:extLst>
      <p:ext uri="{BB962C8B-B14F-4D97-AF65-F5344CB8AC3E}">
        <p14:creationId xmlns:p14="http://schemas.microsoft.com/office/powerpoint/2010/main" val="2035696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00ACAB7F-16A5-6C42-AB95-D402960C1FA0}"/>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E5586935-10AC-5C44-9399-9B310AE97C97}"/>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DDDE9E9C-4ABA-E242-8C10-397B197E021C}"/>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Rounded Rectangle 4">
            <a:extLst>
              <a:ext uri="{FF2B5EF4-FFF2-40B4-BE49-F238E27FC236}">
                <a16:creationId xmlns="" xmlns:a16="http://schemas.microsoft.com/office/drawing/2014/main" id="{FC9B19EF-07B7-B04E-9565-B56DF844CC4C}"/>
              </a:ext>
            </a:extLst>
          </p:cNvPr>
          <p:cNvSpPr/>
          <p:nvPr/>
        </p:nvSpPr>
        <p:spPr>
          <a:xfrm>
            <a:off x="1790088" y="481809"/>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 xmlns:a16="http://schemas.microsoft.com/office/drawing/2014/main" id="{1EF2F075-7D53-AF43-A5F2-F584F04E3270}"/>
              </a:ext>
            </a:extLst>
          </p:cNvPr>
          <p:cNvSpPr txBox="1"/>
          <p:nvPr/>
        </p:nvSpPr>
        <p:spPr>
          <a:xfrm>
            <a:off x="1923982" y="497616"/>
            <a:ext cx="1290590" cy="584775"/>
          </a:xfrm>
          <a:prstGeom prst="rect">
            <a:avLst/>
          </a:prstGeom>
          <a:noFill/>
        </p:spPr>
        <p:txBody>
          <a:bodyPr wrap="square" rtlCol="0">
            <a:spAutoFit/>
          </a:bodyPr>
          <a:lstStyle/>
          <a:p>
            <a:pPr algn="ctr"/>
            <a:r>
              <a:rPr lang="x-none" sz="3200" dirty="0"/>
              <a:t>Số?</a:t>
            </a:r>
          </a:p>
        </p:txBody>
      </p:sp>
      <p:grpSp>
        <p:nvGrpSpPr>
          <p:cNvPr id="43" name="Group 42">
            <a:extLst>
              <a:ext uri="{FF2B5EF4-FFF2-40B4-BE49-F238E27FC236}">
                <a16:creationId xmlns="" xmlns:a16="http://schemas.microsoft.com/office/drawing/2014/main" id="{F8CABC40-DC59-5D47-B11C-194AD0E9B397}"/>
              </a:ext>
            </a:extLst>
          </p:cNvPr>
          <p:cNvGrpSpPr/>
          <p:nvPr/>
        </p:nvGrpSpPr>
        <p:grpSpPr>
          <a:xfrm>
            <a:off x="712441" y="1891024"/>
            <a:ext cx="3185792" cy="3094633"/>
            <a:chOff x="712441" y="1891024"/>
            <a:chExt cx="3185792" cy="3094633"/>
          </a:xfrm>
        </p:grpSpPr>
        <p:grpSp>
          <p:nvGrpSpPr>
            <p:cNvPr id="17" name="Group 16">
              <a:extLst>
                <a:ext uri="{FF2B5EF4-FFF2-40B4-BE49-F238E27FC236}">
                  <a16:creationId xmlns="" xmlns:a16="http://schemas.microsoft.com/office/drawing/2014/main" id="{D11B3F9B-ECC3-D743-8B13-B44304723AA8}"/>
                </a:ext>
              </a:extLst>
            </p:cNvPr>
            <p:cNvGrpSpPr/>
            <p:nvPr/>
          </p:nvGrpSpPr>
          <p:grpSpPr>
            <a:xfrm>
              <a:off x="712441" y="1891024"/>
              <a:ext cx="3185792" cy="3094633"/>
              <a:chOff x="712441" y="1687825"/>
              <a:chExt cx="3185792" cy="3094633"/>
            </a:xfrm>
          </p:grpSpPr>
          <p:sp>
            <p:nvSpPr>
              <p:cNvPr id="7" name="Oval 6">
                <a:extLst>
                  <a:ext uri="{FF2B5EF4-FFF2-40B4-BE49-F238E27FC236}">
                    <a16:creationId xmlns="" xmlns:a16="http://schemas.microsoft.com/office/drawing/2014/main" id="{F0BFA5F0-C954-EE45-A271-859345029C29}"/>
                  </a:ext>
                </a:extLst>
              </p:cNvPr>
              <p:cNvSpPr/>
              <p:nvPr/>
            </p:nvSpPr>
            <p:spPr>
              <a:xfrm>
                <a:off x="1845603" y="1687825"/>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12</a:t>
                </a:r>
              </a:p>
            </p:txBody>
          </p:sp>
          <p:sp>
            <p:nvSpPr>
              <p:cNvPr id="8" name="Oval 7">
                <a:extLst>
                  <a:ext uri="{FF2B5EF4-FFF2-40B4-BE49-F238E27FC236}">
                    <a16:creationId xmlns="" xmlns:a16="http://schemas.microsoft.com/office/drawing/2014/main" id="{ABB12690-7DB0-3842-8E99-C6ACA272C823}"/>
                  </a:ext>
                </a:extLst>
              </p:cNvPr>
              <p:cNvSpPr/>
              <p:nvPr/>
            </p:nvSpPr>
            <p:spPr>
              <a:xfrm>
                <a:off x="712441"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4</a:t>
                </a:r>
              </a:p>
            </p:txBody>
          </p:sp>
          <p:sp>
            <p:nvSpPr>
              <p:cNvPr id="9" name="Oval 8">
                <a:extLst>
                  <a:ext uri="{FF2B5EF4-FFF2-40B4-BE49-F238E27FC236}">
                    <a16:creationId xmlns="" xmlns:a16="http://schemas.microsoft.com/office/drawing/2014/main" id="{E5C705FF-8323-AD44-AA34-F13412F6F7DB}"/>
                  </a:ext>
                </a:extLst>
              </p:cNvPr>
              <p:cNvSpPr/>
              <p:nvPr/>
            </p:nvSpPr>
            <p:spPr>
              <a:xfrm>
                <a:off x="2983833"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3</a:t>
                </a:r>
              </a:p>
            </p:txBody>
          </p:sp>
          <p:cxnSp>
            <p:nvCxnSpPr>
              <p:cNvPr id="11" name="Straight Connector 10">
                <a:extLst>
                  <a:ext uri="{FF2B5EF4-FFF2-40B4-BE49-F238E27FC236}">
                    <a16:creationId xmlns="" xmlns:a16="http://schemas.microsoft.com/office/drawing/2014/main" id="{C9938AAB-1F41-0148-980C-B7A245AE5C43}"/>
                  </a:ext>
                </a:extLst>
              </p:cNvPr>
              <p:cNvCxnSpPr>
                <a:stCxn id="8" idx="0"/>
                <a:endCxn id="7" idx="3"/>
              </p:cNvCxnSpPr>
              <p:nvPr/>
            </p:nvCxnSpPr>
            <p:spPr>
              <a:xfrm flipV="1">
                <a:off x="1169641" y="2468314"/>
                <a:ext cx="809873"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F0A04E40-D98E-6C4A-972D-C542BB8DB3DA}"/>
                  </a:ext>
                </a:extLst>
              </p:cNvPr>
              <p:cNvCxnSpPr>
                <a:cxnSpLocks/>
                <a:stCxn id="9" idx="0"/>
                <a:endCxn id="7" idx="5"/>
              </p:cNvCxnSpPr>
              <p:nvPr/>
            </p:nvCxnSpPr>
            <p:spPr>
              <a:xfrm flipH="1" flipV="1">
                <a:off x="2626092" y="2468314"/>
                <a:ext cx="814941"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147B9F9D-90BB-C14D-A086-DE0107708D28}"/>
                  </a:ext>
                </a:extLst>
              </p:cNvPr>
              <p:cNvCxnSpPr>
                <a:cxnSpLocks/>
                <a:stCxn id="9" idx="2"/>
              </p:cNvCxnSpPr>
              <p:nvPr/>
            </p:nvCxnSpPr>
            <p:spPr>
              <a:xfrm flipH="1">
                <a:off x="1628569" y="4325258"/>
                <a:ext cx="1355264"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 xmlns:a16="http://schemas.microsoft.com/office/drawing/2014/main" id="{B6955EC3-2A92-754B-BA4B-2353E3D08CCC}"/>
                </a:ext>
              </a:extLst>
            </p:cNvPr>
            <p:cNvSpPr txBox="1"/>
            <p:nvPr/>
          </p:nvSpPr>
          <p:spPr>
            <a:xfrm>
              <a:off x="1884777" y="3429000"/>
              <a:ext cx="836053" cy="584775"/>
            </a:xfrm>
            <a:prstGeom prst="rect">
              <a:avLst/>
            </a:prstGeom>
            <a:noFill/>
          </p:spPr>
          <p:txBody>
            <a:bodyPr wrap="square" rtlCol="0">
              <a:spAutoFit/>
            </a:bodyPr>
            <a:lstStyle/>
            <a:p>
              <a:pPr algn="ctr"/>
              <a:r>
                <a:rPr lang="x-none" sz="3200" dirty="0"/>
                <a:t>19</a:t>
              </a:r>
            </a:p>
          </p:txBody>
        </p:sp>
      </p:grpSp>
      <p:grpSp>
        <p:nvGrpSpPr>
          <p:cNvPr id="36" name="Group 35">
            <a:extLst>
              <a:ext uri="{FF2B5EF4-FFF2-40B4-BE49-F238E27FC236}">
                <a16:creationId xmlns="" xmlns:a16="http://schemas.microsoft.com/office/drawing/2014/main" id="{F0656D0B-AB04-144D-9BCB-81028605C3C7}"/>
              </a:ext>
            </a:extLst>
          </p:cNvPr>
          <p:cNvGrpSpPr/>
          <p:nvPr/>
        </p:nvGrpSpPr>
        <p:grpSpPr>
          <a:xfrm>
            <a:off x="4401506" y="1872342"/>
            <a:ext cx="3185792" cy="3113315"/>
            <a:chOff x="4503104" y="1872342"/>
            <a:chExt cx="3185792" cy="3113315"/>
          </a:xfrm>
        </p:grpSpPr>
        <p:grpSp>
          <p:nvGrpSpPr>
            <p:cNvPr id="18" name="Group 17">
              <a:extLst>
                <a:ext uri="{FF2B5EF4-FFF2-40B4-BE49-F238E27FC236}">
                  <a16:creationId xmlns="" xmlns:a16="http://schemas.microsoft.com/office/drawing/2014/main" id="{DBA92021-13E8-7A44-838B-E664F3681C1C}"/>
                </a:ext>
              </a:extLst>
            </p:cNvPr>
            <p:cNvGrpSpPr/>
            <p:nvPr/>
          </p:nvGrpSpPr>
          <p:grpSpPr>
            <a:xfrm>
              <a:off x="4503104" y="1872342"/>
              <a:ext cx="3185792" cy="3113315"/>
              <a:chOff x="712441" y="1669143"/>
              <a:chExt cx="3185792" cy="3113315"/>
            </a:xfrm>
          </p:grpSpPr>
          <p:sp>
            <p:nvSpPr>
              <p:cNvPr id="19" name="Oval 18">
                <a:extLst>
                  <a:ext uri="{FF2B5EF4-FFF2-40B4-BE49-F238E27FC236}">
                    <a16:creationId xmlns="" xmlns:a16="http://schemas.microsoft.com/office/drawing/2014/main" id="{AE22AB08-1729-AE4D-BB25-CC060151B55B}"/>
                  </a:ext>
                </a:extLst>
              </p:cNvPr>
              <p:cNvSpPr/>
              <p:nvPr/>
            </p:nvSpPr>
            <p:spPr>
              <a:xfrm>
                <a:off x="1849001" y="1669143"/>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10</a:t>
                </a:r>
              </a:p>
            </p:txBody>
          </p:sp>
          <p:sp>
            <p:nvSpPr>
              <p:cNvPr id="20" name="Oval 19">
                <a:extLst>
                  <a:ext uri="{FF2B5EF4-FFF2-40B4-BE49-F238E27FC236}">
                    <a16:creationId xmlns="" xmlns:a16="http://schemas.microsoft.com/office/drawing/2014/main" id="{3619FCCA-CBCC-0B46-810A-CC574D25B0AB}"/>
                  </a:ext>
                </a:extLst>
              </p:cNvPr>
              <p:cNvSpPr/>
              <p:nvPr/>
            </p:nvSpPr>
            <p:spPr>
              <a:xfrm>
                <a:off x="712441"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13</a:t>
                </a:r>
              </a:p>
            </p:txBody>
          </p:sp>
          <p:sp>
            <p:nvSpPr>
              <p:cNvPr id="21" name="Oval 20">
                <a:extLst>
                  <a:ext uri="{FF2B5EF4-FFF2-40B4-BE49-F238E27FC236}">
                    <a16:creationId xmlns="" xmlns:a16="http://schemas.microsoft.com/office/drawing/2014/main" id="{0D04222E-8EEF-7149-B4FC-81EF5B435CA5}"/>
                  </a:ext>
                </a:extLst>
              </p:cNvPr>
              <p:cNvSpPr/>
              <p:nvPr/>
            </p:nvSpPr>
            <p:spPr>
              <a:xfrm>
                <a:off x="2983833"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5</a:t>
                </a:r>
              </a:p>
            </p:txBody>
          </p:sp>
          <p:cxnSp>
            <p:nvCxnSpPr>
              <p:cNvPr id="22" name="Straight Connector 21">
                <a:extLst>
                  <a:ext uri="{FF2B5EF4-FFF2-40B4-BE49-F238E27FC236}">
                    <a16:creationId xmlns="" xmlns:a16="http://schemas.microsoft.com/office/drawing/2014/main" id="{34C5B05C-80EB-9D4C-8EA0-C9EFDB68D158}"/>
                  </a:ext>
                </a:extLst>
              </p:cNvPr>
              <p:cNvCxnSpPr>
                <a:stCxn id="20" idx="0"/>
                <a:endCxn id="19" idx="3"/>
              </p:cNvCxnSpPr>
              <p:nvPr/>
            </p:nvCxnSpPr>
            <p:spPr>
              <a:xfrm flipV="1">
                <a:off x="1169641" y="2449632"/>
                <a:ext cx="813271"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91428EBF-90A0-F94F-82EF-F7EDB5C4A49B}"/>
                  </a:ext>
                </a:extLst>
              </p:cNvPr>
              <p:cNvCxnSpPr>
                <a:cxnSpLocks/>
                <a:stCxn id="21" idx="0"/>
                <a:endCxn id="19" idx="5"/>
              </p:cNvCxnSpPr>
              <p:nvPr/>
            </p:nvCxnSpPr>
            <p:spPr>
              <a:xfrm flipH="1" flipV="1">
                <a:off x="2629490" y="2449632"/>
                <a:ext cx="811543"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6150A67A-AF58-E844-88F1-71C1A7977D31}"/>
                  </a:ext>
                </a:extLst>
              </p:cNvPr>
              <p:cNvCxnSpPr>
                <a:cxnSpLocks/>
                <a:stCxn id="21" idx="2"/>
              </p:cNvCxnSpPr>
              <p:nvPr/>
            </p:nvCxnSpPr>
            <p:spPr>
              <a:xfrm flipH="1">
                <a:off x="1628569" y="4325258"/>
                <a:ext cx="135526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 xmlns:a16="http://schemas.microsoft.com/office/drawing/2014/main" id="{48ADA08B-97A8-B64A-8129-565861A6876A}"/>
                </a:ext>
              </a:extLst>
            </p:cNvPr>
            <p:cNvSpPr txBox="1"/>
            <p:nvPr/>
          </p:nvSpPr>
          <p:spPr>
            <a:xfrm>
              <a:off x="5612201" y="3422694"/>
              <a:ext cx="836053" cy="584775"/>
            </a:xfrm>
            <a:prstGeom prst="rect">
              <a:avLst/>
            </a:prstGeom>
            <a:noFill/>
          </p:spPr>
          <p:txBody>
            <a:bodyPr wrap="square" rtlCol="0">
              <a:spAutoFit/>
            </a:bodyPr>
            <a:lstStyle/>
            <a:p>
              <a:pPr algn="ctr"/>
              <a:r>
                <a:rPr lang="x-none" sz="3200" dirty="0"/>
                <a:t>28</a:t>
              </a:r>
            </a:p>
          </p:txBody>
        </p:sp>
      </p:grpSp>
      <p:grpSp>
        <p:nvGrpSpPr>
          <p:cNvPr id="25" name="Group 24">
            <a:extLst>
              <a:ext uri="{FF2B5EF4-FFF2-40B4-BE49-F238E27FC236}">
                <a16:creationId xmlns="" xmlns:a16="http://schemas.microsoft.com/office/drawing/2014/main" id="{ABF5A0B5-8CA7-E24D-83AD-CF051628C3ED}"/>
              </a:ext>
            </a:extLst>
          </p:cNvPr>
          <p:cNvGrpSpPr/>
          <p:nvPr/>
        </p:nvGrpSpPr>
        <p:grpSpPr>
          <a:xfrm>
            <a:off x="8028527" y="1872342"/>
            <a:ext cx="3185792" cy="3113315"/>
            <a:chOff x="712441" y="1669143"/>
            <a:chExt cx="3185792" cy="3113315"/>
          </a:xfrm>
        </p:grpSpPr>
        <p:sp>
          <p:nvSpPr>
            <p:cNvPr id="26" name="Oval 25">
              <a:extLst>
                <a:ext uri="{FF2B5EF4-FFF2-40B4-BE49-F238E27FC236}">
                  <a16:creationId xmlns="" xmlns:a16="http://schemas.microsoft.com/office/drawing/2014/main" id="{B6EDAF50-3E55-4944-B2CB-5A84725C8852}"/>
                </a:ext>
              </a:extLst>
            </p:cNvPr>
            <p:cNvSpPr/>
            <p:nvPr/>
          </p:nvSpPr>
          <p:spPr>
            <a:xfrm>
              <a:off x="1852132" y="1669143"/>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33</a:t>
              </a:r>
            </a:p>
          </p:txBody>
        </p:sp>
        <p:sp>
          <p:nvSpPr>
            <p:cNvPr id="27" name="Oval 26">
              <a:extLst>
                <a:ext uri="{FF2B5EF4-FFF2-40B4-BE49-F238E27FC236}">
                  <a16:creationId xmlns="" xmlns:a16="http://schemas.microsoft.com/office/drawing/2014/main" id="{56CF92D3-2A3B-0448-81D8-637C42D14222}"/>
                </a:ext>
              </a:extLst>
            </p:cNvPr>
            <p:cNvSpPr/>
            <p:nvPr/>
          </p:nvSpPr>
          <p:spPr>
            <a:xfrm>
              <a:off x="712441"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6</a:t>
              </a:r>
            </a:p>
          </p:txBody>
        </p:sp>
        <p:sp>
          <p:nvSpPr>
            <p:cNvPr id="28" name="Oval 27">
              <a:extLst>
                <a:ext uri="{FF2B5EF4-FFF2-40B4-BE49-F238E27FC236}">
                  <a16:creationId xmlns="" xmlns:a16="http://schemas.microsoft.com/office/drawing/2014/main" id="{20DCB384-0F28-F343-B2CB-9BB3573E2292}"/>
                </a:ext>
              </a:extLst>
            </p:cNvPr>
            <p:cNvSpPr/>
            <p:nvPr/>
          </p:nvSpPr>
          <p:spPr>
            <a:xfrm>
              <a:off x="2983833"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20</a:t>
              </a:r>
            </a:p>
          </p:txBody>
        </p:sp>
        <p:cxnSp>
          <p:nvCxnSpPr>
            <p:cNvPr id="29" name="Straight Connector 28">
              <a:extLst>
                <a:ext uri="{FF2B5EF4-FFF2-40B4-BE49-F238E27FC236}">
                  <a16:creationId xmlns="" xmlns:a16="http://schemas.microsoft.com/office/drawing/2014/main" id="{E11525CA-F86A-9142-82FA-F5C7A227F517}"/>
                </a:ext>
              </a:extLst>
            </p:cNvPr>
            <p:cNvCxnSpPr>
              <a:stCxn id="27" idx="0"/>
              <a:endCxn id="26" idx="3"/>
            </p:cNvCxnSpPr>
            <p:nvPr/>
          </p:nvCxnSpPr>
          <p:spPr>
            <a:xfrm flipV="1">
              <a:off x="1169641" y="2449632"/>
              <a:ext cx="81640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7BC3C403-15F6-6D4A-84AB-FA8F6213B470}"/>
                </a:ext>
              </a:extLst>
            </p:cNvPr>
            <p:cNvCxnSpPr>
              <a:cxnSpLocks/>
              <a:stCxn id="28" idx="0"/>
              <a:endCxn id="26" idx="5"/>
            </p:cNvCxnSpPr>
            <p:nvPr/>
          </p:nvCxnSpPr>
          <p:spPr>
            <a:xfrm flipH="1" flipV="1">
              <a:off x="2632621" y="2449632"/>
              <a:ext cx="80841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0D250A65-DD23-354E-AA7C-3B73905EF045}"/>
                </a:ext>
              </a:extLst>
            </p:cNvPr>
            <p:cNvCxnSpPr>
              <a:cxnSpLocks/>
              <a:stCxn id="28" idx="2"/>
            </p:cNvCxnSpPr>
            <p:nvPr/>
          </p:nvCxnSpPr>
          <p:spPr>
            <a:xfrm flipH="1">
              <a:off x="1628569" y="4325258"/>
              <a:ext cx="135526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 xmlns:a16="http://schemas.microsoft.com/office/drawing/2014/main" id="{1D4CF6DB-DF2A-EA4B-A8B8-D250868EB4B2}"/>
              </a:ext>
            </a:extLst>
          </p:cNvPr>
          <p:cNvSpPr txBox="1"/>
          <p:nvPr/>
        </p:nvSpPr>
        <p:spPr>
          <a:xfrm>
            <a:off x="9145347" y="3373275"/>
            <a:ext cx="836053" cy="584775"/>
          </a:xfrm>
          <a:prstGeom prst="rect">
            <a:avLst/>
          </a:prstGeom>
          <a:noFill/>
        </p:spPr>
        <p:txBody>
          <a:bodyPr wrap="square" rtlCol="0">
            <a:spAutoFit/>
          </a:bodyPr>
          <a:lstStyle/>
          <a:p>
            <a:pPr algn="ctr"/>
            <a:r>
              <a:rPr lang="x-none" sz="3200" dirty="0"/>
              <a:t>?</a:t>
            </a:r>
          </a:p>
        </p:txBody>
      </p:sp>
      <p:sp>
        <p:nvSpPr>
          <p:cNvPr id="45" name="TextBox 44">
            <a:extLst>
              <a:ext uri="{FF2B5EF4-FFF2-40B4-BE49-F238E27FC236}">
                <a16:creationId xmlns="" xmlns:a16="http://schemas.microsoft.com/office/drawing/2014/main" id="{10B78604-5003-874E-8CA2-E538689905EA}"/>
              </a:ext>
            </a:extLst>
          </p:cNvPr>
          <p:cNvSpPr txBox="1"/>
          <p:nvPr/>
        </p:nvSpPr>
        <p:spPr>
          <a:xfrm>
            <a:off x="9168218" y="3280941"/>
            <a:ext cx="836053" cy="769441"/>
          </a:xfrm>
          <a:prstGeom prst="rect">
            <a:avLst/>
          </a:prstGeom>
          <a:solidFill>
            <a:schemeClr val="bg1"/>
          </a:solidFill>
        </p:spPr>
        <p:txBody>
          <a:bodyPr wrap="square" rtlCol="0">
            <a:spAutoFit/>
          </a:bodyPr>
          <a:lstStyle/>
          <a:p>
            <a:pPr algn="ctr"/>
            <a:r>
              <a:rPr lang="x-none" sz="4400" dirty="0">
                <a:solidFill>
                  <a:srgbClr val="FF0000"/>
                </a:solidFill>
              </a:rPr>
              <a:t>59</a:t>
            </a:r>
          </a:p>
        </p:txBody>
      </p:sp>
    </p:spTree>
    <p:extLst>
      <p:ext uri="{BB962C8B-B14F-4D97-AF65-F5344CB8AC3E}">
        <p14:creationId xmlns:p14="http://schemas.microsoft.com/office/powerpoint/2010/main" val="339288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childTnLst>
                          </p:cTn>
                        </p:par>
                        <p:par>
                          <p:cTn id="37" fill="hold">
                            <p:stCondLst>
                              <p:cond delay="0"/>
                            </p:stCondLst>
                            <p:childTnLst>
                              <p:par>
                                <p:cTn id="38" presetID="26" presetClass="emph" presetSubtype="0" repeatCount="3000" fill="hold" grpId="0" nodeType="afterEffect">
                                  <p:stCondLst>
                                    <p:cond delay="0"/>
                                  </p:stCondLst>
                                  <p:childTnLst>
                                    <p:animEffect transition="out" filter="fade">
                                      <p:cBhvr>
                                        <p:cTn id="39" dur="500" tmFilter="0, 0; .2, .5; .8, .5; 1, 0"/>
                                        <p:tgtEl>
                                          <p:spTgt spid="45"/>
                                        </p:tgtEl>
                                      </p:cBhvr>
                                    </p:animEffect>
                                    <p:animScale>
                                      <p:cBhvr>
                                        <p:cTn id="40" dur="250" autoRev="1" fill="hold"/>
                                        <p:tgtEl>
                                          <p:spTgt spid="45"/>
                                        </p:tgtEl>
                                      </p:cBhvr>
                                      <p:by x="105000" y="105000"/>
                                    </p:animScale>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6" grpId="0"/>
      <p:bldP spid="46" grpId="1"/>
      <p:bldP spid="45" grpId="0" animBg="1"/>
      <p:bldP spid="4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 xmlns:a16="http://schemas.microsoft.com/office/drawing/2014/main" id="{9344994D-2F8D-CD41-8A09-00461D232F89}"/>
              </a:ext>
            </a:extLst>
          </p:cNvPr>
          <p:cNvSpPr/>
          <p:nvPr/>
        </p:nvSpPr>
        <p:spPr>
          <a:xfrm>
            <a:off x="1087393" y="1110953"/>
            <a:ext cx="5152071" cy="2194419"/>
          </a:xfrm>
          <a:prstGeom prst="roundRect">
            <a:avLst/>
          </a:prstGeom>
          <a:solidFill>
            <a:srgbClr val="FDE59B"/>
          </a:solidFill>
          <a:ln>
            <a:solidFill>
              <a:schemeClr val="accent6">
                <a:lumMod val="75000"/>
              </a:schemeClr>
            </a:solidFill>
            <a:extLst>
              <a:ext uri="{C807C97D-BFC1-408E-A445-0C87EB9F89A2}">
                <ask:lineSketchStyleProps xmlns:ask="http://schemas.microsoft.com/office/drawing/2018/sketchyshapes" xmln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5" name="Group 4">
            <a:extLst>
              <a:ext uri="{FF2B5EF4-FFF2-40B4-BE49-F238E27FC236}">
                <a16:creationId xmlns=""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 xmlns:a16="http://schemas.microsoft.com/office/drawing/2014/main" id="{918B8AFA-95AE-6645-8519-53BDE7A7B9B6}"/>
              </a:ext>
            </a:extLst>
          </p:cNvPr>
          <p:cNvSpPr txBox="1"/>
          <p:nvPr/>
        </p:nvSpPr>
        <p:spPr>
          <a:xfrm>
            <a:off x="1542377" y="462432"/>
            <a:ext cx="5878285" cy="584775"/>
          </a:xfrm>
          <a:prstGeom prst="rect">
            <a:avLst/>
          </a:prstGeom>
          <a:noFill/>
        </p:spPr>
        <p:txBody>
          <a:bodyPr wrap="square" rtlCol="0">
            <a:spAutoFit/>
          </a:bodyPr>
          <a:lstStyle/>
          <a:p>
            <a:r>
              <a:rPr lang="x-none" sz="3200" dirty="0">
                <a:latin typeface="Times New Roman" pitchFamily="18" charset="0"/>
                <a:cs typeface="Times New Roman" pitchFamily="18" charset="0"/>
              </a:rPr>
              <a:t>Tính nhẩm (theo mẫu):</a:t>
            </a:r>
          </a:p>
        </p:txBody>
      </p:sp>
      <p:sp>
        <p:nvSpPr>
          <p:cNvPr id="63" name="Rectangle 62">
            <a:extLst>
              <a:ext uri="{FF2B5EF4-FFF2-40B4-BE49-F238E27FC236}">
                <a16:creationId xmlns="" xmlns:a16="http://schemas.microsoft.com/office/drawing/2014/main" id="{0DF47864-30A8-8F41-85D5-81CD4CFFEFAC}"/>
              </a:ext>
            </a:extLst>
          </p:cNvPr>
          <p:cNvSpPr/>
          <p:nvPr/>
        </p:nvSpPr>
        <p:spPr>
          <a:xfrm>
            <a:off x="6408845" y="1122750"/>
            <a:ext cx="4597957" cy="2170826"/>
          </a:xfrm>
          <a:prstGeom prst="rect">
            <a:avLst/>
          </a:prstGeom>
          <a:solidFill>
            <a:srgbClr val="D8F3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4" name="TextBox 63">
            <a:extLst>
              <a:ext uri="{FF2B5EF4-FFF2-40B4-BE49-F238E27FC236}">
                <a16:creationId xmlns=""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x-none" sz="2800" dirty="0"/>
              <a:t>a)</a:t>
            </a:r>
          </a:p>
        </p:txBody>
      </p:sp>
      <p:sp>
        <p:nvSpPr>
          <p:cNvPr id="65" name="TextBox 64">
            <a:extLst>
              <a:ext uri="{FF2B5EF4-FFF2-40B4-BE49-F238E27FC236}">
                <a16:creationId xmlns="" xmlns:a16="http://schemas.microsoft.com/office/drawing/2014/main" id="{06F4F60C-07DD-9141-8E60-B86DFBC2F994}"/>
              </a:ext>
            </a:extLst>
          </p:cNvPr>
          <p:cNvSpPr txBox="1"/>
          <p:nvPr/>
        </p:nvSpPr>
        <p:spPr>
          <a:xfrm>
            <a:off x="1185095" y="1150988"/>
            <a:ext cx="4955239" cy="2308324"/>
          </a:xfrm>
          <a:prstGeom prst="rect">
            <a:avLst/>
          </a:prstGeom>
          <a:noFill/>
        </p:spPr>
        <p:txBody>
          <a:bodyPr wrap="square" rtlCol="0">
            <a:spAutoFit/>
          </a:bodyPr>
          <a:lstStyle/>
          <a:p>
            <a:pPr>
              <a:lnSpc>
                <a:spcPct val="150000"/>
              </a:lnSpc>
            </a:pPr>
            <a:r>
              <a:rPr lang="x-none" sz="3200" dirty="0">
                <a:latin typeface="Times New Roman" pitchFamily="18" charset="0"/>
                <a:cs typeface="Times New Roman" pitchFamily="18" charset="0"/>
              </a:rPr>
              <a:t>60 + 40 = ?</a:t>
            </a:r>
          </a:p>
          <a:p>
            <a:pPr>
              <a:lnSpc>
                <a:spcPct val="150000"/>
              </a:lnSpc>
            </a:pPr>
            <a:r>
              <a:rPr lang="en-US" sz="3200" dirty="0">
                <a:latin typeface="Times New Roman" pitchFamily="18" charset="0"/>
                <a:cs typeface="Times New Roman" pitchFamily="18" charset="0"/>
              </a:rPr>
              <a:t>6 </a:t>
            </a:r>
            <a:r>
              <a:rPr lang="en-US" sz="3200" dirty="0" err="1">
                <a:latin typeface="Times New Roman" pitchFamily="18" charset="0"/>
                <a:cs typeface="Times New Roman" pitchFamily="18" charset="0"/>
              </a:rPr>
              <a:t>chục</a:t>
            </a:r>
            <a:r>
              <a:rPr lang="en-US" sz="3200" dirty="0">
                <a:latin typeface="Times New Roman" pitchFamily="18" charset="0"/>
                <a:cs typeface="Times New Roman" pitchFamily="18" charset="0"/>
              </a:rPr>
              <a:t> + 4 </a:t>
            </a:r>
            <a:r>
              <a:rPr lang="en-US" sz="3200" dirty="0" err="1">
                <a:latin typeface="Times New Roman" pitchFamily="18" charset="0"/>
                <a:cs typeface="Times New Roman" pitchFamily="18" charset="0"/>
              </a:rPr>
              <a:t>chục</a:t>
            </a:r>
            <a:r>
              <a:rPr lang="en-US" sz="3200" dirty="0">
                <a:latin typeface="Times New Roman" pitchFamily="18" charset="0"/>
                <a:cs typeface="Times New Roman" pitchFamily="18" charset="0"/>
              </a:rPr>
              <a:t> = 10 </a:t>
            </a:r>
            <a:r>
              <a:rPr lang="en-US" sz="3200" dirty="0" err="1">
                <a:latin typeface="Times New Roman" pitchFamily="18" charset="0"/>
                <a:cs typeface="Times New Roman" pitchFamily="18" charset="0"/>
              </a:rPr>
              <a:t>chục</a:t>
            </a:r>
            <a:endParaRPr lang="en-US" sz="3200" dirty="0">
              <a:latin typeface="Times New Roman" pitchFamily="18" charset="0"/>
              <a:cs typeface="Times New Roman" pitchFamily="18" charset="0"/>
            </a:endParaRPr>
          </a:p>
          <a:p>
            <a:pPr>
              <a:lnSpc>
                <a:spcPct val="150000"/>
              </a:lnSpc>
            </a:pPr>
            <a:r>
              <a:rPr lang="x-none" sz="3200" dirty="0">
                <a:latin typeface="Times New Roman" pitchFamily="18" charset="0"/>
                <a:cs typeface="Times New Roman" pitchFamily="18" charset="0"/>
              </a:rPr>
              <a:t>60 + 40 = 100</a:t>
            </a:r>
          </a:p>
        </p:txBody>
      </p:sp>
      <p:sp>
        <p:nvSpPr>
          <p:cNvPr id="66" name="Rectangle 65">
            <a:extLst>
              <a:ext uri="{FF2B5EF4-FFF2-40B4-BE49-F238E27FC236}">
                <a16:creationId xmlns="" xmlns:a16="http://schemas.microsoft.com/office/drawing/2014/main" id="{E1A9E738-7957-A246-8AF6-6F38C25F970A}"/>
              </a:ext>
            </a:extLst>
          </p:cNvPr>
          <p:cNvSpPr/>
          <p:nvPr/>
        </p:nvSpPr>
        <p:spPr>
          <a:xfrm>
            <a:off x="1087393" y="3909861"/>
            <a:ext cx="5005517" cy="2170826"/>
          </a:xfrm>
          <a:prstGeom prst="rect">
            <a:avLst/>
          </a:prstGeom>
          <a:solidFill>
            <a:srgbClr val="F2D6C6">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7" name="Rectangle 66">
            <a:extLst>
              <a:ext uri="{FF2B5EF4-FFF2-40B4-BE49-F238E27FC236}">
                <a16:creationId xmlns="" xmlns:a16="http://schemas.microsoft.com/office/drawing/2014/main" id="{D489FDFB-B274-CE41-B601-3AED160DC474}"/>
              </a:ext>
            </a:extLst>
          </p:cNvPr>
          <p:cNvSpPr/>
          <p:nvPr/>
        </p:nvSpPr>
        <p:spPr>
          <a:xfrm>
            <a:off x="6408845" y="3909861"/>
            <a:ext cx="4597957" cy="2170826"/>
          </a:xfrm>
          <a:prstGeom prst="rect">
            <a:avLst/>
          </a:prstGeom>
          <a:solidFill>
            <a:srgbClr val="92D050">
              <a:alpha val="5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9" name="TextBox 68">
            <a:extLst>
              <a:ext uri="{FF2B5EF4-FFF2-40B4-BE49-F238E27FC236}">
                <a16:creationId xmlns="" xmlns:a16="http://schemas.microsoft.com/office/drawing/2014/main" id="{840353B1-BF5B-CD43-813F-03F6F05879DC}"/>
              </a:ext>
            </a:extLst>
          </p:cNvPr>
          <p:cNvSpPr txBox="1"/>
          <p:nvPr/>
        </p:nvSpPr>
        <p:spPr>
          <a:xfrm>
            <a:off x="6538380" y="1211955"/>
            <a:ext cx="4468422" cy="830997"/>
          </a:xfrm>
          <a:prstGeom prst="rect">
            <a:avLst/>
          </a:prstGeom>
          <a:noFill/>
        </p:spPr>
        <p:txBody>
          <a:bodyPr wrap="square" rtlCol="0">
            <a:spAutoFit/>
          </a:bodyPr>
          <a:lstStyle/>
          <a:p>
            <a:pPr>
              <a:lnSpc>
                <a:spcPct val="150000"/>
              </a:lnSpc>
            </a:pPr>
            <a:r>
              <a:rPr lang="x-none" sz="3200" dirty="0">
                <a:latin typeface="Times New Roman" pitchFamily="18" charset="0"/>
                <a:cs typeface="Times New Roman" pitchFamily="18" charset="0"/>
              </a:rPr>
              <a:t>50 + 50 = ?</a:t>
            </a:r>
          </a:p>
        </p:txBody>
      </p:sp>
      <p:sp>
        <p:nvSpPr>
          <p:cNvPr id="25" name="Rectangle 24">
            <a:extLst>
              <a:ext uri="{FF2B5EF4-FFF2-40B4-BE49-F238E27FC236}">
                <a16:creationId xmlns="" xmlns:a16="http://schemas.microsoft.com/office/drawing/2014/main" id="{3975CBD1-007B-A44E-BD1F-2440C5116F67}"/>
              </a:ext>
            </a:extLst>
          </p:cNvPr>
          <p:cNvSpPr/>
          <p:nvPr/>
        </p:nvSpPr>
        <p:spPr>
          <a:xfrm>
            <a:off x="6514710" y="1757549"/>
            <a:ext cx="4604902" cy="1569660"/>
          </a:xfrm>
          <a:prstGeom prst="rect">
            <a:avLst/>
          </a:prstGeom>
        </p:spPr>
        <p:txBody>
          <a:bodyPr wrap="square">
            <a:spAutoFit/>
          </a:bodyPr>
          <a:lstStyle/>
          <a:p>
            <a:pPr lvl="0">
              <a:lnSpc>
                <a:spcPct val="150000"/>
              </a:lnSpc>
            </a:pPr>
            <a:r>
              <a:rPr lang="en-US" sz="3200" dirty="0">
                <a:solidFill>
                  <a:prstClr val="black"/>
                </a:solidFill>
                <a:latin typeface="Times New Roman" pitchFamily="18" charset="0"/>
                <a:cs typeface="Times New Roman" pitchFamily="18" charset="0"/>
              </a:rPr>
              <a:t>5 </a:t>
            </a:r>
            <a:r>
              <a:rPr lang="en-US" sz="3200" dirty="0" err="1">
                <a:solidFill>
                  <a:prstClr val="black"/>
                </a:solidFill>
                <a:latin typeface="Times New Roman" pitchFamily="18" charset="0"/>
                <a:cs typeface="Times New Roman" pitchFamily="18" charset="0"/>
              </a:rPr>
              <a:t>chục</a:t>
            </a:r>
            <a:r>
              <a:rPr lang="en-US" sz="3200" dirty="0">
                <a:solidFill>
                  <a:prstClr val="black"/>
                </a:solidFill>
                <a:latin typeface="Times New Roman" pitchFamily="18" charset="0"/>
                <a:cs typeface="Times New Roman" pitchFamily="18" charset="0"/>
              </a:rPr>
              <a:t> + 5 </a:t>
            </a:r>
            <a:r>
              <a:rPr lang="en-US" sz="3200" dirty="0" err="1">
                <a:solidFill>
                  <a:prstClr val="black"/>
                </a:solidFill>
                <a:latin typeface="Times New Roman" pitchFamily="18" charset="0"/>
                <a:cs typeface="Times New Roman" pitchFamily="18" charset="0"/>
              </a:rPr>
              <a:t>chục</a:t>
            </a:r>
            <a:r>
              <a:rPr lang="en-US" sz="3200" dirty="0">
                <a:solidFill>
                  <a:prstClr val="black"/>
                </a:solidFill>
                <a:latin typeface="Times New Roman" pitchFamily="18" charset="0"/>
                <a:cs typeface="Times New Roman" pitchFamily="18" charset="0"/>
              </a:rPr>
              <a:t> = 10 </a:t>
            </a:r>
            <a:r>
              <a:rPr lang="en-US" sz="3200" dirty="0" err="1">
                <a:solidFill>
                  <a:prstClr val="black"/>
                </a:solidFill>
                <a:latin typeface="Times New Roman" pitchFamily="18" charset="0"/>
                <a:cs typeface="Times New Roman" pitchFamily="18" charset="0"/>
              </a:rPr>
              <a:t>chục</a:t>
            </a:r>
            <a:endParaRPr lang="en-US" sz="3200" dirty="0">
              <a:solidFill>
                <a:prstClr val="black"/>
              </a:solidFill>
              <a:latin typeface="Times New Roman" pitchFamily="18" charset="0"/>
              <a:cs typeface="Times New Roman" pitchFamily="18" charset="0"/>
            </a:endParaRPr>
          </a:p>
          <a:p>
            <a:pPr lvl="0">
              <a:lnSpc>
                <a:spcPct val="150000"/>
              </a:lnSpc>
            </a:pPr>
            <a:r>
              <a:rPr lang="x-none" sz="3200" dirty="0">
                <a:solidFill>
                  <a:prstClr val="black"/>
                </a:solidFill>
                <a:latin typeface="Times New Roman" pitchFamily="18" charset="0"/>
                <a:cs typeface="Times New Roman" pitchFamily="18" charset="0"/>
              </a:rPr>
              <a:t>50 + 50 = 100</a:t>
            </a:r>
          </a:p>
        </p:txBody>
      </p:sp>
      <p:sp>
        <p:nvSpPr>
          <p:cNvPr id="70" name="TextBox 69">
            <a:extLst>
              <a:ext uri="{FF2B5EF4-FFF2-40B4-BE49-F238E27FC236}">
                <a16:creationId xmlns="" xmlns:a16="http://schemas.microsoft.com/office/drawing/2014/main" id="{E11D09C2-A11D-8744-B7D8-23AB560185ED}"/>
              </a:ext>
            </a:extLst>
          </p:cNvPr>
          <p:cNvSpPr txBox="1"/>
          <p:nvPr/>
        </p:nvSpPr>
        <p:spPr>
          <a:xfrm>
            <a:off x="1648158" y="3991775"/>
            <a:ext cx="4468422" cy="830997"/>
          </a:xfrm>
          <a:prstGeom prst="rect">
            <a:avLst/>
          </a:prstGeom>
          <a:noFill/>
        </p:spPr>
        <p:txBody>
          <a:bodyPr wrap="square" rtlCol="0">
            <a:spAutoFit/>
          </a:bodyPr>
          <a:lstStyle/>
          <a:p>
            <a:pPr>
              <a:lnSpc>
                <a:spcPct val="150000"/>
              </a:lnSpc>
            </a:pPr>
            <a:r>
              <a:rPr lang="x-none" sz="3200" dirty="0">
                <a:latin typeface="Times New Roman" pitchFamily="18" charset="0"/>
                <a:cs typeface="Times New Roman" pitchFamily="18" charset="0"/>
              </a:rPr>
              <a:t>70 + 30 = ?</a:t>
            </a:r>
          </a:p>
        </p:txBody>
      </p:sp>
      <p:sp>
        <p:nvSpPr>
          <p:cNvPr id="71" name="Rectangle 70">
            <a:extLst>
              <a:ext uri="{FF2B5EF4-FFF2-40B4-BE49-F238E27FC236}">
                <a16:creationId xmlns="" xmlns:a16="http://schemas.microsoft.com/office/drawing/2014/main" id="{B6A59C6E-481B-2149-BEE6-70C6D8CD87A2}"/>
              </a:ext>
            </a:extLst>
          </p:cNvPr>
          <p:cNvSpPr/>
          <p:nvPr/>
        </p:nvSpPr>
        <p:spPr>
          <a:xfrm>
            <a:off x="1087394" y="4623404"/>
            <a:ext cx="5152071" cy="1569660"/>
          </a:xfrm>
          <a:prstGeom prst="rect">
            <a:avLst/>
          </a:prstGeom>
        </p:spPr>
        <p:txBody>
          <a:bodyPr wrap="square">
            <a:spAutoFit/>
          </a:bodyPr>
          <a:lstStyle/>
          <a:p>
            <a:pPr lvl="0">
              <a:lnSpc>
                <a:spcPct val="150000"/>
              </a:lnSpc>
            </a:pPr>
            <a:r>
              <a:rPr lang="en-US" sz="3200" dirty="0">
                <a:solidFill>
                  <a:prstClr val="black"/>
                </a:solidFill>
                <a:latin typeface="Times New Roman" pitchFamily="18" charset="0"/>
                <a:cs typeface="Times New Roman" pitchFamily="18" charset="0"/>
              </a:rPr>
              <a:t>7 </a:t>
            </a:r>
            <a:r>
              <a:rPr lang="en-US" sz="3200" dirty="0" err="1">
                <a:solidFill>
                  <a:prstClr val="black"/>
                </a:solidFill>
                <a:latin typeface="Times New Roman" pitchFamily="18" charset="0"/>
                <a:cs typeface="Times New Roman" pitchFamily="18" charset="0"/>
              </a:rPr>
              <a:t>chục</a:t>
            </a:r>
            <a:r>
              <a:rPr lang="en-US" sz="3200" dirty="0">
                <a:solidFill>
                  <a:prstClr val="black"/>
                </a:solidFill>
                <a:latin typeface="Times New Roman" pitchFamily="18" charset="0"/>
                <a:cs typeface="Times New Roman" pitchFamily="18" charset="0"/>
              </a:rPr>
              <a:t> + 3 </a:t>
            </a:r>
            <a:r>
              <a:rPr lang="en-US" sz="3200" dirty="0" err="1">
                <a:solidFill>
                  <a:prstClr val="black"/>
                </a:solidFill>
                <a:latin typeface="Times New Roman" pitchFamily="18" charset="0"/>
                <a:cs typeface="Times New Roman" pitchFamily="18" charset="0"/>
              </a:rPr>
              <a:t>chục</a:t>
            </a:r>
            <a:r>
              <a:rPr lang="en-US" sz="3200" dirty="0">
                <a:solidFill>
                  <a:prstClr val="black"/>
                </a:solidFill>
                <a:latin typeface="Times New Roman" pitchFamily="18" charset="0"/>
                <a:cs typeface="Times New Roman" pitchFamily="18" charset="0"/>
              </a:rPr>
              <a:t> = 10 </a:t>
            </a:r>
            <a:r>
              <a:rPr lang="en-US" sz="3200" dirty="0" err="1">
                <a:solidFill>
                  <a:prstClr val="black"/>
                </a:solidFill>
                <a:latin typeface="Times New Roman" pitchFamily="18" charset="0"/>
                <a:cs typeface="Times New Roman" pitchFamily="18" charset="0"/>
              </a:rPr>
              <a:t>chục</a:t>
            </a:r>
            <a:endParaRPr lang="en-US" sz="3200" dirty="0">
              <a:solidFill>
                <a:prstClr val="black"/>
              </a:solidFill>
              <a:latin typeface="Times New Roman" pitchFamily="18" charset="0"/>
              <a:cs typeface="Times New Roman" pitchFamily="18" charset="0"/>
            </a:endParaRPr>
          </a:p>
          <a:p>
            <a:pPr lvl="0">
              <a:lnSpc>
                <a:spcPct val="150000"/>
              </a:lnSpc>
            </a:pPr>
            <a:r>
              <a:rPr lang="x-none" sz="3200" dirty="0">
                <a:solidFill>
                  <a:prstClr val="black"/>
                </a:solidFill>
                <a:latin typeface="Times New Roman" pitchFamily="18" charset="0"/>
                <a:cs typeface="Times New Roman" pitchFamily="18" charset="0"/>
              </a:rPr>
              <a:t>70 + 30 = 100</a:t>
            </a:r>
          </a:p>
        </p:txBody>
      </p:sp>
      <p:sp>
        <p:nvSpPr>
          <p:cNvPr id="72" name="TextBox 71">
            <a:extLst>
              <a:ext uri="{FF2B5EF4-FFF2-40B4-BE49-F238E27FC236}">
                <a16:creationId xmlns="" xmlns:a16="http://schemas.microsoft.com/office/drawing/2014/main" id="{CF655F4A-B46B-3B4B-AB84-84ABE7FE5228}"/>
              </a:ext>
            </a:extLst>
          </p:cNvPr>
          <p:cNvSpPr txBox="1"/>
          <p:nvPr/>
        </p:nvSpPr>
        <p:spPr>
          <a:xfrm>
            <a:off x="6555400" y="3985877"/>
            <a:ext cx="4468422" cy="830997"/>
          </a:xfrm>
          <a:prstGeom prst="rect">
            <a:avLst/>
          </a:prstGeom>
          <a:noFill/>
        </p:spPr>
        <p:txBody>
          <a:bodyPr wrap="square" rtlCol="0">
            <a:spAutoFit/>
          </a:bodyPr>
          <a:lstStyle/>
          <a:p>
            <a:pPr>
              <a:lnSpc>
                <a:spcPct val="150000"/>
              </a:lnSpc>
            </a:pPr>
            <a:r>
              <a:rPr lang="x-none" sz="3200" dirty="0">
                <a:latin typeface="Times New Roman" pitchFamily="18" charset="0"/>
                <a:cs typeface="Times New Roman" pitchFamily="18" charset="0"/>
              </a:rPr>
              <a:t>20 + 80 = ?</a:t>
            </a:r>
          </a:p>
        </p:txBody>
      </p:sp>
      <p:sp>
        <p:nvSpPr>
          <p:cNvPr id="73" name="Rectangle 72">
            <a:extLst>
              <a:ext uri="{FF2B5EF4-FFF2-40B4-BE49-F238E27FC236}">
                <a16:creationId xmlns="" xmlns:a16="http://schemas.microsoft.com/office/drawing/2014/main" id="{43981EF7-9E2A-AA4D-BF87-79DABED2201B}"/>
              </a:ext>
            </a:extLst>
          </p:cNvPr>
          <p:cNvSpPr/>
          <p:nvPr/>
        </p:nvSpPr>
        <p:spPr>
          <a:xfrm>
            <a:off x="6538380" y="4623404"/>
            <a:ext cx="4604902" cy="1569660"/>
          </a:xfrm>
          <a:prstGeom prst="rect">
            <a:avLst/>
          </a:prstGeom>
        </p:spPr>
        <p:txBody>
          <a:bodyPr wrap="square">
            <a:spAutoFit/>
          </a:bodyPr>
          <a:lstStyle/>
          <a:p>
            <a:pPr lvl="0">
              <a:lnSpc>
                <a:spcPct val="150000"/>
              </a:lnSpc>
            </a:pPr>
            <a:r>
              <a:rPr lang="en-US" sz="3200" dirty="0">
                <a:solidFill>
                  <a:prstClr val="black"/>
                </a:solidFill>
                <a:latin typeface="Times New Roman" pitchFamily="18" charset="0"/>
                <a:cs typeface="Times New Roman" pitchFamily="18" charset="0"/>
              </a:rPr>
              <a:t>2 </a:t>
            </a:r>
            <a:r>
              <a:rPr lang="en-US" sz="3200" dirty="0" err="1">
                <a:solidFill>
                  <a:prstClr val="black"/>
                </a:solidFill>
                <a:latin typeface="Times New Roman" pitchFamily="18" charset="0"/>
                <a:cs typeface="Times New Roman" pitchFamily="18" charset="0"/>
              </a:rPr>
              <a:t>chục</a:t>
            </a:r>
            <a:r>
              <a:rPr lang="en-US" sz="3200" dirty="0">
                <a:solidFill>
                  <a:prstClr val="black"/>
                </a:solidFill>
                <a:latin typeface="Times New Roman" pitchFamily="18" charset="0"/>
                <a:cs typeface="Times New Roman" pitchFamily="18" charset="0"/>
              </a:rPr>
              <a:t> + 8 </a:t>
            </a:r>
            <a:r>
              <a:rPr lang="en-US" sz="3200" dirty="0" err="1">
                <a:solidFill>
                  <a:prstClr val="black"/>
                </a:solidFill>
                <a:latin typeface="Times New Roman" pitchFamily="18" charset="0"/>
                <a:cs typeface="Times New Roman" pitchFamily="18" charset="0"/>
              </a:rPr>
              <a:t>chục</a:t>
            </a:r>
            <a:r>
              <a:rPr lang="en-US" sz="3200" dirty="0">
                <a:solidFill>
                  <a:prstClr val="black"/>
                </a:solidFill>
                <a:latin typeface="Times New Roman" pitchFamily="18" charset="0"/>
                <a:cs typeface="Times New Roman" pitchFamily="18" charset="0"/>
              </a:rPr>
              <a:t> = 10 </a:t>
            </a:r>
            <a:r>
              <a:rPr lang="en-US" sz="3200" dirty="0" err="1">
                <a:solidFill>
                  <a:prstClr val="black"/>
                </a:solidFill>
                <a:latin typeface="Times New Roman" pitchFamily="18" charset="0"/>
                <a:cs typeface="Times New Roman" pitchFamily="18" charset="0"/>
              </a:rPr>
              <a:t>chục</a:t>
            </a:r>
            <a:endParaRPr lang="en-US" sz="3200" dirty="0">
              <a:solidFill>
                <a:prstClr val="black"/>
              </a:solidFill>
              <a:latin typeface="Times New Roman" pitchFamily="18" charset="0"/>
              <a:cs typeface="Times New Roman" pitchFamily="18" charset="0"/>
            </a:endParaRPr>
          </a:p>
          <a:p>
            <a:pPr lvl="0">
              <a:lnSpc>
                <a:spcPct val="150000"/>
              </a:lnSpc>
            </a:pPr>
            <a:r>
              <a:rPr lang="x-none" sz="3200" dirty="0">
                <a:solidFill>
                  <a:prstClr val="black"/>
                </a:solidFill>
                <a:latin typeface="Times New Roman" pitchFamily="18" charset="0"/>
                <a:cs typeface="Times New Roman" pitchFamily="18" charset="0"/>
              </a:rPr>
              <a:t>20 + 80 = 100</a:t>
            </a:r>
          </a:p>
        </p:txBody>
      </p:sp>
    </p:spTree>
    <p:extLst>
      <p:ext uri="{BB962C8B-B14F-4D97-AF65-F5344CB8AC3E}">
        <p14:creationId xmlns:p14="http://schemas.microsoft.com/office/powerpoint/2010/main" val="71642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xEl>
                                              <p:pRg st="0" end="0"/>
                                            </p:txEl>
                                          </p:spTgt>
                                        </p:tgtEl>
                                        <p:attrNameLst>
                                          <p:attrName>style.visibility</p:attrName>
                                        </p:attrNameLst>
                                      </p:cBhvr>
                                      <p:to>
                                        <p:strVal val="visible"/>
                                      </p:to>
                                    </p:set>
                                    <p:animEffect transition="in" filter="wipe(left)">
                                      <p:cBhvr>
                                        <p:cTn id="27" dur="500"/>
                                        <p:tgtEl>
                                          <p:spTgt spid="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xEl>
                                              <p:pRg st="1" end="1"/>
                                            </p:txEl>
                                          </p:spTgt>
                                        </p:tgtEl>
                                        <p:attrNameLst>
                                          <p:attrName>style.visibility</p:attrName>
                                        </p:attrNameLst>
                                      </p:cBhvr>
                                      <p:to>
                                        <p:strVal val="visible"/>
                                      </p:to>
                                    </p:set>
                                    <p:animEffect transition="in" filter="wipe(left)">
                                      <p:cBhvr>
                                        <p:cTn id="32" dur="500"/>
                                        <p:tgtEl>
                                          <p:spTgt spid="6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xEl>
                                              <p:pRg st="2" end="2"/>
                                            </p:txEl>
                                          </p:spTgt>
                                        </p:tgtEl>
                                        <p:attrNameLst>
                                          <p:attrName>style.visibility</p:attrName>
                                        </p:attrNameLst>
                                      </p:cBhvr>
                                      <p:to>
                                        <p:strVal val="visible"/>
                                      </p:to>
                                    </p:set>
                                    <p:animEffect transition="in" filter="wipe(left)">
                                      <p:cBhvr>
                                        <p:cTn id="37" dur="500"/>
                                        <p:tgtEl>
                                          <p:spTgt spid="6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ipe(left)">
                                      <p:cBhvr>
                                        <p:cTn id="64" dur="500"/>
                                        <p:tgtEl>
                                          <p:spTgt spid="70"/>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wipe(left)">
                                      <p:cBhvr>
                                        <p:cTn id="68" dur="500"/>
                                        <p:tgtEl>
                                          <p:spTgt spid="7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Effect transition="in" filter="wipe(left)">
                                      <p:cBhvr>
                                        <p:cTn id="73" dur="500"/>
                                        <p:tgtEl>
                                          <p:spTgt spid="25">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5">
                                            <p:txEl>
                                              <p:pRg st="1" end="1"/>
                                            </p:txEl>
                                          </p:spTgt>
                                        </p:tgtEl>
                                        <p:attrNameLst>
                                          <p:attrName>style.visibility</p:attrName>
                                        </p:attrNameLst>
                                      </p:cBhvr>
                                      <p:to>
                                        <p:strVal val="visible"/>
                                      </p:to>
                                    </p:set>
                                    <p:animEffect transition="in" filter="wipe(left)">
                                      <p:cBhvr>
                                        <p:cTn id="78" dur="500"/>
                                        <p:tgtEl>
                                          <p:spTgt spid="25">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1">
                                            <p:txEl>
                                              <p:pRg st="0" end="0"/>
                                            </p:txEl>
                                          </p:spTgt>
                                        </p:tgtEl>
                                        <p:attrNameLst>
                                          <p:attrName>style.visibility</p:attrName>
                                        </p:attrNameLst>
                                      </p:cBhvr>
                                      <p:to>
                                        <p:strVal val="visible"/>
                                      </p:to>
                                    </p:set>
                                    <p:animEffect transition="in" filter="wipe(left)">
                                      <p:cBhvr>
                                        <p:cTn id="83" dur="500"/>
                                        <p:tgtEl>
                                          <p:spTgt spid="7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1">
                                            <p:txEl>
                                              <p:pRg st="1" end="1"/>
                                            </p:txEl>
                                          </p:spTgt>
                                        </p:tgtEl>
                                        <p:attrNameLst>
                                          <p:attrName>style.visibility</p:attrName>
                                        </p:attrNameLst>
                                      </p:cBhvr>
                                      <p:to>
                                        <p:strVal val="visible"/>
                                      </p:to>
                                    </p:set>
                                    <p:animEffect transition="in" filter="wipe(left)">
                                      <p:cBhvr>
                                        <p:cTn id="88" dur="500"/>
                                        <p:tgtEl>
                                          <p:spTgt spid="71">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3">
                                            <p:txEl>
                                              <p:pRg st="0" end="0"/>
                                            </p:txEl>
                                          </p:spTgt>
                                        </p:tgtEl>
                                        <p:attrNameLst>
                                          <p:attrName>style.visibility</p:attrName>
                                        </p:attrNameLst>
                                      </p:cBhvr>
                                      <p:to>
                                        <p:strVal val="visible"/>
                                      </p:to>
                                    </p:set>
                                    <p:animEffect transition="in" filter="wipe(left)">
                                      <p:cBhvr>
                                        <p:cTn id="93" dur="500"/>
                                        <p:tgtEl>
                                          <p:spTgt spid="73">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73">
                                            <p:txEl>
                                              <p:pRg st="1" end="1"/>
                                            </p:txEl>
                                          </p:spTgt>
                                        </p:tgtEl>
                                        <p:attrNameLst>
                                          <p:attrName>style.visibility</p:attrName>
                                        </p:attrNameLst>
                                      </p:cBhvr>
                                      <p:to>
                                        <p:strVal val="visible"/>
                                      </p:to>
                                    </p:set>
                                    <p:animEffect transition="in" filter="wipe(left)">
                                      <p:cBhvr>
                                        <p:cTn id="98"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 xmlns:a16="http://schemas.microsoft.com/office/drawing/2014/main" id="{9344994D-2F8D-CD41-8A09-00461D232F89}"/>
              </a:ext>
            </a:extLst>
          </p:cNvPr>
          <p:cNvSpPr/>
          <p:nvPr/>
        </p:nvSpPr>
        <p:spPr>
          <a:xfrm>
            <a:off x="1488008" y="1110953"/>
            <a:ext cx="4604902" cy="2194419"/>
          </a:xfrm>
          <a:prstGeom prst="roundRect">
            <a:avLst/>
          </a:prstGeom>
          <a:solidFill>
            <a:srgbClr val="D8F3FC"/>
          </a:solidFill>
          <a:ln>
            <a:solidFill>
              <a:schemeClr val="accent5">
                <a:lumMod val="60000"/>
                <a:lumOff val="40000"/>
              </a:schemeClr>
            </a:solidFill>
            <a:extLst>
              <a:ext uri="{C807C97D-BFC1-408E-A445-0C87EB9F89A2}">
                <ask:lineSketchStyleProps xmlns:ask="http://schemas.microsoft.com/office/drawing/2018/sketchyshapes" xmln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5" name="Group 4">
            <a:extLst>
              <a:ext uri="{FF2B5EF4-FFF2-40B4-BE49-F238E27FC236}">
                <a16:creationId xmlns=""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 xmlns:a16="http://schemas.microsoft.com/office/drawing/2014/main" id="{918B8AFA-95AE-6645-8519-53BDE7A7B9B6}"/>
              </a:ext>
            </a:extLst>
          </p:cNvPr>
          <p:cNvSpPr txBox="1"/>
          <p:nvPr/>
        </p:nvSpPr>
        <p:spPr>
          <a:xfrm>
            <a:off x="1542377" y="462432"/>
            <a:ext cx="5878285" cy="584775"/>
          </a:xfrm>
          <a:prstGeom prst="rect">
            <a:avLst/>
          </a:prstGeom>
          <a:noFill/>
        </p:spPr>
        <p:txBody>
          <a:bodyPr wrap="square" rtlCol="0">
            <a:spAutoFit/>
          </a:bodyPr>
          <a:lstStyle/>
          <a:p>
            <a:r>
              <a:rPr lang="x-none" sz="3200" dirty="0">
                <a:latin typeface="Times New Roman" pitchFamily="18" charset="0"/>
                <a:cs typeface="Times New Roman" pitchFamily="18" charset="0"/>
              </a:rPr>
              <a:t>Tính nhẩm (theo mẫu):</a:t>
            </a:r>
          </a:p>
        </p:txBody>
      </p:sp>
      <p:sp>
        <p:nvSpPr>
          <p:cNvPr id="63" name="Rectangle 62">
            <a:extLst>
              <a:ext uri="{FF2B5EF4-FFF2-40B4-BE49-F238E27FC236}">
                <a16:creationId xmlns="" xmlns:a16="http://schemas.microsoft.com/office/drawing/2014/main" id="{0DF47864-30A8-8F41-85D5-81CD4CFFEFAC}"/>
              </a:ext>
            </a:extLst>
          </p:cNvPr>
          <p:cNvSpPr/>
          <p:nvPr/>
        </p:nvSpPr>
        <p:spPr>
          <a:xfrm>
            <a:off x="6408845" y="1122750"/>
            <a:ext cx="4597957" cy="2170826"/>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3200">
              <a:latin typeface="Times New Roman" pitchFamily="18" charset="0"/>
              <a:cs typeface="Times New Roman" pitchFamily="18" charset="0"/>
            </a:endParaRPr>
          </a:p>
        </p:txBody>
      </p:sp>
      <p:sp>
        <p:nvSpPr>
          <p:cNvPr id="64" name="TextBox 63">
            <a:extLst>
              <a:ext uri="{FF2B5EF4-FFF2-40B4-BE49-F238E27FC236}">
                <a16:creationId xmlns=""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x-none" sz="2800" dirty="0"/>
              <a:t>b)</a:t>
            </a:r>
          </a:p>
        </p:txBody>
      </p:sp>
      <p:sp>
        <p:nvSpPr>
          <p:cNvPr id="65" name="TextBox 64">
            <a:extLst>
              <a:ext uri="{FF2B5EF4-FFF2-40B4-BE49-F238E27FC236}">
                <a16:creationId xmlns="" xmlns:a16="http://schemas.microsoft.com/office/drawing/2014/main" id="{06F4F60C-07DD-9141-8E60-B86DFBC2F994}"/>
              </a:ext>
            </a:extLst>
          </p:cNvPr>
          <p:cNvSpPr txBox="1"/>
          <p:nvPr/>
        </p:nvSpPr>
        <p:spPr>
          <a:xfrm>
            <a:off x="1671912" y="1150988"/>
            <a:ext cx="4468422" cy="2308324"/>
          </a:xfrm>
          <a:prstGeom prst="rect">
            <a:avLst/>
          </a:prstGeom>
          <a:noFill/>
        </p:spPr>
        <p:txBody>
          <a:bodyPr wrap="square" rtlCol="0">
            <a:spAutoFit/>
          </a:bodyPr>
          <a:lstStyle/>
          <a:p>
            <a:pPr>
              <a:lnSpc>
                <a:spcPct val="150000"/>
              </a:lnSpc>
            </a:pPr>
            <a:r>
              <a:rPr lang="x-none" sz="3200" dirty="0">
                <a:latin typeface="Times New Roman" pitchFamily="18" charset="0"/>
                <a:cs typeface="Times New Roman" pitchFamily="18" charset="0"/>
              </a:rPr>
              <a:t>100 - 20 = ?</a:t>
            </a:r>
          </a:p>
          <a:p>
            <a:pPr>
              <a:lnSpc>
                <a:spcPct val="150000"/>
              </a:lnSpc>
            </a:pPr>
            <a:r>
              <a:rPr lang="en-US" sz="3200" dirty="0">
                <a:latin typeface="Times New Roman" pitchFamily="18" charset="0"/>
                <a:cs typeface="Times New Roman" pitchFamily="18" charset="0"/>
              </a:rPr>
              <a:t>10 </a:t>
            </a:r>
            <a:r>
              <a:rPr lang="en-US" sz="3200" dirty="0" err="1">
                <a:latin typeface="Times New Roman" pitchFamily="18" charset="0"/>
                <a:cs typeface="Times New Roman" pitchFamily="18" charset="0"/>
              </a:rPr>
              <a:t>chục</a:t>
            </a:r>
            <a:r>
              <a:rPr lang="en-US" sz="3200" dirty="0">
                <a:latin typeface="Times New Roman" pitchFamily="18" charset="0"/>
                <a:cs typeface="Times New Roman" pitchFamily="18" charset="0"/>
              </a:rPr>
              <a:t> - 2 </a:t>
            </a:r>
            <a:r>
              <a:rPr lang="en-US" sz="3200" dirty="0" err="1">
                <a:latin typeface="Times New Roman" pitchFamily="18" charset="0"/>
                <a:cs typeface="Times New Roman" pitchFamily="18" charset="0"/>
              </a:rPr>
              <a:t>chục</a:t>
            </a:r>
            <a:r>
              <a:rPr lang="en-US" sz="3200" dirty="0">
                <a:latin typeface="Times New Roman" pitchFamily="18" charset="0"/>
                <a:cs typeface="Times New Roman" pitchFamily="18" charset="0"/>
              </a:rPr>
              <a:t> = 8 </a:t>
            </a:r>
            <a:r>
              <a:rPr lang="en-US" sz="3200" dirty="0" err="1">
                <a:latin typeface="Times New Roman" pitchFamily="18" charset="0"/>
                <a:cs typeface="Times New Roman" pitchFamily="18" charset="0"/>
              </a:rPr>
              <a:t>chục</a:t>
            </a:r>
            <a:endParaRPr lang="en-US" sz="3200" dirty="0">
              <a:latin typeface="Times New Roman" pitchFamily="18" charset="0"/>
              <a:cs typeface="Times New Roman" pitchFamily="18" charset="0"/>
            </a:endParaRPr>
          </a:p>
          <a:p>
            <a:pPr>
              <a:lnSpc>
                <a:spcPct val="150000"/>
              </a:lnSpc>
            </a:pPr>
            <a:r>
              <a:rPr lang="x-none" sz="3200" dirty="0">
                <a:latin typeface="Times New Roman" pitchFamily="18" charset="0"/>
                <a:cs typeface="Times New Roman" pitchFamily="18" charset="0"/>
              </a:rPr>
              <a:t>100 - 20 = 80</a:t>
            </a:r>
          </a:p>
        </p:txBody>
      </p:sp>
      <p:sp>
        <p:nvSpPr>
          <p:cNvPr id="66" name="Rectangle 65">
            <a:extLst>
              <a:ext uri="{FF2B5EF4-FFF2-40B4-BE49-F238E27FC236}">
                <a16:creationId xmlns="" xmlns:a16="http://schemas.microsoft.com/office/drawing/2014/main" id="{E1A9E738-7957-A246-8AF6-6F38C25F970A}"/>
              </a:ext>
            </a:extLst>
          </p:cNvPr>
          <p:cNvSpPr/>
          <p:nvPr/>
        </p:nvSpPr>
        <p:spPr>
          <a:xfrm>
            <a:off x="1494953" y="3909861"/>
            <a:ext cx="4597957" cy="2170826"/>
          </a:xfrm>
          <a:prstGeom prst="rect">
            <a:avLst/>
          </a:prstGeom>
          <a:solidFill>
            <a:schemeClr val="accent6">
              <a:lumMod val="40000"/>
              <a:lumOff val="60000"/>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7" name="Rectangle 66">
            <a:extLst>
              <a:ext uri="{FF2B5EF4-FFF2-40B4-BE49-F238E27FC236}">
                <a16:creationId xmlns="" xmlns:a16="http://schemas.microsoft.com/office/drawing/2014/main" id="{D489FDFB-B274-CE41-B601-3AED160DC474}"/>
              </a:ext>
            </a:extLst>
          </p:cNvPr>
          <p:cNvSpPr/>
          <p:nvPr/>
        </p:nvSpPr>
        <p:spPr>
          <a:xfrm>
            <a:off x="6408845" y="3909861"/>
            <a:ext cx="4597957" cy="2170826"/>
          </a:xfrm>
          <a:prstGeom prst="rect">
            <a:avLst/>
          </a:prstGeom>
          <a:solidFill>
            <a:srgbClr val="FFF89A">
              <a:alpha val="8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9" name="TextBox 68">
            <a:extLst>
              <a:ext uri="{FF2B5EF4-FFF2-40B4-BE49-F238E27FC236}">
                <a16:creationId xmlns=""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x-none" sz="2800" dirty="0"/>
              <a:t>100 - 30 = ?</a:t>
            </a:r>
          </a:p>
        </p:txBody>
      </p:sp>
      <p:sp>
        <p:nvSpPr>
          <p:cNvPr id="25" name="Rectangle 24">
            <a:extLst>
              <a:ext uri="{FF2B5EF4-FFF2-40B4-BE49-F238E27FC236}">
                <a16:creationId xmlns="" xmlns:a16="http://schemas.microsoft.com/office/drawing/2014/main" id="{3975CBD1-007B-A44E-BD1F-2440C5116F67}"/>
              </a:ext>
            </a:extLst>
          </p:cNvPr>
          <p:cNvSpPr/>
          <p:nvPr/>
        </p:nvSpPr>
        <p:spPr>
          <a:xfrm>
            <a:off x="6514710" y="1757549"/>
            <a:ext cx="4604902" cy="1569660"/>
          </a:xfrm>
          <a:prstGeom prst="rect">
            <a:avLst/>
          </a:prstGeom>
        </p:spPr>
        <p:txBody>
          <a:bodyPr wrap="square">
            <a:spAutoFit/>
          </a:bodyPr>
          <a:lstStyle/>
          <a:p>
            <a:pPr lvl="0">
              <a:lnSpc>
                <a:spcPct val="150000"/>
              </a:lnSpc>
            </a:pPr>
            <a:r>
              <a:rPr lang="en-US" sz="3200" dirty="0">
                <a:solidFill>
                  <a:prstClr val="black"/>
                </a:solidFill>
                <a:latin typeface="Times New Roman" pitchFamily="18" charset="0"/>
                <a:cs typeface="Times New Roman" pitchFamily="18" charset="0"/>
              </a:rPr>
              <a:t>10 </a:t>
            </a:r>
            <a:r>
              <a:rPr lang="en-US" sz="3200" dirty="0" err="1">
                <a:solidFill>
                  <a:prstClr val="black"/>
                </a:solidFill>
                <a:latin typeface="Times New Roman" pitchFamily="18" charset="0"/>
                <a:cs typeface="Times New Roman" pitchFamily="18" charset="0"/>
              </a:rPr>
              <a:t>chục</a:t>
            </a:r>
            <a:r>
              <a:rPr lang="en-US" sz="3200" dirty="0">
                <a:solidFill>
                  <a:prstClr val="black"/>
                </a:solidFill>
                <a:latin typeface="Times New Roman" pitchFamily="18" charset="0"/>
                <a:cs typeface="Times New Roman" pitchFamily="18" charset="0"/>
              </a:rPr>
              <a:t> - 3 </a:t>
            </a:r>
            <a:r>
              <a:rPr lang="en-US" sz="3200" dirty="0" err="1">
                <a:solidFill>
                  <a:prstClr val="black"/>
                </a:solidFill>
                <a:latin typeface="Times New Roman" pitchFamily="18" charset="0"/>
                <a:cs typeface="Times New Roman" pitchFamily="18" charset="0"/>
              </a:rPr>
              <a:t>chục</a:t>
            </a:r>
            <a:r>
              <a:rPr lang="en-US" sz="3200" dirty="0">
                <a:solidFill>
                  <a:prstClr val="black"/>
                </a:solidFill>
                <a:latin typeface="Times New Roman" pitchFamily="18" charset="0"/>
                <a:cs typeface="Times New Roman" pitchFamily="18" charset="0"/>
              </a:rPr>
              <a:t> = 7 </a:t>
            </a:r>
            <a:r>
              <a:rPr lang="en-US" sz="3200" dirty="0" err="1">
                <a:solidFill>
                  <a:prstClr val="black"/>
                </a:solidFill>
                <a:latin typeface="Times New Roman" pitchFamily="18" charset="0"/>
                <a:cs typeface="Times New Roman" pitchFamily="18" charset="0"/>
              </a:rPr>
              <a:t>chục</a:t>
            </a:r>
            <a:endParaRPr lang="en-US" sz="3200" dirty="0">
              <a:solidFill>
                <a:prstClr val="black"/>
              </a:solidFill>
              <a:latin typeface="Times New Roman" pitchFamily="18" charset="0"/>
              <a:cs typeface="Times New Roman" pitchFamily="18" charset="0"/>
            </a:endParaRPr>
          </a:p>
          <a:p>
            <a:pPr lvl="0">
              <a:lnSpc>
                <a:spcPct val="150000"/>
              </a:lnSpc>
            </a:pPr>
            <a:r>
              <a:rPr lang="x-none" sz="3200" dirty="0">
                <a:solidFill>
                  <a:prstClr val="black"/>
                </a:solidFill>
                <a:latin typeface="Times New Roman" pitchFamily="18" charset="0"/>
                <a:cs typeface="Times New Roman" pitchFamily="18" charset="0"/>
              </a:rPr>
              <a:t>100 - 30 = 70</a:t>
            </a:r>
          </a:p>
        </p:txBody>
      </p:sp>
      <p:sp>
        <p:nvSpPr>
          <p:cNvPr id="70" name="TextBox 69">
            <a:extLst>
              <a:ext uri="{FF2B5EF4-FFF2-40B4-BE49-F238E27FC236}">
                <a16:creationId xmlns="" xmlns:a16="http://schemas.microsoft.com/office/drawing/2014/main" id="{E11D09C2-A11D-8744-B7D8-23AB560185ED}"/>
              </a:ext>
            </a:extLst>
          </p:cNvPr>
          <p:cNvSpPr txBox="1"/>
          <p:nvPr/>
        </p:nvSpPr>
        <p:spPr>
          <a:xfrm>
            <a:off x="1648158" y="3991775"/>
            <a:ext cx="4468422" cy="830997"/>
          </a:xfrm>
          <a:prstGeom prst="rect">
            <a:avLst/>
          </a:prstGeom>
          <a:noFill/>
        </p:spPr>
        <p:txBody>
          <a:bodyPr wrap="square" rtlCol="0">
            <a:spAutoFit/>
          </a:bodyPr>
          <a:lstStyle/>
          <a:p>
            <a:pPr>
              <a:lnSpc>
                <a:spcPct val="150000"/>
              </a:lnSpc>
            </a:pPr>
            <a:r>
              <a:rPr lang="x-none" sz="3200" dirty="0">
                <a:latin typeface="Times New Roman" pitchFamily="18" charset="0"/>
                <a:cs typeface="Times New Roman" pitchFamily="18" charset="0"/>
              </a:rPr>
              <a:t>100 - 50 = ?</a:t>
            </a:r>
          </a:p>
        </p:txBody>
      </p:sp>
      <p:sp>
        <p:nvSpPr>
          <p:cNvPr id="71" name="Rectangle 70">
            <a:extLst>
              <a:ext uri="{FF2B5EF4-FFF2-40B4-BE49-F238E27FC236}">
                <a16:creationId xmlns="" xmlns:a16="http://schemas.microsoft.com/office/drawing/2014/main" id="{B6A59C6E-481B-2149-BEE6-70C6D8CD87A2}"/>
              </a:ext>
            </a:extLst>
          </p:cNvPr>
          <p:cNvSpPr/>
          <p:nvPr/>
        </p:nvSpPr>
        <p:spPr>
          <a:xfrm>
            <a:off x="1634563" y="4623404"/>
            <a:ext cx="4604902" cy="1569660"/>
          </a:xfrm>
          <a:prstGeom prst="rect">
            <a:avLst/>
          </a:prstGeom>
        </p:spPr>
        <p:txBody>
          <a:bodyPr wrap="square">
            <a:spAutoFit/>
          </a:bodyPr>
          <a:lstStyle/>
          <a:p>
            <a:pPr lvl="0">
              <a:lnSpc>
                <a:spcPct val="150000"/>
              </a:lnSpc>
            </a:pPr>
            <a:r>
              <a:rPr lang="en-US" sz="3200" dirty="0">
                <a:solidFill>
                  <a:prstClr val="black"/>
                </a:solidFill>
                <a:latin typeface="Times New Roman" pitchFamily="18" charset="0"/>
                <a:cs typeface="Times New Roman" pitchFamily="18" charset="0"/>
              </a:rPr>
              <a:t>10 </a:t>
            </a:r>
            <a:r>
              <a:rPr lang="en-US" sz="3200" dirty="0" err="1">
                <a:solidFill>
                  <a:prstClr val="black"/>
                </a:solidFill>
                <a:latin typeface="Times New Roman" pitchFamily="18" charset="0"/>
                <a:cs typeface="Times New Roman" pitchFamily="18" charset="0"/>
              </a:rPr>
              <a:t>chục</a:t>
            </a:r>
            <a:r>
              <a:rPr lang="en-US" sz="3200" dirty="0">
                <a:solidFill>
                  <a:prstClr val="black"/>
                </a:solidFill>
                <a:latin typeface="Times New Roman" pitchFamily="18" charset="0"/>
                <a:cs typeface="Times New Roman" pitchFamily="18" charset="0"/>
              </a:rPr>
              <a:t> - 5 </a:t>
            </a:r>
            <a:r>
              <a:rPr lang="en-US" sz="3200" dirty="0" err="1">
                <a:solidFill>
                  <a:prstClr val="black"/>
                </a:solidFill>
                <a:latin typeface="Times New Roman" pitchFamily="18" charset="0"/>
                <a:cs typeface="Times New Roman" pitchFamily="18" charset="0"/>
              </a:rPr>
              <a:t>chục</a:t>
            </a:r>
            <a:r>
              <a:rPr lang="en-US" sz="3200" dirty="0">
                <a:solidFill>
                  <a:prstClr val="black"/>
                </a:solidFill>
                <a:latin typeface="Times New Roman" pitchFamily="18" charset="0"/>
                <a:cs typeface="Times New Roman" pitchFamily="18" charset="0"/>
              </a:rPr>
              <a:t> = 5 </a:t>
            </a:r>
            <a:r>
              <a:rPr lang="en-US" sz="3200" dirty="0" err="1">
                <a:solidFill>
                  <a:prstClr val="black"/>
                </a:solidFill>
                <a:latin typeface="Times New Roman" pitchFamily="18" charset="0"/>
                <a:cs typeface="Times New Roman" pitchFamily="18" charset="0"/>
              </a:rPr>
              <a:t>chục</a:t>
            </a:r>
            <a:endParaRPr lang="en-US" sz="3200" dirty="0">
              <a:solidFill>
                <a:prstClr val="black"/>
              </a:solidFill>
              <a:latin typeface="Times New Roman" pitchFamily="18" charset="0"/>
              <a:cs typeface="Times New Roman" pitchFamily="18" charset="0"/>
            </a:endParaRPr>
          </a:p>
          <a:p>
            <a:pPr lvl="0">
              <a:lnSpc>
                <a:spcPct val="150000"/>
              </a:lnSpc>
            </a:pPr>
            <a:r>
              <a:rPr lang="x-none" sz="3200" dirty="0">
                <a:solidFill>
                  <a:prstClr val="black"/>
                </a:solidFill>
                <a:latin typeface="Times New Roman" pitchFamily="18" charset="0"/>
                <a:cs typeface="Times New Roman" pitchFamily="18" charset="0"/>
              </a:rPr>
              <a:t>100 - 50 = 50</a:t>
            </a:r>
          </a:p>
        </p:txBody>
      </p:sp>
      <p:sp>
        <p:nvSpPr>
          <p:cNvPr id="72" name="TextBox 71">
            <a:extLst>
              <a:ext uri="{FF2B5EF4-FFF2-40B4-BE49-F238E27FC236}">
                <a16:creationId xmlns="" xmlns:a16="http://schemas.microsoft.com/office/drawing/2014/main" id="{CF655F4A-B46B-3B4B-AB84-84ABE7FE5228}"/>
              </a:ext>
            </a:extLst>
          </p:cNvPr>
          <p:cNvSpPr txBox="1"/>
          <p:nvPr/>
        </p:nvSpPr>
        <p:spPr>
          <a:xfrm>
            <a:off x="6555400" y="3985877"/>
            <a:ext cx="4468422" cy="830997"/>
          </a:xfrm>
          <a:prstGeom prst="rect">
            <a:avLst/>
          </a:prstGeom>
          <a:noFill/>
        </p:spPr>
        <p:txBody>
          <a:bodyPr wrap="square" rtlCol="0">
            <a:spAutoFit/>
          </a:bodyPr>
          <a:lstStyle/>
          <a:p>
            <a:pPr>
              <a:lnSpc>
                <a:spcPct val="150000"/>
              </a:lnSpc>
            </a:pPr>
            <a:r>
              <a:rPr lang="x-none" sz="3200" dirty="0">
                <a:latin typeface="Times New Roman" pitchFamily="18" charset="0"/>
                <a:cs typeface="Times New Roman" pitchFamily="18" charset="0"/>
              </a:rPr>
              <a:t>100 - 90 = ?</a:t>
            </a:r>
          </a:p>
        </p:txBody>
      </p:sp>
      <p:sp>
        <p:nvSpPr>
          <p:cNvPr id="73" name="Rectangle 72">
            <a:extLst>
              <a:ext uri="{FF2B5EF4-FFF2-40B4-BE49-F238E27FC236}">
                <a16:creationId xmlns="" xmlns:a16="http://schemas.microsoft.com/office/drawing/2014/main" id="{43981EF7-9E2A-AA4D-BF87-79DABED2201B}"/>
              </a:ext>
            </a:extLst>
          </p:cNvPr>
          <p:cNvSpPr/>
          <p:nvPr/>
        </p:nvSpPr>
        <p:spPr>
          <a:xfrm>
            <a:off x="6538380" y="4623404"/>
            <a:ext cx="4604902" cy="1569660"/>
          </a:xfrm>
          <a:prstGeom prst="rect">
            <a:avLst/>
          </a:prstGeom>
        </p:spPr>
        <p:txBody>
          <a:bodyPr wrap="square">
            <a:spAutoFit/>
          </a:bodyPr>
          <a:lstStyle/>
          <a:p>
            <a:pPr lvl="0">
              <a:lnSpc>
                <a:spcPct val="150000"/>
              </a:lnSpc>
            </a:pPr>
            <a:r>
              <a:rPr lang="en-US" sz="3200" dirty="0">
                <a:solidFill>
                  <a:prstClr val="black"/>
                </a:solidFill>
                <a:latin typeface="Times New Roman" pitchFamily="18" charset="0"/>
                <a:cs typeface="Times New Roman" pitchFamily="18" charset="0"/>
              </a:rPr>
              <a:t>10 </a:t>
            </a:r>
            <a:r>
              <a:rPr lang="en-US" sz="3200" dirty="0" err="1">
                <a:solidFill>
                  <a:prstClr val="black"/>
                </a:solidFill>
                <a:latin typeface="Times New Roman" pitchFamily="18" charset="0"/>
                <a:cs typeface="Times New Roman" pitchFamily="18" charset="0"/>
              </a:rPr>
              <a:t>chục</a:t>
            </a:r>
            <a:r>
              <a:rPr lang="en-US" sz="3200" dirty="0">
                <a:solidFill>
                  <a:prstClr val="black"/>
                </a:solidFill>
                <a:latin typeface="Times New Roman" pitchFamily="18" charset="0"/>
                <a:cs typeface="Times New Roman" pitchFamily="18" charset="0"/>
              </a:rPr>
              <a:t> - 9 </a:t>
            </a:r>
            <a:r>
              <a:rPr lang="en-US" sz="3200" dirty="0" err="1">
                <a:solidFill>
                  <a:prstClr val="black"/>
                </a:solidFill>
                <a:latin typeface="Times New Roman" pitchFamily="18" charset="0"/>
                <a:cs typeface="Times New Roman" pitchFamily="18" charset="0"/>
              </a:rPr>
              <a:t>chục</a:t>
            </a:r>
            <a:r>
              <a:rPr lang="en-US" sz="3200" dirty="0">
                <a:solidFill>
                  <a:prstClr val="black"/>
                </a:solidFill>
                <a:latin typeface="Times New Roman" pitchFamily="18" charset="0"/>
                <a:cs typeface="Times New Roman" pitchFamily="18" charset="0"/>
              </a:rPr>
              <a:t> = 1 </a:t>
            </a:r>
            <a:r>
              <a:rPr lang="en-US" sz="3200" dirty="0" err="1">
                <a:solidFill>
                  <a:prstClr val="black"/>
                </a:solidFill>
                <a:latin typeface="Times New Roman" pitchFamily="18" charset="0"/>
                <a:cs typeface="Times New Roman" pitchFamily="18" charset="0"/>
              </a:rPr>
              <a:t>chục</a:t>
            </a:r>
            <a:endParaRPr lang="en-US" sz="3200" dirty="0">
              <a:solidFill>
                <a:prstClr val="black"/>
              </a:solidFill>
              <a:latin typeface="Times New Roman" pitchFamily="18" charset="0"/>
              <a:cs typeface="Times New Roman" pitchFamily="18" charset="0"/>
            </a:endParaRPr>
          </a:p>
          <a:p>
            <a:pPr lvl="0">
              <a:lnSpc>
                <a:spcPct val="150000"/>
              </a:lnSpc>
            </a:pPr>
            <a:r>
              <a:rPr lang="x-none" sz="3200" dirty="0">
                <a:solidFill>
                  <a:prstClr val="black"/>
                </a:solidFill>
                <a:latin typeface="Times New Roman" pitchFamily="18" charset="0"/>
                <a:cs typeface="Times New Roman" pitchFamily="18" charset="0"/>
              </a:rPr>
              <a:t>100 - 90 = 10</a:t>
            </a:r>
          </a:p>
        </p:txBody>
      </p:sp>
    </p:spTree>
    <p:extLst>
      <p:ext uri="{BB962C8B-B14F-4D97-AF65-F5344CB8AC3E}">
        <p14:creationId xmlns:p14="http://schemas.microsoft.com/office/powerpoint/2010/main" val="88720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5">
                                            <p:txEl>
                                              <p:pRg st="0" end="0"/>
                                            </p:txEl>
                                          </p:spTgt>
                                        </p:tgtEl>
                                        <p:attrNameLst>
                                          <p:attrName>style.visibility</p:attrName>
                                        </p:attrNameLst>
                                      </p:cBhvr>
                                      <p:to>
                                        <p:strVal val="visible"/>
                                      </p:to>
                                    </p:set>
                                    <p:animEffect transition="in" filter="wipe(left)">
                                      <p:cBhvr>
                                        <p:cTn id="18" dur="500"/>
                                        <p:tgtEl>
                                          <p:spTgt spid="6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5">
                                            <p:txEl>
                                              <p:pRg st="1" end="1"/>
                                            </p:txEl>
                                          </p:spTgt>
                                        </p:tgtEl>
                                        <p:attrNameLst>
                                          <p:attrName>style.visibility</p:attrName>
                                        </p:attrNameLst>
                                      </p:cBhvr>
                                      <p:to>
                                        <p:strVal val="visible"/>
                                      </p:to>
                                    </p:set>
                                    <p:animEffect transition="in" filter="wipe(left)">
                                      <p:cBhvr>
                                        <p:cTn id="23" dur="500"/>
                                        <p:tgtEl>
                                          <p:spTgt spid="6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5">
                                            <p:txEl>
                                              <p:pRg st="2" end="2"/>
                                            </p:txEl>
                                          </p:spTgt>
                                        </p:tgtEl>
                                        <p:attrNameLst>
                                          <p:attrName>style.visibility</p:attrName>
                                        </p:attrNameLst>
                                      </p:cBhvr>
                                      <p:to>
                                        <p:strVal val="visible"/>
                                      </p:to>
                                    </p:set>
                                    <p:animEffect transition="in" filter="wipe(left)">
                                      <p:cBhvr>
                                        <p:cTn id="28" dur="500"/>
                                        <p:tgtEl>
                                          <p:spTgt spid="6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p:cTn id="33" dur="500" fill="hold"/>
                                        <p:tgtEl>
                                          <p:spTgt spid="63"/>
                                        </p:tgtEl>
                                        <p:attrNameLst>
                                          <p:attrName>ppt_w</p:attrName>
                                        </p:attrNameLst>
                                      </p:cBhvr>
                                      <p:tavLst>
                                        <p:tav tm="0">
                                          <p:val>
                                            <p:fltVal val="0"/>
                                          </p:val>
                                        </p:tav>
                                        <p:tav tm="100000">
                                          <p:val>
                                            <p:strVal val="#ppt_w"/>
                                          </p:val>
                                        </p:tav>
                                      </p:tavLst>
                                    </p:anim>
                                    <p:anim calcmode="lin" valueType="num">
                                      <p:cBhvr>
                                        <p:cTn id="34" dur="500" fill="hold"/>
                                        <p:tgtEl>
                                          <p:spTgt spid="63"/>
                                        </p:tgtEl>
                                        <p:attrNameLst>
                                          <p:attrName>ppt_h</p:attrName>
                                        </p:attrNameLst>
                                      </p:cBhvr>
                                      <p:tavLst>
                                        <p:tav tm="0">
                                          <p:val>
                                            <p:fltVal val="0"/>
                                          </p:val>
                                        </p:tav>
                                        <p:tav tm="100000">
                                          <p:val>
                                            <p:strVal val="#ppt_h"/>
                                          </p:val>
                                        </p:tav>
                                      </p:tavLst>
                                    </p:anim>
                                    <p:animEffect transition="in" filter="fade">
                                      <p:cBhvr>
                                        <p:cTn id="35" dur="500"/>
                                        <p:tgtEl>
                                          <p:spTgt spid="63"/>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ipe(left)">
                                      <p:cBhvr>
                                        <p:cTn id="51" dur="500"/>
                                        <p:tgtEl>
                                          <p:spTgt spid="69"/>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left)">
                                      <p:cBhvr>
                                        <p:cTn id="55" dur="500"/>
                                        <p:tgtEl>
                                          <p:spTgt spid="70"/>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left)">
                                      <p:cBhvr>
                                        <p:cTn id="59" dur="500"/>
                                        <p:tgtEl>
                                          <p:spTgt spid="7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wipe(left)">
                                      <p:cBhvr>
                                        <p:cTn id="64" dur="500"/>
                                        <p:tgtEl>
                                          <p:spTgt spid="25">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5">
                                            <p:txEl>
                                              <p:pRg st="1" end="1"/>
                                            </p:txEl>
                                          </p:spTgt>
                                        </p:tgtEl>
                                        <p:attrNameLst>
                                          <p:attrName>style.visibility</p:attrName>
                                        </p:attrNameLst>
                                      </p:cBhvr>
                                      <p:to>
                                        <p:strVal val="visible"/>
                                      </p:to>
                                    </p:set>
                                    <p:animEffect transition="in" filter="wipe(left)">
                                      <p:cBhvr>
                                        <p:cTn id="69" dur="500"/>
                                        <p:tgtEl>
                                          <p:spTgt spid="25">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1">
                                            <p:txEl>
                                              <p:pRg st="0" end="0"/>
                                            </p:txEl>
                                          </p:spTgt>
                                        </p:tgtEl>
                                        <p:attrNameLst>
                                          <p:attrName>style.visibility</p:attrName>
                                        </p:attrNameLst>
                                      </p:cBhvr>
                                      <p:to>
                                        <p:strVal val="visible"/>
                                      </p:to>
                                    </p:set>
                                    <p:animEffect transition="in" filter="wipe(left)">
                                      <p:cBhvr>
                                        <p:cTn id="74" dur="500"/>
                                        <p:tgtEl>
                                          <p:spTgt spid="7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1">
                                            <p:txEl>
                                              <p:pRg st="1" end="1"/>
                                            </p:txEl>
                                          </p:spTgt>
                                        </p:tgtEl>
                                        <p:attrNameLst>
                                          <p:attrName>style.visibility</p:attrName>
                                        </p:attrNameLst>
                                      </p:cBhvr>
                                      <p:to>
                                        <p:strVal val="visible"/>
                                      </p:to>
                                    </p:set>
                                    <p:animEffect transition="in" filter="wipe(left)">
                                      <p:cBhvr>
                                        <p:cTn id="79" dur="500"/>
                                        <p:tgtEl>
                                          <p:spTgt spid="71">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3">
                                            <p:txEl>
                                              <p:pRg st="0" end="0"/>
                                            </p:txEl>
                                          </p:spTgt>
                                        </p:tgtEl>
                                        <p:attrNameLst>
                                          <p:attrName>style.visibility</p:attrName>
                                        </p:attrNameLst>
                                      </p:cBhvr>
                                      <p:to>
                                        <p:strVal val="visible"/>
                                      </p:to>
                                    </p:set>
                                    <p:animEffect transition="in" filter="wipe(left)">
                                      <p:cBhvr>
                                        <p:cTn id="84" dur="500"/>
                                        <p:tgtEl>
                                          <p:spTgt spid="73">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73">
                                            <p:txEl>
                                              <p:pRg st="1" end="1"/>
                                            </p:txEl>
                                          </p:spTgt>
                                        </p:tgtEl>
                                        <p:attrNameLst>
                                          <p:attrName>style.visibility</p:attrName>
                                        </p:attrNameLst>
                                      </p:cBhvr>
                                      <p:to>
                                        <p:strVal val="visible"/>
                                      </p:to>
                                    </p:set>
                                    <p:animEffect transition="in" filter="wipe(left)">
                                      <p:cBhvr>
                                        <p:cTn id="89"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C3C3464B-36F3-BF4F-BA60-2937E94FB24F}"/>
              </a:ext>
            </a:extLst>
          </p:cNvPr>
          <p:cNvGrpSpPr/>
          <p:nvPr/>
        </p:nvGrpSpPr>
        <p:grpSpPr>
          <a:xfrm>
            <a:off x="999909" y="313253"/>
            <a:ext cx="605826" cy="830997"/>
            <a:chOff x="3174278" y="237323"/>
            <a:chExt cx="605826" cy="830997"/>
          </a:xfrm>
        </p:grpSpPr>
        <p:sp>
          <p:nvSpPr>
            <p:cNvPr id="3" name="Oval 2">
              <a:extLst>
                <a:ext uri="{FF2B5EF4-FFF2-40B4-BE49-F238E27FC236}">
                  <a16:creationId xmlns="" xmlns:a16="http://schemas.microsoft.com/office/drawing/2014/main" id="{A0C58535-48C7-FA4F-BDFE-82E2B0842A6B}"/>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69ADDCA3-8112-104E-867F-C8F10734EC13}"/>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 xmlns:a16="http://schemas.microsoft.com/office/drawing/2014/main" id="{E1AC9D9D-52B3-B043-BD1A-99039CC75FC5}"/>
              </a:ext>
            </a:extLst>
          </p:cNvPr>
          <p:cNvSpPr txBox="1"/>
          <p:nvPr/>
        </p:nvSpPr>
        <p:spPr>
          <a:xfrm>
            <a:off x="1660104" y="435503"/>
            <a:ext cx="5878285" cy="646331"/>
          </a:xfrm>
          <a:prstGeom prst="rect">
            <a:avLst/>
          </a:prstGeom>
          <a:noFill/>
        </p:spPr>
        <p:txBody>
          <a:bodyPr wrap="square" rtlCol="0">
            <a:spAutoFit/>
          </a:bodyPr>
          <a:lstStyle/>
          <a:p>
            <a:r>
              <a:rPr lang="x-none" sz="3600" dirty="0">
                <a:latin typeface="Times New Roman" pitchFamily="18" charset="0"/>
                <a:cs typeface="Times New Roman" pitchFamily="18" charset="0"/>
              </a:rPr>
              <a:t>Đặt tính rồi tính</a:t>
            </a:r>
          </a:p>
        </p:txBody>
      </p:sp>
      <p:sp>
        <p:nvSpPr>
          <p:cNvPr id="48" name="Rectangle 47">
            <a:extLst>
              <a:ext uri="{FF2B5EF4-FFF2-40B4-BE49-F238E27FC236}">
                <a16:creationId xmlns="" xmlns:a16="http://schemas.microsoft.com/office/drawing/2014/main" id="{9F6191E7-7E8E-A842-BB1D-C3E507D197A9}"/>
              </a:ext>
            </a:extLst>
          </p:cNvPr>
          <p:cNvSpPr/>
          <p:nvPr/>
        </p:nvSpPr>
        <p:spPr>
          <a:xfrm>
            <a:off x="999909"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35 + 4</a:t>
            </a:r>
          </a:p>
        </p:txBody>
      </p:sp>
      <p:sp>
        <p:nvSpPr>
          <p:cNvPr id="49" name="Rectangle 48">
            <a:extLst>
              <a:ext uri="{FF2B5EF4-FFF2-40B4-BE49-F238E27FC236}">
                <a16:creationId xmlns="" xmlns:a16="http://schemas.microsoft.com/office/drawing/2014/main" id="{1881A28C-C7F0-BE47-8B46-A356FFDAE0F1}"/>
              </a:ext>
            </a:extLst>
          </p:cNvPr>
          <p:cNvSpPr/>
          <p:nvPr/>
        </p:nvSpPr>
        <p:spPr>
          <a:xfrm>
            <a:off x="3556665"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52 + 37</a:t>
            </a:r>
          </a:p>
        </p:txBody>
      </p:sp>
      <p:sp>
        <p:nvSpPr>
          <p:cNvPr id="50" name="Rectangle 49">
            <a:extLst>
              <a:ext uri="{FF2B5EF4-FFF2-40B4-BE49-F238E27FC236}">
                <a16:creationId xmlns="" xmlns:a16="http://schemas.microsoft.com/office/drawing/2014/main" id="{0AD61EE0-B09A-6342-9957-65E0C3C1E0AA}"/>
              </a:ext>
            </a:extLst>
          </p:cNvPr>
          <p:cNvSpPr/>
          <p:nvPr/>
        </p:nvSpPr>
        <p:spPr>
          <a:xfrm>
            <a:off x="6415947"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68 - 6</a:t>
            </a:r>
          </a:p>
        </p:txBody>
      </p:sp>
      <p:sp>
        <p:nvSpPr>
          <p:cNvPr id="51" name="Rectangle 50">
            <a:extLst>
              <a:ext uri="{FF2B5EF4-FFF2-40B4-BE49-F238E27FC236}">
                <a16:creationId xmlns="" xmlns:a16="http://schemas.microsoft.com/office/drawing/2014/main" id="{E9A841D1-6DB6-614F-A537-28F2E5B8155D}"/>
              </a:ext>
            </a:extLst>
          </p:cNvPr>
          <p:cNvSpPr/>
          <p:nvPr/>
        </p:nvSpPr>
        <p:spPr>
          <a:xfrm>
            <a:off x="8925073"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79 - 55</a:t>
            </a:r>
          </a:p>
        </p:txBody>
      </p:sp>
      <p:grpSp>
        <p:nvGrpSpPr>
          <p:cNvPr id="52" name="Group 51">
            <a:extLst>
              <a:ext uri="{FF2B5EF4-FFF2-40B4-BE49-F238E27FC236}">
                <a16:creationId xmlns="" xmlns:a16="http://schemas.microsoft.com/office/drawing/2014/main" id="{EE0953BA-0A54-3545-9B0C-2077AA199BCF}"/>
              </a:ext>
            </a:extLst>
          </p:cNvPr>
          <p:cNvGrpSpPr/>
          <p:nvPr/>
        </p:nvGrpSpPr>
        <p:grpSpPr>
          <a:xfrm>
            <a:off x="1302822" y="3429000"/>
            <a:ext cx="1467795" cy="1690327"/>
            <a:chOff x="1155435" y="2301436"/>
            <a:chExt cx="1614574" cy="1164642"/>
          </a:xfrm>
        </p:grpSpPr>
        <p:cxnSp>
          <p:nvCxnSpPr>
            <p:cNvPr id="53" name="Straight Connector 52">
              <a:extLst>
                <a:ext uri="{FF2B5EF4-FFF2-40B4-BE49-F238E27FC236}">
                  <a16:creationId xmlns="" xmlns:a16="http://schemas.microsoft.com/office/drawing/2014/main" id="{4044BD13-0220-4747-BA26-F81326002C13}"/>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9E3EC77D-F325-2B4C-B493-820957EE26E6}"/>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 xmlns:a16="http://schemas.microsoft.com/office/drawing/2014/main" id="{43EED7C6-CD9F-8147-8E62-922076DA7B2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56" name="Rectangle 55">
            <a:extLst>
              <a:ext uri="{FF2B5EF4-FFF2-40B4-BE49-F238E27FC236}">
                <a16:creationId xmlns="" xmlns:a16="http://schemas.microsoft.com/office/drawing/2014/main" id="{16C4887D-9484-754E-8774-32C3D248F978}"/>
              </a:ext>
            </a:extLst>
          </p:cNvPr>
          <p:cNvSpPr/>
          <p:nvPr/>
        </p:nvSpPr>
        <p:spPr>
          <a:xfrm>
            <a:off x="1671760" y="2902149"/>
            <a:ext cx="755335" cy="707886"/>
          </a:xfrm>
          <a:prstGeom prst="rect">
            <a:avLst/>
          </a:prstGeom>
        </p:spPr>
        <p:txBody>
          <a:bodyPr wrap="none">
            <a:spAutoFit/>
          </a:bodyPr>
          <a:lstStyle/>
          <a:p>
            <a:r>
              <a:rPr lang="vi-VN" sz="4000" dirty="0"/>
              <a:t>35</a:t>
            </a:r>
          </a:p>
        </p:txBody>
      </p:sp>
      <p:sp>
        <p:nvSpPr>
          <p:cNvPr id="57" name="Rectangle 56">
            <a:extLst>
              <a:ext uri="{FF2B5EF4-FFF2-40B4-BE49-F238E27FC236}">
                <a16:creationId xmlns="" xmlns:a16="http://schemas.microsoft.com/office/drawing/2014/main" id="{7FB179EB-8772-D54B-82CB-B56592741CB0}"/>
              </a:ext>
            </a:extLst>
          </p:cNvPr>
          <p:cNvSpPr/>
          <p:nvPr/>
        </p:nvSpPr>
        <p:spPr>
          <a:xfrm>
            <a:off x="1355964" y="3351824"/>
            <a:ext cx="453970" cy="646331"/>
          </a:xfrm>
          <a:prstGeom prst="rect">
            <a:avLst/>
          </a:prstGeom>
        </p:spPr>
        <p:txBody>
          <a:bodyPr wrap="none">
            <a:spAutoFit/>
          </a:bodyPr>
          <a:lstStyle/>
          <a:p>
            <a:r>
              <a:rPr lang="vi-VN" sz="3600" dirty="0"/>
              <a:t>+</a:t>
            </a:r>
          </a:p>
        </p:txBody>
      </p:sp>
      <p:sp>
        <p:nvSpPr>
          <p:cNvPr id="58" name="Rectangle 57">
            <a:extLst>
              <a:ext uri="{FF2B5EF4-FFF2-40B4-BE49-F238E27FC236}">
                <a16:creationId xmlns="" xmlns:a16="http://schemas.microsoft.com/office/drawing/2014/main" id="{562FBC87-AAE8-1941-9E55-6F68CFF48E6A}"/>
              </a:ext>
            </a:extLst>
          </p:cNvPr>
          <p:cNvSpPr/>
          <p:nvPr/>
        </p:nvSpPr>
        <p:spPr>
          <a:xfrm>
            <a:off x="1947174" y="3731660"/>
            <a:ext cx="449442" cy="707886"/>
          </a:xfrm>
          <a:prstGeom prst="rect">
            <a:avLst/>
          </a:prstGeom>
        </p:spPr>
        <p:txBody>
          <a:bodyPr wrap="square">
            <a:spAutoFit/>
          </a:bodyPr>
          <a:lstStyle/>
          <a:p>
            <a:r>
              <a:rPr lang="vi-VN" sz="4000" dirty="0"/>
              <a:t>4</a:t>
            </a:r>
          </a:p>
        </p:txBody>
      </p:sp>
      <p:cxnSp>
        <p:nvCxnSpPr>
          <p:cNvPr id="59" name="Straight Connector 58">
            <a:extLst>
              <a:ext uri="{FF2B5EF4-FFF2-40B4-BE49-F238E27FC236}">
                <a16:creationId xmlns="" xmlns:a16="http://schemas.microsoft.com/office/drawing/2014/main" id="{F9C53CD2-637A-AD47-847A-90264554B865}"/>
              </a:ext>
            </a:extLst>
          </p:cNvPr>
          <p:cNvCxnSpPr/>
          <p:nvPr/>
        </p:nvCxnSpPr>
        <p:spPr>
          <a:xfrm>
            <a:off x="153022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 xmlns:a16="http://schemas.microsoft.com/office/drawing/2014/main" id="{D462B8E1-BE85-6A4A-90AE-F6837C7AA766}"/>
              </a:ext>
            </a:extLst>
          </p:cNvPr>
          <p:cNvSpPr/>
          <p:nvPr/>
        </p:nvSpPr>
        <p:spPr>
          <a:xfrm>
            <a:off x="1966725" y="4570873"/>
            <a:ext cx="470000" cy="707886"/>
          </a:xfrm>
          <a:prstGeom prst="rect">
            <a:avLst/>
          </a:prstGeom>
        </p:spPr>
        <p:txBody>
          <a:bodyPr wrap="none">
            <a:spAutoFit/>
          </a:bodyPr>
          <a:lstStyle/>
          <a:p>
            <a:r>
              <a:rPr lang="vi-VN" sz="4000" dirty="0">
                <a:solidFill>
                  <a:srgbClr val="FF0000"/>
                </a:solidFill>
              </a:rPr>
              <a:t>9</a:t>
            </a:r>
          </a:p>
        </p:txBody>
      </p:sp>
      <p:sp>
        <p:nvSpPr>
          <p:cNvPr id="61" name="Rectangle 60">
            <a:extLst>
              <a:ext uri="{FF2B5EF4-FFF2-40B4-BE49-F238E27FC236}">
                <a16:creationId xmlns="" xmlns:a16="http://schemas.microsoft.com/office/drawing/2014/main" id="{3586EE83-27D2-3B41-9DD5-3BC7883AF6CD}"/>
              </a:ext>
            </a:extLst>
          </p:cNvPr>
          <p:cNvSpPr/>
          <p:nvPr/>
        </p:nvSpPr>
        <p:spPr>
          <a:xfrm>
            <a:off x="1685630" y="4570377"/>
            <a:ext cx="470000" cy="707886"/>
          </a:xfrm>
          <a:prstGeom prst="rect">
            <a:avLst/>
          </a:prstGeom>
        </p:spPr>
        <p:txBody>
          <a:bodyPr wrap="none">
            <a:spAutoFit/>
          </a:bodyPr>
          <a:lstStyle/>
          <a:p>
            <a:r>
              <a:rPr lang="vi-VN" sz="4000" dirty="0">
                <a:solidFill>
                  <a:srgbClr val="FF0000"/>
                </a:solidFill>
              </a:rPr>
              <a:t>3</a:t>
            </a:r>
          </a:p>
        </p:txBody>
      </p:sp>
      <p:grpSp>
        <p:nvGrpSpPr>
          <p:cNvPr id="62" name="Group 61">
            <a:extLst>
              <a:ext uri="{FF2B5EF4-FFF2-40B4-BE49-F238E27FC236}">
                <a16:creationId xmlns="" xmlns:a16="http://schemas.microsoft.com/office/drawing/2014/main" id="{F6CFA18C-ABEB-2F44-A3FF-F3490C68C344}"/>
              </a:ext>
            </a:extLst>
          </p:cNvPr>
          <p:cNvGrpSpPr/>
          <p:nvPr/>
        </p:nvGrpSpPr>
        <p:grpSpPr>
          <a:xfrm>
            <a:off x="3832662" y="3429000"/>
            <a:ext cx="1467795" cy="1690327"/>
            <a:chOff x="1155435" y="2301436"/>
            <a:chExt cx="1614574" cy="1164642"/>
          </a:xfrm>
        </p:grpSpPr>
        <p:cxnSp>
          <p:nvCxnSpPr>
            <p:cNvPr id="63" name="Straight Connector 62">
              <a:extLst>
                <a:ext uri="{FF2B5EF4-FFF2-40B4-BE49-F238E27FC236}">
                  <a16:creationId xmlns="" xmlns:a16="http://schemas.microsoft.com/office/drawing/2014/main" id="{DBDCB576-2DB1-744A-A18F-05D928F592E6}"/>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 xmlns:a16="http://schemas.microsoft.com/office/drawing/2014/main" id="{44D40F13-D59B-DD41-8A0C-F2D505FB27C1}"/>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 xmlns:a16="http://schemas.microsoft.com/office/drawing/2014/main" id="{A6EBA0A7-564A-AA46-8F73-1F9C121E931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66" name="Rectangle 65">
            <a:extLst>
              <a:ext uri="{FF2B5EF4-FFF2-40B4-BE49-F238E27FC236}">
                <a16:creationId xmlns="" xmlns:a16="http://schemas.microsoft.com/office/drawing/2014/main" id="{74348843-9C6C-6B45-8F46-0ED8A79CB372}"/>
              </a:ext>
            </a:extLst>
          </p:cNvPr>
          <p:cNvSpPr/>
          <p:nvPr/>
        </p:nvSpPr>
        <p:spPr>
          <a:xfrm>
            <a:off x="4201600" y="2902149"/>
            <a:ext cx="755335" cy="707886"/>
          </a:xfrm>
          <a:prstGeom prst="rect">
            <a:avLst/>
          </a:prstGeom>
        </p:spPr>
        <p:txBody>
          <a:bodyPr wrap="none">
            <a:spAutoFit/>
          </a:bodyPr>
          <a:lstStyle/>
          <a:p>
            <a:r>
              <a:rPr lang="vi-VN" sz="4000" dirty="0"/>
              <a:t>52</a:t>
            </a:r>
          </a:p>
        </p:txBody>
      </p:sp>
      <p:sp>
        <p:nvSpPr>
          <p:cNvPr id="67" name="Rectangle 66">
            <a:extLst>
              <a:ext uri="{FF2B5EF4-FFF2-40B4-BE49-F238E27FC236}">
                <a16:creationId xmlns="" xmlns:a16="http://schemas.microsoft.com/office/drawing/2014/main" id="{35153300-DA88-8E46-97A1-56525D064E6B}"/>
              </a:ext>
            </a:extLst>
          </p:cNvPr>
          <p:cNvSpPr/>
          <p:nvPr/>
        </p:nvSpPr>
        <p:spPr>
          <a:xfrm>
            <a:off x="3885804" y="3351824"/>
            <a:ext cx="453970" cy="646331"/>
          </a:xfrm>
          <a:prstGeom prst="rect">
            <a:avLst/>
          </a:prstGeom>
        </p:spPr>
        <p:txBody>
          <a:bodyPr wrap="none">
            <a:spAutoFit/>
          </a:bodyPr>
          <a:lstStyle/>
          <a:p>
            <a:r>
              <a:rPr lang="vi-VN" sz="3600" dirty="0"/>
              <a:t>+</a:t>
            </a:r>
          </a:p>
        </p:txBody>
      </p:sp>
      <p:sp>
        <p:nvSpPr>
          <p:cNvPr id="68" name="Rectangle 67">
            <a:extLst>
              <a:ext uri="{FF2B5EF4-FFF2-40B4-BE49-F238E27FC236}">
                <a16:creationId xmlns="" xmlns:a16="http://schemas.microsoft.com/office/drawing/2014/main" id="{011EA286-DD13-F347-A9CD-9C750B33F2FB}"/>
              </a:ext>
            </a:extLst>
          </p:cNvPr>
          <p:cNvSpPr/>
          <p:nvPr/>
        </p:nvSpPr>
        <p:spPr>
          <a:xfrm>
            <a:off x="4190733" y="3731660"/>
            <a:ext cx="887207" cy="707886"/>
          </a:xfrm>
          <a:prstGeom prst="rect">
            <a:avLst/>
          </a:prstGeom>
        </p:spPr>
        <p:txBody>
          <a:bodyPr wrap="square">
            <a:spAutoFit/>
          </a:bodyPr>
          <a:lstStyle/>
          <a:p>
            <a:r>
              <a:rPr lang="vi-VN" sz="4000" dirty="0"/>
              <a:t>37</a:t>
            </a:r>
          </a:p>
        </p:txBody>
      </p:sp>
      <p:cxnSp>
        <p:nvCxnSpPr>
          <p:cNvPr id="69" name="Straight Connector 68">
            <a:extLst>
              <a:ext uri="{FF2B5EF4-FFF2-40B4-BE49-F238E27FC236}">
                <a16:creationId xmlns="" xmlns:a16="http://schemas.microsoft.com/office/drawing/2014/main" id="{B94D656F-D757-2249-97A3-CB40E07F0508}"/>
              </a:ext>
            </a:extLst>
          </p:cNvPr>
          <p:cNvCxnSpPr/>
          <p:nvPr/>
        </p:nvCxnSpPr>
        <p:spPr>
          <a:xfrm>
            <a:off x="406006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 xmlns:a16="http://schemas.microsoft.com/office/drawing/2014/main" id="{74C16B7B-848B-8C4D-822A-5180DF3F5BB3}"/>
              </a:ext>
            </a:extLst>
          </p:cNvPr>
          <p:cNvSpPr/>
          <p:nvPr/>
        </p:nvSpPr>
        <p:spPr>
          <a:xfrm>
            <a:off x="4496565" y="4570873"/>
            <a:ext cx="470000" cy="707886"/>
          </a:xfrm>
          <a:prstGeom prst="rect">
            <a:avLst/>
          </a:prstGeom>
        </p:spPr>
        <p:txBody>
          <a:bodyPr wrap="none">
            <a:spAutoFit/>
          </a:bodyPr>
          <a:lstStyle/>
          <a:p>
            <a:r>
              <a:rPr lang="vi-VN" sz="4000" dirty="0">
                <a:solidFill>
                  <a:srgbClr val="FF0000"/>
                </a:solidFill>
              </a:rPr>
              <a:t>9</a:t>
            </a:r>
          </a:p>
        </p:txBody>
      </p:sp>
      <p:sp>
        <p:nvSpPr>
          <p:cNvPr id="71" name="Rectangle 70">
            <a:extLst>
              <a:ext uri="{FF2B5EF4-FFF2-40B4-BE49-F238E27FC236}">
                <a16:creationId xmlns="" xmlns:a16="http://schemas.microsoft.com/office/drawing/2014/main" id="{DDCAE0A9-253D-C34E-8E23-C734821DA5C9}"/>
              </a:ext>
            </a:extLst>
          </p:cNvPr>
          <p:cNvSpPr/>
          <p:nvPr/>
        </p:nvSpPr>
        <p:spPr>
          <a:xfrm>
            <a:off x="4215470" y="4570377"/>
            <a:ext cx="470000" cy="707886"/>
          </a:xfrm>
          <a:prstGeom prst="rect">
            <a:avLst/>
          </a:prstGeom>
        </p:spPr>
        <p:txBody>
          <a:bodyPr wrap="none">
            <a:spAutoFit/>
          </a:bodyPr>
          <a:lstStyle/>
          <a:p>
            <a:r>
              <a:rPr lang="vi-VN" sz="4000" dirty="0">
                <a:solidFill>
                  <a:srgbClr val="FF0000"/>
                </a:solidFill>
              </a:rPr>
              <a:t>8</a:t>
            </a:r>
          </a:p>
        </p:txBody>
      </p:sp>
      <p:grpSp>
        <p:nvGrpSpPr>
          <p:cNvPr id="72" name="Group 71">
            <a:extLst>
              <a:ext uri="{FF2B5EF4-FFF2-40B4-BE49-F238E27FC236}">
                <a16:creationId xmlns="" xmlns:a16="http://schemas.microsoft.com/office/drawing/2014/main" id="{A1DD86DE-11FD-BB4F-B67D-92D9852A6EFB}"/>
              </a:ext>
            </a:extLst>
          </p:cNvPr>
          <p:cNvGrpSpPr/>
          <p:nvPr/>
        </p:nvGrpSpPr>
        <p:grpSpPr>
          <a:xfrm>
            <a:off x="6691209" y="3415989"/>
            <a:ext cx="1467795" cy="1690327"/>
            <a:chOff x="1155435" y="2301436"/>
            <a:chExt cx="1614574" cy="1164642"/>
          </a:xfrm>
        </p:grpSpPr>
        <p:cxnSp>
          <p:nvCxnSpPr>
            <p:cNvPr id="73" name="Straight Connector 72">
              <a:extLst>
                <a:ext uri="{FF2B5EF4-FFF2-40B4-BE49-F238E27FC236}">
                  <a16:creationId xmlns="" xmlns:a16="http://schemas.microsoft.com/office/drawing/2014/main" id="{1B405455-D2F2-224A-8244-5E3F4917337D}"/>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 xmlns:a16="http://schemas.microsoft.com/office/drawing/2014/main" id="{1451E1AA-5601-1945-A6F4-C7EF964D755D}"/>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 xmlns:a16="http://schemas.microsoft.com/office/drawing/2014/main" id="{60F73796-E7E0-5441-B628-4B8A0CC2C8A4}"/>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76" name="Rectangle 75">
            <a:extLst>
              <a:ext uri="{FF2B5EF4-FFF2-40B4-BE49-F238E27FC236}">
                <a16:creationId xmlns="" xmlns:a16="http://schemas.microsoft.com/office/drawing/2014/main" id="{53C2B8B8-279C-3749-BEC5-C03A4CE09AD5}"/>
              </a:ext>
            </a:extLst>
          </p:cNvPr>
          <p:cNvSpPr/>
          <p:nvPr/>
        </p:nvSpPr>
        <p:spPr>
          <a:xfrm>
            <a:off x="7060147" y="2889138"/>
            <a:ext cx="755335" cy="707886"/>
          </a:xfrm>
          <a:prstGeom prst="rect">
            <a:avLst/>
          </a:prstGeom>
        </p:spPr>
        <p:txBody>
          <a:bodyPr wrap="none">
            <a:spAutoFit/>
          </a:bodyPr>
          <a:lstStyle/>
          <a:p>
            <a:r>
              <a:rPr lang="vi-VN" sz="4000" dirty="0"/>
              <a:t>68</a:t>
            </a:r>
          </a:p>
        </p:txBody>
      </p:sp>
      <p:sp>
        <p:nvSpPr>
          <p:cNvPr id="77" name="Rectangle 76">
            <a:extLst>
              <a:ext uri="{FF2B5EF4-FFF2-40B4-BE49-F238E27FC236}">
                <a16:creationId xmlns="" xmlns:a16="http://schemas.microsoft.com/office/drawing/2014/main" id="{13BF3D51-4913-2149-93D9-3D8050630DD1}"/>
              </a:ext>
            </a:extLst>
          </p:cNvPr>
          <p:cNvSpPr/>
          <p:nvPr/>
        </p:nvSpPr>
        <p:spPr>
          <a:xfrm>
            <a:off x="6744351" y="3338813"/>
            <a:ext cx="338554" cy="646331"/>
          </a:xfrm>
          <a:prstGeom prst="rect">
            <a:avLst/>
          </a:prstGeom>
        </p:spPr>
        <p:txBody>
          <a:bodyPr wrap="none">
            <a:spAutoFit/>
          </a:bodyPr>
          <a:lstStyle/>
          <a:p>
            <a:r>
              <a:rPr lang="vi-VN" sz="3600" dirty="0"/>
              <a:t>-</a:t>
            </a:r>
          </a:p>
        </p:txBody>
      </p:sp>
      <p:sp>
        <p:nvSpPr>
          <p:cNvPr id="78" name="Rectangle 77">
            <a:extLst>
              <a:ext uri="{FF2B5EF4-FFF2-40B4-BE49-F238E27FC236}">
                <a16:creationId xmlns="" xmlns:a16="http://schemas.microsoft.com/office/drawing/2014/main" id="{D8D6B265-3C11-E049-B7B0-2F20219A44AB}"/>
              </a:ext>
            </a:extLst>
          </p:cNvPr>
          <p:cNvSpPr/>
          <p:nvPr/>
        </p:nvSpPr>
        <p:spPr>
          <a:xfrm>
            <a:off x="7335561" y="3718649"/>
            <a:ext cx="449442" cy="707886"/>
          </a:xfrm>
          <a:prstGeom prst="rect">
            <a:avLst/>
          </a:prstGeom>
        </p:spPr>
        <p:txBody>
          <a:bodyPr wrap="square">
            <a:spAutoFit/>
          </a:bodyPr>
          <a:lstStyle/>
          <a:p>
            <a:r>
              <a:rPr lang="vi-VN" sz="4000" dirty="0"/>
              <a:t>6</a:t>
            </a:r>
          </a:p>
        </p:txBody>
      </p:sp>
      <p:cxnSp>
        <p:nvCxnSpPr>
          <p:cNvPr id="79" name="Straight Connector 78">
            <a:extLst>
              <a:ext uri="{FF2B5EF4-FFF2-40B4-BE49-F238E27FC236}">
                <a16:creationId xmlns="" xmlns:a16="http://schemas.microsoft.com/office/drawing/2014/main" id="{57A80E7E-7024-2849-8E08-F3ABA4328B89}"/>
              </a:ext>
            </a:extLst>
          </p:cNvPr>
          <p:cNvCxnSpPr/>
          <p:nvPr/>
        </p:nvCxnSpPr>
        <p:spPr>
          <a:xfrm>
            <a:off x="691861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 xmlns:a16="http://schemas.microsoft.com/office/drawing/2014/main" id="{D5D1B005-5CF7-1C45-8992-07A20CD0D34D}"/>
              </a:ext>
            </a:extLst>
          </p:cNvPr>
          <p:cNvSpPr/>
          <p:nvPr/>
        </p:nvSpPr>
        <p:spPr>
          <a:xfrm>
            <a:off x="7355112" y="4557862"/>
            <a:ext cx="470000" cy="707886"/>
          </a:xfrm>
          <a:prstGeom prst="rect">
            <a:avLst/>
          </a:prstGeom>
        </p:spPr>
        <p:txBody>
          <a:bodyPr wrap="none">
            <a:spAutoFit/>
          </a:bodyPr>
          <a:lstStyle/>
          <a:p>
            <a:r>
              <a:rPr lang="vi-VN" sz="4000" dirty="0">
                <a:solidFill>
                  <a:srgbClr val="FF0000"/>
                </a:solidFill>
              </a:rPr>
              <a:t>2</a:t>
            </a:r>
          </a:p>
        </p:txBody>
      </p:sp>
      <p:sp>
        <p:nvSpPr>
          <p:cNvPr id="81" name="Rectangle 80">
            <a:extLst>
              <a:ext uri="{FF2B5EF4-FFF2-40B4-BE49-F238E27FC236}">
                <a16:creationId xmlns="" xmlns:a16="http://schemas.microsoft.com/office/drawing/2014/main" id="{CFB2F2AD-B96C-5248-A094-A4F4C9A095D0}"/>
              </a:ext>
            </a:extLst>
          </p:cNvPr>
          <p:cNvSpPr/>
          <p:nvPr/>
        </p:nvSpPr>
        <p:spPr>
          <a:xfrm>
            <a:off x="7074017" y="4557366"/>
            <a:ext cx="470000" cy="707886"/>
          </a:xfrm>
          <a:prstGeom prst="rect">
            <a:avLst/>
          </a:prstGeom>
        </p:spPr>
        <p:txBody>
          <a:bodyPr wrap="none">
            <a:spAutoFit/>
          </a:bodyPr>
          <a:lstStyle/>
          <a:p>
            <a:r>
              <a:rPr lang="vi-VN" sz="4000" dirty="0">
                <a:solidFill>
                  <a:srgbClr val="FF0000"/>
                </a:solidFill>
              </a:rPr>
              <a:t>6</a:t>
            </a:r>
          </a:p>
        </p:txBody>
      </p:sp>
      <p:grpSp>
        <p:nvGrpSpPr>
          <p:cNvPr id="82" name="Group 81">
            <a:extLst>
              <a:ext uri="{FF2B5EF4-FFF2-40B4-BE49-F238E27FC236}">
                <a16:creationId xmlns="" xmlns:a16="http://schemas.microsoft.com/office/drawing/2014/main" id="{A0CABA13-A8BA-4846-A9F6-2D2A1A05F95A}"/>
              </a:ext>
            </a:extLst>
          </p:cNvPr>
          <p:cNvGrpSpPr/>
          <p:nvPr/>
        </p:nvGrpSpPr>
        <p:grpSpPr>
          <a:xfrm>
            <a:off x="9221049" y="3415989"/>
            <a:ext cx="1467795" cy="1690327"/>
            <a:chOff x="1155435" y="2301436"/>
            <a:chExt cx="1614574" cy="1164642"/>
          </a:xfrm>
        </p:grpSpPr>
        <p:cxnSp>
          <p:nvCxnSpPr>
            <p:cNvPr id="83" name="Straight Connector 82">
              <a:extLst>
                <a:ext uri="{FF2B5EF4-FFF2-40B4-BE49-F238E27FC236}">
                  <a16:creationId xmlns="" xmlns:a16="http://schemas.microsoft.com/office/drawing/2014/main" id="{BE961C01-0849-804B-BAB1-F56D27A471F7}"/>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 xmlns:a16="http://schemas.microsoft.com/office/drawing/2014/main" id="{16DDDE29-C35F-A14D-8B98-7B79719E293C}"/>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 xmlns:a16="http://schemas.microsoft.com/office/drawing/2014/main" id="{E0014D71-E4F0-C845-AD69-C3B1A1D8F86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86" name="Rectangle 85">
            <a:extLst>
              <a:ext uri="{FF2B5EF4-FFF2-40B4-BE49-F238E27FC236}">
                <a16:creationId xmlns="" xmlns:a16="http://schemas.microsoft.com/office/drawing/2014/main" id="{5C472A15-CCF2-264F-B995-DD8E2E5C1F86}"/>
              </a:ext>
            </a:extLst>
          </p:cNvPr>
          <p:cNvSpPr/>
          <p:nvPr/>
        </p:nvSpPr>
        <p:spPr>
          <a:xfrm>
            <a:off x="9589987" y="2889138"/>
            <a:ext cx="755335" cy="707886"/>
          </a:xfrm>
          <a:prstGeom prst="rect">
            <a:avLst/>
          </a:prstGeom>
        </p:spPr>
        <p:txBody>
          <a:bodyPr wrap="none">
            <a:spAutoFit/>
          </a:bodyPr>
          <a:lstStyle/>
          <a:p>
            <a:r>
              <a:rPr lang="vi-VN" sz="4000" dirty="0"/>
              <a:t>79</a:t>
            </a:r>
          </a:p>
        </p:txBody>
      </p:sp>
      <p:sp>
        <p:nvSpPr>
          <p:cNvPr id="87" name="Rectangle 86">
            <a:extLst>
              <a:ext uri="{FF2B5EF4-FFF2-40B4-BE49-F238E27FC236}">
                <a16:creationId xmlns="" xmlns:a16="http://schemas.microsoft.com/office/drawing/2014/main" id="{86B55C07-89F0-4B47-81BA-0DC49631BD48}"/>
              </a:ext>
            </a:extLst>
          </p:cNvPr>
          <p:cNvSpPr/>
          <p:nvPr/>
        </p:nvSpPr>
        <p:spPr>
          <a:xfrm>
            <a:off x="9274191" y="3338813"/>
            <a:ext cx="338554" cy="646331"/>
          </a:xfrm>
          <a:prstGeom prst="rect">
            <a:avLst/>
          </a:prstGeom>
        </p:spPr>
        <p:txBody>
          <a:bodyPr wrap="none">
            <a:spAutoFit/>
          </a:bodyPr>
          <a:lstStyle/>
          <a:p>
            <a:r>
              <a:rPr lang="vi-VN" sz="3600" dirty="0"/>
              <a:t>-</a:t>
            </a:r>
          </a:p>
        </p:txBody>
      </p:sp>
      <p:sp>
        <p:nvSpPr>
          <p:cNvPr id="88" name="Rectangle 87">
            <a:extLst>
              <a:ext uri="{FF2B5EF4-FFF2-40B4-BE49-F238E27FC236}">
                <a16:creationId xmlns="" xmlns:a16="http://schemas.microsoft.com/office/drawing/2014/main" id="{DC04FCD7-144D-C74D-AC63-150D3D44C449}"/>
              </a:ext>
            </a:extLst>
          </p:cNvPr>
          <p:cNvSpPr/>
          <p:nvPr/>
        </p:nvSpPr>
        <p:spPr>
          <a:xfrm>
            <a:off x="9566300" y="3718649"/>
            <a:ext cx="794262" cy="707886"/>
          </a:xfrm>
          <a:prstGeom prst="rect">
            <a:avLst/>
          </a:prstGeom>
        </p:spPr>
        <p:txBody>
          <a:bodyPr wrap="square">
            <a:spAutoFit/>
          </a:bodyPr>
          <a:lstStyle/>
          <a:p>
            <a:r>
              <a:rPr lang="vi-VN" sz="4000" dirty="0"/>
              <a:t>55</a:t>
            </a:r>
          </a:p>
        </p:txBody>
      </p:sp>
      <p:cxnSp>
        <p:nvCxnSpPr>
          <p:cNvPr id="89" name="Straight Connector 88">
            <a:extLst>
              <a:ext uri="{FF2B5EF4-FFF2-40B4-BE49-F238E27FC236}">
                <a16:creationId xmlns="" xmlns:a16="http://schemas.microsoft.com/office/drawing/2014/main" id="{6BA6916C-0EC2-AD42-828D-E5EE11E9E8C9}"/>
              </a:ext>
            </a:extLst>
          </p:cNvPr>
          <p:cNvCxnSpPr/>
          <p:nvPr/>
        </p:nvCxnSpPr>
        <p:spPr>
          <a:xfrm>
            <a:off x="944845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 xmlns:a16="http://schemas.microsoft.com/office/drawing/2014/main" id="{2B6AA019-177B-D749-A520-80FEA4A10B4D}"/>
              </a:ext>
            </a:extLst>
          </p:cNvPr>
          <p:cNvSpPr/>
          <p:nvPr/>
        </p:nvSpPr>
        <p:spPr>
          <a:xfrm>
            <a:off x="9884952" y="4557862"/>
            <a:ext cx="470000" cy="707886"/>
          </a:xfrm>
          <a:prstGeom prst="rect">
            <a:avLst/>
          </a:prstGeom>
        </p:spPr>
        <p:txBody>
          <a:bodyPr wrap="none">
            <a:spAutoFit/>
          </a:bodyPr>
          <a:lstStyle/>
          <a:p>
            <a:r>
              <a:rPr lang="vi-VN" sz="4000" dirty="0">
                <a:solidFill>
                  <a:srgbClr val="FF0000"/>
                </a:solidFill>
              </a:rPr>
              <a:t>4</a:t>
            </a:r>
          </a:p>
        </p:txBody>
      </p:sp>
      <p:sp>
        <p:nvSpPr>
          <p:cNvPr id="91" name="Rectangle 90">
            <a:extLst>
              <a:ext uri="{FF2B5EF4-FFF2-40B4-BE49-F238E27FC236}">
                <a16:creationId xmlns="" xmlns:a16="http://schemas.microsoft.com/office/drawing/2014/main" id="{CB3EFEEB-C3B6-7040-B189-E385B93D02C6}"/>
              </a:ext>
            </a:extLst>
          </p:cNvPr>
          <p:cNvSpPr/>
          <p:nvPr/>
        </p:nvSpPr>
        <p:spPr>
          <a:xfrm>
            <a:off x="9603857" y="4557366"/>
            <a:ext cx="470000" cy="707886"/>
          </a:xfrm>
          <a:prstGeom prst="rect">
            <a:avLst/>
          </a:prstGeom>
        </p:spPr>
        <p:txBody>
          <a:bodyPr wrap="none">
            <a:spAutoFit/>
          </a:bodyPr>
          <a:lstStyle/>
          <a:p>
            <a:r>
              <a:rPr lang="vi-VN" sz="4000" dirty="0">
                <a:solidFill>
                  <a:srgbClr val="FF0000"/>
                </a:solidFill>
              </a:rPr>
              <a:t>2</a:t>
            </a:r>
          </a:p>
        </p:txBody>
      </p:sp>
    </p:spTree>
    <p:extLst>
      <p:ext uri="{BB962C8B-B14F-4D97-AF65-F5344CB8AC3E}">
        <p14:creationId xmlns:p14="http://schemas.microsoft.com/office/powerpoint/2010/main" val="257727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fltVal val="0"/>
                                          </p:val>
                                        </p:tav>
                                        <p:tav tm="100000">
                                          <p:val>
                                            <p:strVal val="#ppt_w"/>
                                          </p:val>
                                        </p:tav>
                                      </p:tavLst>
                                    </p:anim>
                                    <p:anim calcmode="lin" valueType="num">
                                      <p:cBhvr>
                                        <p:cTn id="16" dur="500" fill="hold"/>
                                        <p:tgtEl>
                                          <p:spTgt spid="48"/>
                                        </p:tgtEl>
                                        <p:attrNameLst>
                                          <p:attrName>ppt_h</p:attrName>
                                        </p:attrNameLst>
                                      </p:cBhvr>
                                      <p:tavLst>
                                        <p:tav tm="0">
                                          <p:val>
                                            <p:fltVal val="0"/>
                                          </p:val>
                                        </p:tav>
                                        <p:tav tm="100000">
                                          <p:val>
                                            <p:strVal val="#ppt_h"/>
                                          </p:val>
                                        </p:tav>
                                      </p:tavLst>
                                    </p:anim>
                                    <p:animEffect transition="in" filter="fade">
                                      <p:cBhvr>
                                        <p:cTn id="17" dur="500"/>
                                        <p:tgtEl>
                                          <p:spTgt spid="4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par>
                                <p:cTn id="36" presetID="22" presetClass="entr" presetSubtype="1"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par>
                                <p:cTn id="39" presetID="22" presetClass="entr" presetSubtype="1"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up)">
                                      <p:cBhvr>
                                        <p:cTn id="41" dur="750"/>
                                        <p:tgtEl>
                                          <p:spTgt spid="62"/>
                                        </p:tgtEl>
                                      </p:cBhvr>
                                    </p:animEffect>
                                  </p:childTnLst>
                                </p:cTn>
                              </p:par>
                              <p:par>
                                <p:cTn id="42" presetID="22" presetClass="entr" presetSubtype="1" fill="hold"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up)">
                                      <p:cBhvr>
                                        <p:cTn id="44" dur="750"/>
                                        <p:tgtEl>
                                          <p:spTgt spid="72"/>
                                        </p:tgtEl>
                                      </p:cBhvr>
                                    </p:animEffect>
                                  </p:childTnLst>
                                </p:cTn>
                              </p:par>
                              <p:par>
                                <p:cTn id="45" presetID="22" presetClass="entr" presetSubtype="1" fill="hold"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75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randombar(horizontal)">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randombar(horizontal)">
                                      <p:cBhvr>
                                        <p:cTn id="57" dur="500"/>
                                        <p:tgtEl>
                                          <p:spTgt spid="57"/>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randombar(horizontal)">
                                      <p:cBhvr>
                                        <p:cTn id="61" dur="50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47" presetClass="entr" presetSubtype="0"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1000"/>
                                        <p:tgtEl>
                                          <p:spTgt spid="61"/>
                                        </p:tgtEl>
                                      </p:cBhvr>
                                    </p:animEffect>
                                    <p:anim calcmode="lin" valueType="num">
                                      <p:cBhvr>
                                        <p:cTn id="78" dur="1000" fill="hold"/>
                                        <p:tgtEl>
                                          <p:spTgt spid="61"/>
                                        </p:tgtEl>
                                        <p:attrNameLst>
                                          <p:attrName>ppt_x</p:attrName>
                                        </p:attrNameLst>
                                      </p:cBhvr>
                                      <p:tavLst>
                                        <p:tav tm="0">
                                          <p:val>
                                            <p:strVal val="#ppt_x"/>
                                          </p:val>
                                        </p:tav>
                                        <p:tav tm="100000">
                                          <p:val>
                                            <p:strVal val="#ppt_x"/>
                                          </p:val>
                                        </p:tav>
                                      </p:tavLst>
                                    </p:anim>
                                    <p:anim calcmode="lin" valueType="num">
                                      <p:cBhvr>
                                        <p:cTn id="7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randombar(horizontal)">
                                      <p:cBhvr>
                                        <p:cTn id="84" dur="500"/>
                                        <p:tgtEl>
                                          <p:spTgt spid="66"/>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randombar(horizontal)">
                                      <p:cBhvr>
                                        <p:cTn id="89" dur="500"/>
                                        <p:tgtEl>
                                          <p:spTgt spid="67"/>
                                        </p:tgtEl>
                                      </p:cBhvr>
                                    </p:animEffect>
                                  </p:childTnLst>
                                </p:cTn>
                              </p:par>
                            </p:childTnLst>
                          </p:cTn>
                        </p:par>
                        <p:par>
                          <p:cTn id="90" fill="hold">
                            <p:stCondLst>
                              <p:cond delay="500"/>
                            </p:stCondLst>
                            <p:childTnLst>
                              <p:par>
                                <p:cTn id="91" presetID="14" presetClass="entr" presetSubtype="10" fill="hold" grpId="0" nodeType="after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randombar(horizontal)">
                                      <p:cBhvr>
                                        <p:cTn id="93" dur="500"/>
                                        <p:tgtEl>
                                          <p:spTgt spid="6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wipe(left)">
                                      <p:cBhvr>
                                        <p:cTn id="98" dur="500"/>
                                        <p:tgtEl>
                                          <p:spTgt spid="69"/>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fade">
                                      <p:cBhvr>
                                        <p:cTn id="103" dur="1000"/>
                                        <p:tgtEl>
                                          <p:spTgt spid="70"/>
                                        </p:tgtEl>
                                      </p:cBhvr>
                                    </p:animEffect>
                                    <p:anim calcmode="lin" valueType="num">
                                      <p:cBhvr>
                                        <p:cTn id="104" dur="1000" fill="hold"/>
                                        <p:tgtEl>
                                          <p:spTgt spid="70"/>
                                        </p:tgtEl>
                                        <p:attrNameLst>
                                          <p:attrName>ppt_x</p:attrName>
                                        </p:attrNameLst>
                                      </p:cBhvr>
                                      <p:tavLst>
                                        <p:tav tm="0">
                                          <p:val>
                                            <p:strVal val="#ppt_x"/>
                                          </p:val>
                                        </p:tav>
                                        <p:tav tm="100000">
                                          <p:val>
                                            <p:strVal val="#ppt_x"/>
                                          </p:val>
                                        </p:tav>
                                      </p:tavLst>
                                    </p:anim>
                                    <p:anim calcmode="lin" valueType="num">
                                      <p:cBhvr>
                                        <p:cTn id="105" dur="1000" fill="hold"/>
                                        <p:tgtEl>
                                          <p:spTgt spid="70"/>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47" presetClass="entr" presetSubtype="0" fill="hold" grpId="0" nodeType="after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anim calcmode="lin" valueType="num">
                                      <p:cBhvr>
                                        <p:cTn id="110" dur="1000" fill="hold"/>
                                        <p:tgtEl>
                                          <p:spTgt spid="71"/>
                                        </p:tgtEl>
                                        <p:attrNameLst>
                                          <p:attrName>ppt_x</p:attrName>
                                        </p:attrNameLst>
                                      </p:cBhvr>
                                      <p:tavLst>
                                        <p:tav tm="0">
                                          <p:val>
                                            <p:strVal val="#ppt_x"/>
                                          </p:val>
                                        </p:tav>
                                        <p:tav tm="100000">
                                          <p:val>
                                            <p:strVal val="#ppt_x"/>
                                          </p:val>
                                        </p:tav>
                                      </p:tavLst>
                                    </p:anim>
                                    <p:anim calcmode="lin" valueType="num">
                                      <p:cBhvr>
                                        <p:cTn id="11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4" presetClass="entr" presetSubtype="10" fill="hold" grpId="0" nodeType="click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randombar(horizontal)">
                                      <p:cBhvr>
                                        <p:cTn id="116" dur="500"/>
                                        <p:tgtEl>
                                          <p:spTgt spid="76"/>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randombar(horizontal)">
                                      <p:cBhvr>
                                        <p:cTn id="121" dur="500"/>
                                        <p:tgtEl>
                                          <p:spTgt spid="77"/>
                                        </p:tgtEl>
                                      </p:cBhvr>
                                    </p:animEffect>
                                  </p:childTnLst>
                                </p:cTn>
                              </p:par>
                            </p:childTnLst>
                          </p:cTn>
                        </p:par>
                        <p:par>
                          <p:cTn id="122" fill="hold">
                            <p:stCondLst>
                              <p:cond delay="500"/>
                            </p:stCondLst>
                            <p:childTnLst>
                              <p:par>
                                <p:cTn id="123" presetID="14" presetClass="entr" presetSubtype="10" fill="hold" grpId="0" nodeType="after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randombar(horizontal)">
                                      <p:cBhvr>
                                        <p:cTn id="125" dur="500"/>
                                        <p:tgtEl>
                                          <p:spTgt spid="7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79"/>
                                        </p:tgtEl>
                                        <p:attrNameLst>
                                          <p:attrName>style.visibility</p:attrName>
                                        </p:attrNameLst>
                                      </p:cBhvr>
                                      <p:to>
                                        <p:strVal val="visible"/>
                                      </p:to>
                                    </p:set>
                                    <p:animEffect transition="in" filter="wipe(left)">
                                      <p:cBhvr>
                                        <p:cTn id="130" dur="500"/>
                                        <p:tgtEl>
                                          <p:spTgt spid="79"/>
                                        </p:tgtEl>
                                      </p:cBhvr>
                                    </p:animEffect>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0" nodeType="click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fade">
                                      <p:cBhvr>
                                        <p:cTn id="135" dur="1000"/>
                                        <p:tgtEl>
                                          <p:spTgt spid="80"/>
                                        </p:tgtEl>
                                      </p:cBhvr>
                                    </p:animEffect>
                                    <p:anim calcmode="lin" valueType="num">
                                      <p:cBhvr>
                                        <p:cTn id="136" dur="1000" fill="hold"/>
                                        <p:tgtEl>
                                          <p:spTgt spid="80"/>
                                        </p:tgtEl>
                                        <p:attrNameLst>
                                          <p:attrName>ppt_x</p:attrName>
                                        </p:attrNameLst>
                                      </p:cBhvr>
                                      <p:tavLst>
                                        <p:tav tm="0">
                                          <p:val>
                                            <p:strVal val="#ppt_x"/>
                                          </p:val>
                                        </p:tav>
                                        <p:tav tm="100000">
                                          <p:val>
                                            <p:strVal val="#ppt_x"/>
                                          </p:val>
                                        </p:tav>
                                      </p:tavLst>
                                    </p:anim>
                                    <p:anim calcmode="lin" valueType="num">
                                      <p:cBhvr>
                                        <p:cTn id="137" dur="1000" fill="hold"/>
                                        <p:tgtEl>
                                          <p:spTgt spid="80"/>
                                        </p:tgtEl>
                                        <p:attrNameLst>
                                          <p:attrName>ppt_y</p:attrName>
                                        </p:attrNameLst>
                                      </p:cBhvr>
                                      <p:tavLst>
                                        <p:tav tm="0">
                                          <p:val>
                                            <p:strVal val="#ppt_y-.1"/>
                                          </p:val>
                                        </p:tav>
                                        <p:tav tm="100000">
                                          <p:val>
                                            <p:strVal val="#ppt_y"/>
                                          </p:val>
                                        </p:tav>
                                      </p:tavLst>
                                    </p:anim>
                                  </p:childTnLst>
                                </p:cTn>
                              </p:par>
                            </p:childTnLst>
                          </p:cTn>
                        </p:par>
                        <p:par>
                          <p:cTn id="138" fill="hold">
                            <p:stCondLst>
                              <p:cond delay="1000"/>
                            </p:stCondLst>
                            <p:childTnLst>
                              <p:par>
                                <p:cTn id="139" presetID="47" presetClass="entr" presetSubtype="0" fill="hold" grpId="0" nodeType="afterEffect">
                                  <p:stCondLst>
                                    <p:cond delay="0"/>
                                  </p:stCondLst>
                                  <p:childTnLst>
                                    <p:set>
                                      <p:cBhvr>
                                        <p:cTn id="140" dur="1" fill="hold">
                                          <p:stCondLst>
                                            <p:cond delay="0"/>
                                          </p:stCondLst>
                                        </p:cTn>
                                        <p:tgtEl>
                                          <p:spTgt spid="81"/>
                                        </p:tgtEl>
                                        <p:attrNameLst>
                                          <p:attrName>style.visibility</p:attrName>
                                        </p:attrNameLst>
                                      </p:cBhvr>
                                      <p:to>
                                        <p:strVal val="visible"/>
                                      </p:to>
                                    </p:set>
                                    <p:animEffect transition="in" filter="fade">
                                      <p:cBhvr>
                                        <p:cTn id="141" dur="1000"/>
                                        <p:tgtEl>
                                          <p:spTgt spid="81"/>
                                        </p:tgtEl>
                                      </p:cBhvr>
                                    </p:animEffect>
                                    <p:anim calcmode="lin" valueType="num">
                                      <p:cBhvr>
                                        <p:cTn id="142" dur="1000" fill="hold"/>
                                        <p:tgtEl>
                                          <p:spTgt spid="81"/>
                                        </p:tgtEl>
                                        <p:attrNameLst>
                                          <p:attrName>ppt_x</p:attrName>
                                        </p:attrNameLst>
                                      </p:cBhvr>
                                      <p:tavLst>
                                        <p:tav tm="0">
                                          <p:val>
                                            <p:strVal val="#ppt_x"/>
                                          </p:val>
                                        </p:tav>
                                        <p:tav tm="100000">
                                          <p:val>
                                            <p:strVal val="#ppt_x"/>
                                          </p:val>
                                        </p:tav>
                                      </p:tavLst>
                                    </p:anim>
                                    <p:anim calcmode="lin" valueType="num">
                                      <p:cBhvr>
                                        <p:cTn id="143"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4" presetClass="entr" presetSubtype="10" fill="hold" grpId="0" nodeType="click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randombar(horizontal)">
                                      <p:cBhvr>
                                        <p:cTn id="148" dur="500"/>
                                        <p:tgtEl>
                                          <p:spTgt spid="86"/>
                                        </p:tgtEl>
                                      </p:cBhvr>
                                    </p:animEffect>
                                  </p:childTnLst>
                                </p:cTn>
                              </p:par>
                            </p:childTnLst>
                          </p:cTn>
                        </p:par>
                      </p:childTnLst>
                    </p:cTn>
                  </p:par>
                  <p:par>
                    <p:cTn id="149" fill="hold">
                      <p:stCondLst>
                        <p:cond delay="indefinite"/>
                      </p:stCondLst>
                      <p:childTnLst>
                        <p:par>
                          <p:cTn id="150" fill="hold">
                            <p:stCondLst>
                              <p:cond delay="0"/>
                            </p:stCondLst>
                            <p:childTnLst>
                              <p:par>
                                <p:cTn id="151" presetID="14" presetClass="entr" presetSubtype="10" fill="hold" grpId="0" nodeType="clickEffect">
                                  <p:stCondLst>
                                    <p:cond delay="0"/>
                                  </p:stCondLst>
                                  <p:childTnLst>
                                    <p:set>
                                      <p:cBhvr>
                                        <p:cTn id="152" dur="1" fill="hold">
                                          <p:stCondLst>
                                            <p:cond delay="0"/>
                                          </p:stCondLst>
                                        </p:cTn>
                                        <p:tgtEl>
                                          <p:spTgt spid="87"/>
                                        </p:tgtEl>
                                        <p:attrNameLst>
                                          <p:attrName>style.visibility</p:attrName>
                                        </p:attrNameLst>
                                      </p:cBhvr>
                                      <p:to>
                                        <p:strVal val="visible"/>
                                      </p:to>
                                    </p:set>
                                    <p:animEffect transition="in" filter="randombar(horizontal)">
                                      <p:cBhvr>
                                        <p:cTn id="153" dur="500"/>
                                        <p:tgtEl>
                                          <p:spTgt spid="87"/>
                                        </p:tgtEl>
                                      </p:cBhvr>
                                    </p:animEffect>
                                  </p:childTnLst>
                                </p:cTn>
                              </p:par>
                            </p:childTnLst>
                          </p:cTn>
                        </p:par>
                        <p:par>
                          <p:cTn id="154" fill="hold">
                            <p:stCondLst>
                              <p:cond delay="500"/>
                            </p:stCondLst>
                            <p:childTnLst>
                              <p:par>
                                <p:cTn id="155" presetID="14" presetClass="entr" presetSubtype="10" fill="hold" grpId="0" nodeType="afterEffect">
                                  <p:stCondLst>
                                    <p:cond delay="0"/>
                                  </p:stCondLst>
                                  <p:childTnLst>
                                    <p:set>
                                      <p:cBhvr>
                                        <p:cTn id="156" dur="1" fill="hold">
                                          <p:stCondLst>
                                            <p:cond delay="0"/>
                                          </p:stCondLst>
                                        </p:cTn>
                                        <p:tgtEl>
                                          <p:spTgt spid="88"/>
                                        </p:tgtEl>
                                        <p:attrNameLst>
                                          <p:attrName>style.visibility</p:attrName>
                                        </p:attrNameLst>
                                      </p:cBhvr>
                                      <p:to>
                                        <p:strVal val="visible"/>
                                      </p:to>
                                    </p:set>
                                    <p:animEffect transition="in" filter="randombar(horizontal)">
                                      <p:cBhvr>
                                        <p:cTn id="157" dur="500"/>
                                        <p:tgtEl>
                                          <p:spTgt spid="8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89"/>
                                        </p:tgtEl>
                                        <p:attrNameLst>
                                          <p:attrName>style.visibility</p:attrName>
                                        </p:attrNameLst>
                                      </p:cBhvr>
                                      <p:to>
                                        <p:strVal val="visible"/>
                                      </p:to>
                                    </p:set>
                                    <p:animEffect transition="in" filter="wipe(left)">
                                      <p:cBhvr>
                                        <p:cTn id="162" dur="500"/>
                                        <p:tgtEl>
                                          <p:spTgt spid="89"/>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1000"/>
                                        <p:tgtEl>
                                          <p:spTgt spid="90"/>
                                        </p:tgtEl>
                                      </p:cBhvr>
                                    </p:animEffect>
                                    <p:anim calcmode="lin" valueType="num">
                                      <p:cBhvr>
                                        <p:cTn id="168" dur="1000" fill="hold"/>
                                        <p:tgtEl>
                                          <p:spTgt spid="90"/>
                                        </p:tgtEl>
                                        <p:attrNameLst>
                                          <p:attrName>ppt_x</p:attrName>
                                        </p:attrNameLst>
                                      </p:cBhvr>
                                      <p:tavLst>
                                        <p:tav tm="0">
                                          <p:val>
                                            <p:strVal val="#ppt_x"/>
                                          </p:val>
                                        </p:tav>
                                        <p:tav tm="100000">
                                          <p:val>
                                            <p:strVal val="#ppt_x"/>
                                          </p:val>
                                        </p:tav>
                                      </p:tavLst>
                                    </p:anim>
                                    <p:anim calcmode="lin" valueType="num">
                                      <p:cBhvr>
                                        <p:cTn id="169" dur="1000" fill="hold"/>
                                        <p:tgtEl>
                                          <p:spTgt spid="90"/>
                                        </p:tgtEl>
                                        <p:attrNameLst>
                                          <p:attrName>ppt_y</p:attrName>
                                        </p:attrNameLst>
                                      </p:cBhvr>
                                      <p:tavLst>
                                        <p:tav tm="0">
                                          <p:val>
                                            <p:strVal val="#ppt_y-.1"/>
                                          </p:val>
                                        </p:tav>
                                        <p:tav tm="100000">
                                          <p:val>
                                            <p:strVal val="#ppt_y"/>
                                          </p:val>
                                        </p:tav>
                                      </p:tavLst>
                                    </p:anim>
                                  </p:childTnLst>
                                </p:cTn>
                              </p:par>
                            </p:childTnLst>
                          </p:cTn>
                        </p:par>
                        <p:par>
                          <p:cTn id="170" fill="hold">
                            <p:stCondLst>
                              <p:cond delay="1000"/>
                            </p:stCondLst>
                            <p:childTnLst>
                              <p:par>
                                <p:cTn id="171" presetID="47" presetClass="entr" presetSubtype="0" fill="hold" grpId="0" nodeType="afterEffect">
                                  <p:stCondLst>
                                    <p:cond delay="0"/>
                                  </p:stCondLst>
                                  <p:childTnLst>
                                    <p:set>
                                      <p:cBhvr>
                                        <p:cTn id="172" dur="1" fill="hold">
                                          <p:stCondLst>
                                            <p:cond delay="0"/>
                                          </p:stCondLst>
                                        </p:cTn>
                                        <p:tgtEl>
                                          <p:spTgt spid="91"/>
                                        </p:tgtEl>
                                        <p:attrNameLst>
                                          <p:attrName>style.visibility</p:attrName>
                                        </p:attrNameLst>
                                      </p:cBhvr>
                                      <p:to>
                                        <p:strVal val="visible"/>
                                      </p:to>
                                    </p:set>
                                    <p:animEffect transition="in" filter="fade">
                                      <p:cBhvr>
                                        <p:cTn id="173" dur="1000"/>
                                        <p:tgtEl>
                                          <p:spTgt spid="91"/>
                                        </p:tgtEl>
                                      </p:cBhvr>
                                    </p:animEffect>
                                    <p:anim calcmode="lin" valueType="num">
                                      <p:cBhvr>
                                        <p:cTn id="174" dur="1000" fill="hold"/>
                                        <p:tgtEl>
                                          <p:spTgt spid="91"/>
                                        </p:tgtEl>
                                        <p:attrNameLst>
                                          <p:attrName>ppt_x</p:attrName>
                                        </p:attrNameLst>
                                      </p:cBhvr>
                                      <p:tavLst>
                                        <p:tav tm="0">
                                          <p:val>
                                            <p:strVal val="#ppt_x"/>
                                          </p:val>
                                        </p:tav>
                                        <p:tav tm="100000">
                                          <p:val>
                                            <p:strVal val="#ppt_x"/>
                                          </p:val>
                                        </p:tav>
                                      </p:tavLst>
                                    </p:anim>
                                    <p:anim calcmode="lin" valueType="num">
                                      <p:cBhvr>
                                        <p:cTn id="175"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animBg="1"/>
      <p:bldP spid="49" grpId="0" animBg="1"/>
      <p:bldP spid="50" grpId="0" animBg="1"/>
      <p:bldP spid="51" grpId="0" animBg="1"/>
      <p:bldP spid="56" grpId="0"/>
      <p:bldP spid="57" grpId="0"/>
      <p:bldP spid="58" grpId="0"/>
      <p:bldP spid="60" grpId="0"/>
      <p:bldP spid="61" grpId="0"/>
      <p:bldP spid="66" grpId="0"/>
      <p:bldP spid="67" grpId="0"/>
      <p:bldP spid="68" grpId="0"/>
      <p:bldP spid="70" grpId="0"/>
      <p:bldP spid="71" grpId="0"/>
      <p:bldP spid="76" grpId="0"/>
      <p:bldP spid="77" grpId="0"/>
      <p:bldP spid="78" grpId="0"/>
      <p:bldP spid="80" grpId="0"/>
      <p:bldP spid="81" grpId="0"/>
      <p:bldP spid="86" grpId="0"/>
      <p:bldP spid="87" grpId="0"/>
      <p:bldP spid="88" grpId="0"/>
      <p:bldP spid="90"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E4C15DA4-6EE5-AC4D-9EF1-B714A4C98CEA}"/>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33297B0C-C39A-904B-AA4C-6BBAD1D93323}"/>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C8F48572-7CEF-8746-B02A-881F5B54B044}"/>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 xmlns:a16="http://schemas.microsoft.com/office/drawing/2014/main" id="{1F502DB3-C6FC-2C4A-9D59-129650BB3DE5}"/>
              </a:ext>
            </a:extLst>
          </p:cNvPr>
          <p:cNvSpPr txBox="1"/>
          <p:nvPr/>
        </p:nvSpPr>
        <p:spPr>
          <a:xfrm>
            <a:off x="1681210" y="379419"/>
            <a:ext cx="8986790" cy="646331"/>
          </a:xfrm>
          <a:prstGeom prst="rect">
            <a:avLst/>
          </a:prstGeom>
          <a:noFill/>
        </p:spPr>
        <p:txBody>
          <a:bodyPr wrap="square" rtlCol="0">
            <a:spAutoFit/>
          </a:bodyPr>
          <a:lstStyle/>
          <a:p>
            <a:r>
              <a:rPr lang="x-none" sz="3600" dirty="0">
                <a:latin typeface="Times New Roman" pitchFamily="18" charset="0"/>
                <a:cs typeface="Times New Roman" pitchFamily="18" charset="0"/>
              </a:rPr>
              <a:t>Hai phép tính nào dưới đây có cùng kết quả?</a:t>
            </a:r>
          </a:p>
        </p:txBody>
      </p:sp>
      <p:grpSp>
        <p:nvGrpSpPr>
          <p:cNvPr id="28" name="Group 27">
            <a:extLst>
              <a:ext uri="{FF2B5EF4-FFF2-40B4-BE49-F238E27FC236}">
                <a16:creationId xmlns="" xmlns:a16="http://schemas.microsoft.com/office/drawing/2014/main" id="{0EBD1885-0D9C-204F-B8EF-6A9415A9E754}"/>
              </a:ext>
            </a:extLst>
          </p:cNvPr>
          <p:cNvGrpSpPr/>
          <p:nvPr/>
        </p:nvGrpSpPr>
        <p:grpSpPr>
          <a:xfrm>
            <a:off x="852435" y="2820660"/>
            <a:ext cx="3213624" cy="1476921"/>
            <a:chOff x="548959" y="3083251"/>
            <a:chExt cx="1808980" cy="751142"/>
          </a:xfrm>
        </p:grpSpPr>
        <p:pic>
          <p:nvPicPr>
            <p:cNvPr id="29" name="Picture 2" descr="Blue Cute Cloud Clipart, Cute, Cloud, Clipart PNG and Vector with  Transparent Background for Free Download | Cloud vector png, Cloud vector,  Image cloud">
              <a:extLst>
                <a:ext uri="{FF2B5EF4-FFF2-40B4-BE49-F238E27FC236}">
                  <a16:creationId xmlns="" xmlns:a16="http://schemas.microsoft.com/office/drawing/2014/main" id="{30C7680A-0F85-A242-B5AF-97DC91F060A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8611" r="90556">
                          <a14:foregroundMark x1="90833" y1="59444" x2="90833" y2="59444"/>
                          <a14:foregroundMark x1="8611" y1="58056" x2="8611" y2="58056"/>
                        </a14:backgroundRemoval>
                      </a14:imgEffect>
                      <a14:imgEffect>
                        <a14:sharpenSoften amount="47000"/>
                      </a14:imgEffect>
                      <a14:imgEffect>
                        <a14:colorTemperature colorTemp="11200"/>
                      </a14:imgEffect>
                      <a14:imgEffect>
                        <a14:brightnessContrast bright="2000" contrast="5000"/>
                      </a14:imgEffect>
                    </a14:imgLayer>
                  </a14:imgProps>
                </a:ext>
                <a:ext uri="{28A0092B-C50C-407E-A947-70E740481C1C}">
                  <a14:useLocalDpi xmlns:a14="http://schemas.microsoft.com/office/drawing/2010/main" val="0"/>
                </a:ext>
              </a:extLst>
            </a:blip>
            <a:srcRect l="2960" t="28036" r="2346" b="25434"/>
            <a:stretch/>
          </p:blipFill>
          <p:spPr bwMode="auto">
            <a:xfrm>
              <a:off x="548959" y="3083251"/>
              <a:ext cx="1808980" cy="75114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 xmlns:a16="http://schemas.microsoft.com/office/drawing/2014/main" id="{9A3B0E2A-BAED-2E4D-B963-8CACFAC1C838}"/>
                </a:ext>
              </a:extLst>
            </p:cNvPr>
            <p:cNvSpPr txBox="1"/>
            <p:nvPr/>
          </p:nvSpPr>
          <p:spPr>
            <a:xfrm>
              <a:off x="946263" y="3318692"/>
              <a:ext cx="915159" cy="360021"/>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30 + 5</a:t>
              </a:r>
              <a:endParaRPr lang="x-none" sz="40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 xmlns:a16="http://schemas.microsoft.com/office/drawing/2014/main" id="{8EBC5D94-C3B8-C14D-9EB6-5645D60CF9AA}"/>
              </a:ext>
            </a:extLst>
          </p:cNvPr>
          <p:cNvGrpSpPr/>
          <p:nvPr/>
        </p:nvGrpSpPr>
        <p:grpSpPr>
          <a:xfrm>
            <a:off x="1696518" y="1035416"/>
            <a:ext cx="2968275" cy="1577496"/>
            <a:chOff x="3018088" y="3566909"/>
            <a:chExt cx="1670870" cy="802294"/>
          </a:xfrm>
        </p:grpSpPr>
        <p:pic>
          <p:nvPicPr>
            <p:cNvPr id="32" name="Picture 2" descr="Blue Cute Cloud Clipart, Cute, Cloud, Clipart PNG and Vector with  Transparent Background for Free Download | Cloud vector png, Cloud vector,  Image cloud">
              <a:extLst>
                <a:ext uri="{FF2B5EF4-FFF2-40B4-BE49-F238E27FC236}">
                  <a16:creationId xmlns="" xmlns:a16="http://schemas.microsoft.com/office/drawing/2014/main" id="{93D37EE4-E68D-0244-8496-5EB0DC7D704A}"/>
                </a:ext>
              </a:extLst>
            </p:cNvPr>
            <p:cNvPicPr>
              <a:picLocks noChangeAspect="1" noChangeArrowheads="1"/>
            </p:cNvPicPr>
            <p:nvPr/>
          </p:nvPicPr>
          <p:blipFill rotWithShape="1">
            <a:blip r:embed="rId4">
              <a:duotone>
                <a:prstClr val="black"/>
                <a:schemeClr val="accent2">
                  <a:tint val="45000"/>
                  <a:satMod val="400000"/>
                </a:schemeClr>
              </a:duotone>
              <a:extLst>
                <a:ext uri="{BEBA8EAE-BF5A-486C-A8C5-ECC9F3942E4B}">
                  <a14:imgProps xmlns:a14="http://schemas.microsoft.com/office/drawing/2010/main">
                    <a14:imgLayer r:embed="rId5">
                      <a14:imgEffect>
                        <a14:backgroundRemoval t="10000" b="90000" l="8611" r="90556">
                          <a14:foregroundMark x1="90833" y1="59444" x2="90833" y2="59444"/>
                          <a14:foregroundMark x1="8611" y1="58056" x2="8611" y2="58056"/>
                        </a14:backgroundRemoval>
                      </a14:imgEffect>
                      <a14:imgEffect>
                        <a14:sharpenSoften amount="46000"/>
                      </a14:imgEffect>
                      <a14:imgEffect>
                        <a14:brightnessContrast bright="19000"/>
                      </a14:imgEffect>
                    </a14:imgLayer>
                  </a14:imgProps>
                </a:ext>
                <a:ext uri="{28A0092B-C50C-407E-A947-70E740481C1C}">
                  <a14:useLocalDpi xmlns:a14="http://schemas.microsoft.com/office/drawing/2010/main" val="0"/>
                </a:ext>
              </a:extLst>
            </a:blip>
            <a:srcRect l="2960" t="28036" r="2346" b="25434"/>
            <a:stretch/>
          </p:blipFill>
          <p:spPr bwMode="auto">
            <a:xfrm>
              <a:off x="3018088" y="3566909"/>
              <a:ext cx="1670870" cy="80229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 xmlns:a16="http://schemas.microsoft.com/office/drawing/2014/main" id="{FF68AD75-DDF4-F94A-A76E-3A41543717DE}"/>
                </a:ext>
              </a:extLst>
            </p:cNvPr>
            <p:cNvSpPr txBox="1"/>
            <p:nvPr/>
          </p:nvSpPr>
          <p:spPr>
            <a:xfrm>
              <a:off x="3401014" y="3833333"/>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60 - 30</a:t>
              </a:r>
              <a:endParaRPr lang="x-none" sz="3600"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 xmlns:a16="http://schemas.microsoft.com/office/drawing/2014/main" id="{F383140A-59AA-EB46-876E-1FE75F6F3302}"/>
              </a:ext>
            </a:extLst>
          </p:cNvPr>
          <p:cNvGrpSpPr/>
          <p:nvPr/>
        </p:nvGrpSpPr>
        <p:grpSpPr>
          <a:xfrm>
            <a:off x="7875084" y="1011380"/>
            <a:ext cx="2813679" cy="1536122"/>
            <a:chOff x="4780150" y="2978288"/>
            <a:chExt cx="1583847" cy="781252"/>
          </a:xfrm>
        </p:grpSpPr>
        <p:pic>
          <p:nvPicPr>
            <p:cNvPr id="35" name="Picture 2" descr="Blue Cute Cloud Clipart, Cute, Cloud, Clipart PNG and Vector with  Transparent Background for Free Download | Cloud vector png, Cloud vector,  Image cloud">
              <a:extLst>
                <a:ext uri="{FF2B5EF4-FFF2-40B4-BE49-F238E27FC236}">
                  <a16:creationId xmlns="" xmlns:a16="http://schemas.microsoft.com/office/drawing/2014/main" id="{052ED5EE-C3A5-C74F-BFF2-717074770DBC}"/>
                </a:ext>
              </a:extLst>
            </p:cNvPr>
            <p:cNvPicPr>
              <a:picLocks noChangeAspect="1" noChangeArrowheads="1"/>
            </p:cNvPicPr>
            <p:nvPr/>
          </p:nvPicPr>
          <p:blipFill rotWithShape="1">
            <a:blip r:embed="rId6">
              <a:duotone>
                <a:prstClr val="black"/>
                <a:schemeClr val="accent6">
                  <a:tint val="45000"/>
                  <a:satMod val="400000"/>
                </a:schemeClr>
              </a:duotone>
              <a:extLst>
                <a:ext uri="{BEBA8EAE-BF5A-486C-A8C5-ECC9F3942E4B}">
                  <a14:imgProps xmlns:a14="http://schemas.microsoft.com/office/drawing/2010/main">
                    <a14:imgLayer r:embed="rId7">
                      <a14:imgEffect>
                        <a14:backgroundRemoval t="10000" b="90000" l="8611" r="90556">
                          <a14:foregroundMark x1="90833" y1="59444" x2="90833" y2="59444"/>
                          <a14:foregroundMark x1="8611" y1="58056" x2="8611" y2="58056"/>
                        </a14:backgroundRemoval>
                      </a14:imgEffect>
                      <a14:imgEffect>
                        <a14:sharpenSoften amount="39000"/>
                      </a14:imgEffect>
                      <a14:imgEffect>
                        <a14:brightnessContrast bright="12000"/>
                      </a14:imgEffect>
                    </a14:imgLayer>
                  </a14:imgProps>
                </a:ext>
                <a:ext uri="{28A0092B-C50C-407E-A947-70E740481C1C}">
                  <a14:useLocalDpi xmlns:a14="http://schemas.microsoft.com/office/drawing/2010/main" val="0"/>
                </a:ext>
              </a:extLst>
            </a:blip>
            <a:srcRect l="2960" t="28036" r="2346" b="25434"/>
            <a:stretch/>
          </p:blipFill>
          <p:spPr bwMode="auto">
            <a:xfrm>
              <a:off x="4780150" y="2978288"/>
              <a:ext cx="1583847" cy="78125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 xmlns:a16="http://schemas.microsoft.com/office/drawing/2014/main" id="{B29B503D-ACE3-894F-89A2-4213A16C33F0}"/>
                </a:ext>
              </a:extLst>
            </p:cNvPr>
            <p:cNvSpPr txBox="1"/>
            <p:nvPr/>
          </p:nvSpPr>
          <p:spPr>
            <a:xfrm>
              <a:off x="5111000" y="3222935"/>
              <a:ext cx="833045"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34 + 1</a:t>
              </a:r>
              <a:endParaRPr lang="x-none" sz="3600"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 xmlns:a16="http://schemas.microsoft.com/office/drawing/2014/main" id="{DAFDCE76-FDF3-AB48-8374-C70A9F9ABE28}"/>
              </a:ext>
            </a:extLst>
          </p:cNvPr>
          <p:cNvGrpSpPr/>
          <p:nvPr/>
        </p:nvGrpSpPr>
        <p:grpSpPr>
          <a:xfrm>
            <a:off x="1711758" y="4662159"/>
            <a:ext cx="2855555" cy="1622175"/>
            <a:chOff x="1296209" y="4151193"/>
            <a:chExt cx="1607419" cy="825017"/>
          </a:xfrm>
        </p:grpSpPr>
        <p:pic>
          <p:nvPicPr>
            <p:cNvPr id="38" name="Picture 2" descr="Blue Cute Cloud Clipart, Cute, Cloud, Clipart PNG and Vector with  Transparent Background for Free Download | Cloud vector png, Cloud vector,  Image cloud">
              <a:extLst>
                <a:ext uri="{FF2B5EF4-FFF2-40B4-BE49-F238E27FC236}">
                  <a16:creationId xmlns="" xmlns:a16="http://schemas.microsoft.com/office/drawing/2014/main" id="{0AD73648-0F59-0746-850C-31185EBDDDA4}"/>
                </a:ext>
              </a:extLst>
            </p:cNvPr>
            <p:cNvPicPr>
              <a:picLocks noChangeAspect="1" noChangeArrowheads="1"/>
            </p:cNvPicPr>
            <p:nvPr/>
          </p:nvPicPr>
          <p:blipFill rotWithShape="1">
            <a:blip r:embed="rId8">
              <a:biLevel thresh="75000"/>
              <a:extLst>
                <a:ext uri="{BEBA8EAE-BF5A-486C-A8C5-ECC9F3942E4B}">
                  <a14:imgProps xmlns:a14="http://schemas.microsoft.com/office/drawing/2010/main">
                    <a14:imgLayer r:embed="rId9">
                      <a14:imgEffect>
                        <a14:backgroundRemoval t="10000" b="90000" l="8611" r="90556">
                          <a14:foregroundMark x1="90833" y1="59444" x2="90833" y2="59444"/>
                          <a14:foregroundMark x1="8611" y1="58056" x2="8611" y2="58056"/>
                        </a14:backgroundRemoval>
                      </a14:imgEffect>
                      <a14:imgEffect>
                        <a14:sharpenSoften amount="56000"/>
                      </a14:imgEffect>
                    </a14:imgLayer>
                  </a14:imgProps>
                </a:ext>
                <a:ext uri="{28A0092B-C50C-407E-A947-70E740481C1C}">
                  <a14:useLocalDpi xmlns:a14="http://schemas.microsoft.com/office/drawing/2010/main" val="0"/>
                </a:ext>
              </a:extLst>
            </a:blip>
            <a:srcRect l="2960" t="28036" r="2346" b="25434"/>
            <a:stretch/>
          </p:blipFill>
          <p:spPr bwMode="auto">
            <a:xfrm>
              <a:off x="1296209" y="4151193"/>
              <a:ext cx="1607419" cy="82501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 xmlns:a16="http://schemas.microsoft.com/office/drawing/2014/main" id="{084D7F59-8927-174F-B147-553E0478266D}"/>
                </a:ext>
              </a:extLst>
            </p:cNvPr>
            <p:cNvSpPr txBox="1"/>
            <p:nvPr/>
          </p:nvSpPr>
          <p:spPr>
            <a:xfrm>
              <a:off x="1546463" y="44356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20 + 40</a:t>
              </a:r>
              <a:endParaRPr lang="x-none" sz="4000" dirty="0">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 xmlns:a16="http://schemas.microsoft.com/office/drawing/2014/main" id="{498A04E6-F519-9248-A7C6-ECF9D9F19D8E}"/>
              </a:ext>
            </a:extLst>
          </p:cNvPr>
          <p:cNvGrpSpPr/>
          <p:nvPr/>
        </p:nvGrpSpPr>
        <p:grpSpPr>
          <a:xfrm>
            <a:off x="7180127" y="4690092"/>
            <a:ext cx="2860861" cy="1627853"/>
            <a:chOff x="4739992" y="4151355"/>
            <a:chExt cx="1610406" cy="827905"/>
          </a:xfrm>
        </p:grpSpPr>
        <p:pic>
          <p:nvPicPr>
            <p:cNvPr id="41" name="Picture 2" descr="Blue Cute Cloud Clipart, Cute, Cloud, Clipart PNG and Vector with  Transparent Background for Free Download | Cloud vector png, Cloud vector,  Image cloud">
              <a:extLst>
                <a:ext uri="{FF2B5EF4-FFF2-40B4-BE49-F238E27FC236}">
                  <a16:creationId xmlns="" xmlns:a16="http://schemas.microsoft.com/office/drawing/2014/main" id="{9F51C9C6-A9A2-0644-9A14-9153DAEB0D18}"/>
                </a:ext>
              </a:extLst>
            </p:cNvPr>
            <p:cNvPicPr>
              <a:picLocks noChangeAspect="1" noChangeArrowheads="1"/>
            </p:cNvPicPr>
            <p:nvPr/>
          </p:nvPicPr>
          <p:blipFill rotWithShape="1">
            <a:blip r:embed="rId10">
              <a:duotone>
                <a:prstClr val="black"/>
                <a:schemeClr val="accent4">
                  <a:tint val="45000"/>
                  <a:satMod val="400000"/>
                </a:schemeClr>
              </a:duotone>
              <a:extLst>
                <a:ext uri="{BEBA8EAE-BF5A-486C-A8C5-ECC9F3942E4B}">
                  <a14:imgProps xmlns:a14="http://schemas.microsoft.com/office/drawing/2010/main">
                    <a14:imgLayer r:embed="rId11">
                      <a14:imgEffect>
                        <a14:backgroundRemoval t="10000" b="90000" l="8611" r="90556">
                          <a14:foregroundMark x1="90833" y1="59444" x2="90833" y2="59444"/>
                          <a14:foregroundMark x1="8611" y1="58056" x2="8611" y2="58056"/>
                        </a14:backgroundRemoval>
                      </a14:imgEffect>
                      <a14:imgEffect>
                        <a14:sharpenSoften amount="48000"/>
                      </a14:imgEffect>
                      <a14:imgEffect>
                        <a14:brightnessContrast bright="17000"/>
                      </a14:imgEffect>
                    </a14:imgLayer>
                  </a14:imgProps>
                </a:ext>
                <a:ext uri="{28A0092B-C50C-407E-A947-70E740481C1C}">
                  <a14:useLocalDpi xmlns:a14="http://schemas.microsoft.com/office/drawing/2010/main" val="0"/>
                </a:ext>
              </a:extLst>
            </a:blip>
            <a:srcRect l="2960" t="28036" r="2346" b="25434"/>
            <a:stretch/>
          </p:blipFill>
          <p:spPr bwMode="auto">
            <a:xfrm>
              <a:off x="4739992" y="4151355"/>
              <a:ext cx="1610406" cy="82790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 xmlns:a16="http://schemas.microsoft.com/office/drawing/2014/main" id="{E6EDC063-0CAE-3140-9F00-C18B63942E8D}"/>
                </a:ext>
              </a:extLst>
            </p:cNvPr>
            <p:cNvSpPr txBox="1"/>
            <p:nvPr/>
          </p:nvSpPr>
          <p:spPr>
            <a:xfrm>
              <a:off x="5088831" y="4445201"/>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80 - 50</a:t>
              </a:r>
              <a:endParaRPr lang="x-none" sz="3600" dirty="0">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 xmlns:a16="http://schemas.microsoft.com/office/drawing/2014/main" id="{34C567A8-A0D0-7E41-8345-EFFA526DFDBC}"/>
              </a:ext>
            </a:extLst>
          </p:cNvPr>
          <p:cNvGrpSpPr/>
          <p:nvPr/>
        </p:nvGrpSpPr>
        <p:grpSpPr>
          <a:xfrm>
            <a:off x="8125942" y="2820660"/>
            <a:ext cx="3028664" cy="1541726"/>
            <a:chOff x="1193891" y="4197349"/>
            <a:chExt cx="1704864" cy="784102"/>
          </a:xfrm>
        </p:grpSpPr>
        <p:pic>
          <p:nvPicPr>
            <p:cNvPr id="44" name="Picture 2" descr="Blue Cute Cloud Clipart, Cute, Cloud, Clipart PNG and Vector with  Transparent Background for Free Download | Cloud vector png, Cloud vector,  Image cloud">
              <a:extLst>
                <a:ext uri="{FF2B5EF4-FFF2-40B4-BE49-F238E27FC236}">
                  <a16:creationId xmlns="" xmlns:a16="http://schemas.microsoft.com/office/drawing/2014/main" id="{8C27FD59-73D8-934B-B283-8B83F0F1E6DA}"/>
                </a:ext>
              </a:extLst>
            </p:cNvPr>
            <p:cNvPicPr>
              <a:picLocks noChangeAspect="1" noChangeArrowheads="1"/>
            </p:cNvPicPr>
            <p:nvPr/>
          </p:nvPicPr>
          <p:blipFill rotWithShape="1">
            <a:blip r:embed="rId12">
              <a:duotone>
                <a:prstClr val="black"/>
                <a:schemeClr val="accent5">
                  <a:tint val="45000"/>
                  <a:satMod val="400000"/>
                </a:schemeClr>
              </a:duotone>
              <a:extLst>
                <a:ext uri="{BEBA8EAE-BF5A-486C-A8C5-ECC9F3942E4B}">
                  <a14:imgProps xmlns:a14="http://schemas.microsoft.com/office/drawing/2010/main">
                    <a14:imgLayer r:embed="rId13">
                      <a14:imgEffect>
                        <a14:backgroundRemoval t="10000" b="90000" l="8611" r="90556">
                          <a14:foregroundMark x1="90833" y1="59444" x2="90833" y2="59444"/>
                          <a14:foregroundMark x1="8611" y1="58056" x2="8611" y2="58056"/>
                        </a14:backgroundRemoval>
                      </a14:imgEffect>
                      <a14:imgEffect>
                        <a14:sharpenSoften amount="45000"/>
                      </a14:imgEffect>
                      <a14:imgEffect>
                        <a14:brightnessContrast bright="8000"/>
                      </a14:imgEffect>
                    </a14:imgLayer>
                  </a14:imgProps>
                </a:ext>
                <a:ext uri="{28A0092B-C50C-407E-A947-70E740481C1C}">
                  <a14:useLocalDpi xmlns:a14="http://schemas.microsoft.com/office/drawing/2010/main" val="0"/>
                </a:ext>
              </a:extLst>
            </a:blip>
            <a:srcRect l="2960" t="28036" r="2346" b="25434"/>
            <a:stretch/>
          </p:blipFill>
          <p:spPr bwMode="auto">
            <a:xfrm>
              <a:off x="1193891" y="4197349"/>
              <a:ext cx="1704864" cy="7841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 xmlns:a16="http://schemas.microsoft.com/office/drawing/2014/main" id="{1859061B-7C37-ED45-B4FF-6951A92281D8}"/>
                </a:ext>
              </a:extLst>
            </p:cNvPr>
            <p:cNvSpPr txBox="1"/>
            <p:nvPr/>
          </p:nvSpPr>
          <p:spPr>
            <a:xfrm>
              <a:off x="1544529" y="44327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40 + 20</a:t>
              </a:r>
              <a:endParaRPr lang="x-none" sz="4000" dirty="0">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 xmlns:a16="http://schemas.microsoft.com/office/drawing/2014/main" id="{E7EF1869-90A8-9246-B64D-0E3C93AABCE9}"/>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537" b="89918" l="9953" r="94076">
                        <a14:foregroundMark x1="33175" y1="32970" x2="54739" y2="33243"/>
                        <a14:foregroundMark x1="54739" y1="33243" x2="61137" y2="32970"/>
                        <a14:foregroundMark x1="61137" y1="32698" x2="54265" y2="25613"/>
                        <a14:foregroundMark x1="54265" y1="25613" x2="44787" y2="23433"/>
                        <a14:foregroundMark x1="44787" y1="23433" x2="34834" y2="29155"/>
                        <a14:foregroundMark x1="34834" y1="29155" x2="34360" y2="30518"/>
                        <a14:foregroundMark x1="34360" y1="29973" x2="43839" y2="31063"/>
                        <a14:foregroundMark x1="43839" y1="31063" x2="46919" y2="38692"/>
                        <a14:foregroundMark x1="46919" y1="38147" x2="45261" y2="27520"/>
                        <a14:foregroundMark x1="45261" y1="27520" x2="35782" y2="23978"/>
                        <a14:foregroundMark x1="35782" y1="23978" x2="58531" y2="19619"/>
                        <a14:foregroundMark x1="58531" y1="19619" x2="61137" y2="30518"/>
                        <a14:foregroundMark x1="61137" y1="30518" x2="50474" y2="35695"/>
                        <a14:foregroundMark x1="50474" y1="35695" x2="36967" y2="36240"/>
                        <a14:foregroundMark x1="36967" y1="35967" x2="50000" y2="36240"/>
                        <a14:foregroundMark x1="50000" y1="36240" x2="59242" y2="35967"/>
                        <a14:foregroundMark x1="59242" y1="35967" x2="61137" y2="35967"/>
                        <a14:foregroundMark x1="61137" y1="35695" x2="63270" y2="32698"/>
                        <a14:foregroundMark x1="73223" y1="24251" x2="83886" y2="28065"/>
                        <a14:foregroundMark x1="83886" y1="28065" x2="91706" y2="33787"/>
                        <a14:foregroundMark x1="91706" y1="33787" x2="94076" y2="41417"/>
                        <a14:foregroundMark x1="92654" y1="36512" x2="90758" y2="25886"/>
                        <a14:foregroundMark x1="90758" y1="25886" x2="74171" y2="16621"/>
                        <a14:foregroundMark x1="74171" y1="16621" x2="64929" y2="18256"/>
                        <a14:foregroundMark x1="64929" y1="18256" x2="63744" y2="19346"/>
                        <a14:foregroundMark x1="63744" y1="19074" x2="72512" y2="16621"/>
                        <a14:foregroundMark x1="72512" y1="16621" x2="75829" y2="16621"/>
                        <a14:foregroundMark x1="75829" y1="16349" x2="66588" y2="16076"/>
                        <a14:foregroundMark x1="66588" y1="16076" x2="59716" y2="23161"/>
                        <a14:foregroundMark x1="59716" y1="23161" x2="59479" y2="23978"/>
                        <a14:foregroundMark x1="60427" y1="57221" x2="62559" y2="88828"/>
                        <a14:foregroundMark x1="65877" y1="64033" x2="68009" y2="88828"/>
                        <a14:foregroundMark x1="68009" y1="88828" x2="68483" y2="89918"/>
                        <a14:foregroundMark x1="68483" y1="89646" x2="67536" y2="84741"/>
                        <a14:foregroundMark x1="66588" y1="83924" x2="65640" y2="71662"/>
                        <a14:foregroundMark x1="57346" y1="70027" x2="50000" y2="67030"/>
                        <a14:foregroundMark x1="50000" y1="66757" x2="48104" y2="65668"/>
                        <a14:foregroundMark x1="48104" y1="63488" x2="51896" y2="63760"/>
                        <a14:foregroundMark x1="52607" y1="59401" x2="65640" y2="60218"/>
                        <a14:foregroundMark x1="65640" y1="59946" x2="64218" y2="56131"/>
                        <a14:foregroundMark x1="45498" y1="32153" x2="50948" y2="31608"/>
                        <a14:foregroundMark x1="59953" y1="67030" x2="65877" y2="71662"/>
                        <a14:foregroundMark x1="65877" y1="53951" x2="68483" y2="43597"/>
                        <a14:foregroundMark x1="68483" y1="43597" x2="71801" y2="38965"/>
                        <a14:foregroundMark x1="68009" y1="58583" x2="82938" y2="41144"/>
                        <a14:foregroundMark x1="74645" y1="59128" x2="82938" y2="55041"/>
                        <a14:foregroundMark x1="82938" y1="55041" x2="84360" y2="53678"/>
                        <a14:foregroundMark x1="71090" y1="50409" x2="72512" y2="42234"/>
                        <a14:foregroundMark x1="60427" y1="41144" x2="63744" y2="44414"/>
                        <a14:foregroundMark x1="63744" y1="44142" x2="64692" y2="47684"/>
                      </a14:backgroundRemoval>
                    </a14:imgEffect>
                  </a14:imgLayer>
                </a14:imgProps>
              </a:ext>
              <a:ext uri="{28A0092B-C50C-407E-A947-70E740481C1C}">
                <a14:useLocalDpi xmlns:a14="http://schemas.microsoft.com/office/drawing/2010/main" val="0"/>
              </a:ext>
            </a:extLst>
          </a:blip>
          <a:stretch>
            <a:fillRect/>
          </a:stretch>
        </p:blipFill>
        <p:spPr>
          <a:xfrm>
            <a:off x="8558428" y="3700980"/>
            <a:ext cx="3849401" cy="3347702"/>
          </a:xfrm>
          <a:prstGeom prst="rect">
            <a:avLst/>
          </a:prstGeom>
        </p:spPr>
      </p:pic>
      <p:cxnSp>
        <p:nvCxnSpPr>
          <p:cNvPr id="48" name="Straight Connector 47">
            <a:extLst>
              <a:ext uri="{FF2B5EF4-FFF2-40B4-BE49-F238E27FC236}">
                <a16:creationId xmlns="" xmlns:a16="http://schemas.microsoft.com/office/drawing/2014/main" id="{55EE052E-10FF-BA4D-A0D0-96CA1CD29F62}"/>
              </a:ext>
            </a:extLst>
          </p:cNvPr>
          <p:cNvCxnSpPr>
            <a:cxnSpLocks/>
          </p:cNvCxnSpPr>
          <p:nvPr/>
        </p:nvCxnSpPr>
        <p:spPr>
          <a:xfrm>
            <a:off x="4445463" y="2138745"/>
            <a:ext cx="2915457" cy="3576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28F7E4C3-E662-1B4A-BCEA-F707661CC84B}"/>
              </a:ext>
            </a:extLst>
          </p:cNvPr>
          <p:cNvCxnSpPr>
            <a:cxnSpLocks/>
          </p:cNvCxnSpPr>
          <p:nvPr/>
        </p:nvCxnSpPr>
        <p:spPr>
          <a:xfrm flipV="1">
            <a:off x="3849613" y="2052919"/>
            <a:ext cx="4205492" cy="1663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FC5D5E4A-C14D-D74A-870A-E9A367755F33}"/>
              </a:ext>
            </a:extLst>
          </p:cNvPr>
          <p:cNvCxnSpPr>
            <a:cxnSpLocks/>
          </p:cNvCxnSpPr>
          <p:nvPr/>
        </p:nvCxnSpPr>
        <p:spPr>
          <a:xfrm flipV="1">
            <a:off x="4352936" y="3883959"/>
            <a:ext cx="3901249" cy="1707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17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4.375E-6 -4.81481E-6 L 0.00403 0.02084 " pathEditMode="relative" rAng="0" ptsTypes="AA">
                                      <p:cBhvr>
                                        <p:cTn id="6" dur="750" fill="hold"/>
                                        <p:tgtEl>
                                          <p:spTgt spid="10"/>
                                        </p:tgtEl>
                                        <p:attrNameLst>
                                          <p:attrName>ppt_x</p:attrName>
                                          <p:attrName>ppt_y</p:attrName>
                                        </p:attrNameLst>
                                      </p:cBhvr>
                                      <p:rCtr x="195" y="104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DC26333A-9A3D-4647-AA01-0072B846D6AD}"/>
              </a:ext>
            </a:extLst>
          </p:cNvPr>
          <p:cNvGrpSpPr/>
          <p:nvPr/>
        </p:nvGrpSpPr>
        <p:grpSpPr>
          <a:xfrm>
            <a:off x="1021015" y="287087"/>
            <a:ext cx="605826" cy="830997"/>
            <a:chOff x="3174278" y="237323"/>
            <a:chExt cx="605826" cy="830997"/>
          </a:xfrm>
        </p:grpSpPr>
        <p:sp>
          <p:nvSpPr>
            <p:cNvPr id="27" name="Oval 26">
              <a:extLst>
                <a:ext uri="{FF2B5EF4-FFF2-40B4-BE49-F238E27FC236}">
                  <a16:creationId xmlns="" xmlns:a16="http://schemas.microsoft.com/office/drawing/2014/main" id="{A67D4FAF-FA47-8244-8249-A484D9D5490B}"/>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8" name="TextBox 27">
              <a:extLst>
                <a:ext uri="{FF2B5EF4-FFF2-40B4-BE49-F238E27FC236}">
                  <a16:creationId xmlns="" xmlns:a16="http://schemas.microsoft.com/office/drawing/2014/main" id="{A795C056-7A4B-B64C-A4A7-B645B165997B}"/>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4</a:t>
              </a:r>
            </a:p>
          </p:txBody>
        </p:sp>
      </p:grpSp>
      <p:sp>
        <p:nvSpPr>
          <p:cNvPr id="29" name="TextBox 28">
            <a:extLst>
              <a:ext uri="{FF2B5EF4-FFF2-40B4-BE49-F238E27FC236}">
                <a16:creationId xmlns="" xmlns:a16="http://schemas.microsoft.com/office/drawing/2014/main" id="{4836166D-8495-824E-A1E6-2F52978E3999}"/>
              </a:ext>
            </a:extLst>
          </p:cNvPr>
          <p:cNvSpPr txBox="1"/>
          <p:nvPr/>
        </p:nvSpPr>
        <p:spPr>
          <a:xfrm>
            <a:off x="1681211" y="389085"/>
            <a:ext cx="1480082" cy="646331"/>
          </a:xfrm>
          <a:prstGeom prst="rect">
            <a:avLst/>
          </a:prstGeom>
          <a:noFill/>
        </p:spPr>
        <p:txBody>
          <a:bodyPr wrap="square" rtlCol="0">
            <a:spAutoFit/>
          </a:bodyPr>
          <a:lstStyle/>
          <a:p>
            <a:r>
              <a:rPr lang="x-none" sz="3600" dirty="0">
                <a:latin typeface="Times New Roman" pitchFamily="18" charset="0"/>
                <a:cs typeface="Times New Roman" pitchFamily="18" charset="0"/>
              </a:rPr>
              <a:t>Số?</a:t>
            </a:r>
          </a:p>
        </p:txBody>
      </p:sp>
      <p:grpSp>
        <p:nvGrpSpPr>
          <p:cNvPr id="65" name="Group 64">
            <a:extLst>
              <a:ext uri="{FF2B5EF4-FFF2-40B4-BE49-F238E27FC236}">
                <a16:creationId xmlns="" xmlns:a16="http://schemas.microsoft.com/office/drawing/2014/main" id="{284B23DE-4836-8E43-A332-593216066097}"/>
              </a:ext>
            </a:extLst>
          </p:cNvPr>
          <p:cNvGrpSpPr/>
          <p:nvPr/>
        </p:nvGrpSpPr>
        <p:grpSpPr>
          <a:xfrm>
            <a:off x="777240" y="1763742"/>
            <a:ext cx="10163418" cy="3485846"/>
            <a:chOff x="777240" y="1763742"/>
            <a:chExt cx="10163418" cy="3485846"/>
          </a:xfrm>
        </p:grpSpPr>
        <p:sp>
          <p:nvSpPr>
            <p:cNvPr id="2" name="Oval 1">
              <a:extLst>
                <a:ext uri="{FF2B5EF4-FFF2-40B4-BE49-F238E27FC236}">
                  <a16:creationId xmlns="" xmlns:a16="http://schemas.microsoft.com/office/drawing/2014/main" id="{79C5474F-CF36-D644-B5CD-6C024DD71F1B}"/>
                </a:ext>
              </a:extLst>
            </p:cNvPr>
            <p:cNvSpPr/>
            <p:nvPr/>
          </p:nvSpPr>
          <p:spPr>
            <a:xfrm>
              <a:off x="777240" y="3503815"/>
              <a:ext cx="1745773" cy="174577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400" dirty="0">
                  <a:solidFill>
                    <a:schemeClr val="tx1"/>
                  </a:solidFill>
                </a:rPr>
                <a:t>50</a:t>
              </a:r>
            </a:p>
          </p:txBody>
        </p:sp>
        <p:sp>
          <p:nvSpPr>
            <p:cNvPr id="46" name="Rounded Rectangle 45">
              <a:extLst>
                <a:ext uri="{FF2B5EF4-FFF2-40B4-BE49-F238E27FC236}">
                  <a16:creationId xmlns="" xmlns:a16="http://schemas.microsoft.com/office/drawing/2014/main" id="{C233A4FC-FF68-074D-85B4-39A00BC7298B}"/>
                </a:ext>
              </a:extLst>
            </p:cNvPr>
            <p:cNvSpPr/>
            <p:nvPr/>
          </p:nvSpPr>
          <p:spPr>
            <a:xfrm>
              <a:off x="3367953" y="1763742"/>
              <a:ext cx="1594731" cy="159473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400" dirty="0">
                  <a:solidFill>
                    <a:schemeClr val="tx1"/>
                  </a:solidFill>
                </a:rPr>
                <a:t>?</a:t>
              </a:r>
            </a:p>
          </p:txBody>
        </p:sp>
        <p:sp>
          <p:nvSpPr>
            <p:cNvPr id="47" name="Rounded Rectangle 46">
              <a:extLst>
                <a:ext uri="{FF2B5EF4-FFF2-40B4-BE49-F238E27FC236}">
                  <a16:creationId xmlns="" xmlns:a16="http://schemas.microsoft.com/office/drawing/2014/main" id="{AF1578B8-8BCF-8A4F-A909-BE98A141D0BB}"/>
                </a:ext>
              </a:extLst>
            </p:cNvPr>
            <p:cNvSpPr/>
            <p:nvPr/>
          </p:nvSpPr>
          <p:spPr>
            <a:xfrm>
              <a:off x="6446522" y="3491504"/>
              <a:ext cx="1496291" cy="1496291"/>
            </a:xfrm>
            <a:prstGeom prst="roundRect">
              <a:avLst/>
            </a:prstGeom>
            <a:solidFill>
              <a:srgbClr val="EA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400" dirty="0">
                  <a:solidFill>
                    <a:schemeClr val="tx1"/>
                  </a:solidFill>
                </a:rPr>
                <a:t>?</a:t>
              </a:r>
            </a:p>
          </p:txBody>
        </p:sp>
        <p:sp>
          <p:nvSpPr>
            <p:cNvPr id="48" name="Triangle 47">
              <a:extLst>
                <a:ext uri="{FF2B5EF4-FFF2-40B4-BE49-F238E27FC236}">
                  <a16:creationId xmlns="" xmlns:a16="http://schemas.microsoft.com/office/drawing/2014/main" id="{B4696ADA-A776-2F40-8076-D0720490D8F2}"/>
                </a:ext>
              </a:extLst>
            </p:cNvPr>
            <p:cNvSpPr/>
            <p:nvPr/>
          </p:nvSpPr>
          <p:spPr>
            <a:xfrm>
              <a:off x="9044248" y="1868979"/>
              <a:ext cx="1896410" cy="1634836"/>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400" dirty="0">
                  <a:solidFill>
                    <a:schemeClr val="tx1"/>
                  </a:solidFill>
                </a:rPr>
                <a:t>?</a:t>
              </a:r>
            </a:p>
          </p:txBody>
        </p:sp>
        <p:cxnSp>
          <p:nvCxnSpPr>
            <p:cNvPr id="50" name="Straight Arrow Connector 49">
              <a:extLst>
                <a:ext uri="{FF2B5EF4-FFF2-40B4-BE49-F238E27FC236}">
                  <a16:creationId xmlns="" xmlns:a16="http://schemas.microsoft.com/office/drawing/2014/main" id="{CAECB4F1-E78D-884F-B3AE-8E782D597E71}"/>
                </a:ext>
              </a:extLst>
            </p:cNvPr>
            <p:cNvCxnSpPr>
              <a:stCxn id="2" idx="7"/>
              <a:endCxn id="46" idx="1"/>
            </p:cNvCxnSpPr>
            <p:nvPr/>
          </p:nvCxnSpPr>
          <p:spPr>
            <a:xfrm flipV="1">
              <a:off x="2267350" y="2561108"/>
              <a:ext cx="1100603" cy="119837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 xmlns:a16="http://schemas.microsoft.com/office/drawing/2014/main" id="{0290FFAD-68FD-D942-A63E-3D60B14AE2FF}"/>
                </a:ext>
              </a:extLst>
            </p:cNvPr>
            <p:cNvCxnSpPr>
              <a:cxnSpLocks/>
              <a:stCxn id="46" idx="3"/>
              <a:endCxn id="47" idx="1"/>
            </p:cNvCxnSpPr>
            <p:nvPr/>
          </p:nvCxnSpPr>
          <p:spPr>
            <a:xfrm>
              <a:off x="4962684" y="2561108"/>
              <a:ext cx="1483838" cy="167854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 xmlns:a16="http://schemas.microsoft.com/office/drawing/2014/main" id="{8BCD4518-7218-8D44-8067-A679B8EB1E01}"/>
                </a:ext>
              </a:extLst>
            </p:cNvPr>
            <p:cNvCxnSpPr>
              <a:cxnSpLocks/>
              <a:stCxn id="47" idx="3"/>
              <a:endCxn id="48" idx="1"/>
            </p:cNvCxnSpPr>
            <p:nvPr/>
          </p:nvCxnSpPr>
          <p:spPr>
            <a:xfrm flipV="1">
              <a:off x="7942813" y="2686397"/>
              <a:ext cx="1575538" cy="155325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 xmlns:a16="http://schemas.microsoft.com/office/drawing/2014/main" id="{5B9BB4B7-5BCC-334B-A38F-B6544458E0D6}"/>
                </a:ext>
              </a:extLst>
            </p:cNvPr>
            <p:cNvSpPr txBox="1"/>
            <p:nvPr/>
          </p:nvSpPr>
          <p:spPr>
            <a:xfrm rot="18766909">
              <a:off x="1895869" y="2652547"/>
              <a:ext cx="1197764" cy="707886"/>
            </a:xfrm>
            <a:prstGeom prst="rect">
              <a:avLst/>
            </a:prstGeom>
            <a:noFill/>
          </p:spPr>
          <p:txBody>
            <a:bodyPr wrap="none" rtlCol="0">
              <a:spAutoFit/>
            </a:bodyPr>
            <a:lstStyle/>
            <a:p>
              <a:r>
                <a:rPr lang="x-none" sz="4000" dirty="0"/>
                <a:t>+ 30</a:t>
              </a:r>
            </a:p>
          </p:txBody>
        </p:sp>
        <p:sp>
          <p:nvSpPr>
            <p:cNvPr id="63" name="TextBox 62">
              <a:extLst>
                <a:ext uri="{FF2B5EF4-FFF2-40B4-BE49-F238E27FC236}">
                  <a16:creationId xmlns="" xmlns:a16="http://schemas.microsoft.com/office/drawing/2014/main" id="{95973EE3-D343-FA43-B585-A6E7170B543B}"/>
                </a:ext>
              </a:extLst>
            </p:cNvPr>
            <p:cNvSpPr txBox="1"/>
            <p:nvPr/>
          </p:nvSpPr>
          <p:spPr>
            <a:xfrm rot="2853281">
              <a:off x="5264108" y="2709626"/>
              <a:ext cx="1212191" cy="707886"/>
            </a:xfrm>
            <a:prstGeom prst="rect">
              <a:avLst/>
            </a:prstGeom>
            <a:noFill/>
          </p:spPr>
          <p:txBody>
            <a:bodyPr wrap="none" rtlCol="0">
              <a:spAutoFit/>
            </a:bodyPr>
            <a:lstStyle/>
            <a:p>
              <a:r>
                <a:rPr lang="x-none" sz="4000" dirty="0"/>
                <a:t>- 40 </a:t>
              </a:r>
            </a:p>
          </p:txBody>
        </p:sp>
        <p:sp>
          <p:nvSpPr>
            <p:cNvPr id="64" name="TextBox 63">
              <a:extLst>
                <a:ext uri="{FF2B5EF4-FFF2-40B4-BE49-F238E27FC236}">
                  <a16:creationId xmlns="" xmlns:a16="http://schemas.microsoft.com/office/drawing/2014/main" id="{6370A544-C4BD-E140-8D7D-401BBFDB5A04}"/>
                </a:ext>
              </a:extLst>
            </p:cNvPr>
            <p:cNvSpPr txBox="1"/>
            <p:nvPr/>
          </p:nvSpPr>
          <p:spPr>
            <a:xfrm rot="18893561">
              <a:off x="7920251" y="2786339"/>
              <a:ext cx="1197764" cy="707886"/>
            </a:xfrm>
            <a:prstGeom prst="rect">
              <a:avLst/>
            </a:prstGeom>
            <a:noFill/>
          </p:spPr>
          <p:txBody>
            <a:bodyPr wrap="none" rtlCol="0">
              <a:spAutoFit/>
            </a:bodyPr>
            <a:lstStyle/>
            <a:p>
              <a:r>
                <a:rPr lang="x-none" sz="4000" dirty="0"/>
                <a:t>+ 15</a:t>
              </a:r>
            </a:p>
          </p:txBody>
        </p:sp>
      </p:grpSp>
      <p:sp>
        <p:nvSpPr>
          <p:cNvPr id="66" name="TextBox 65">
            <a:extLst>
              <a:ext uri="{FF2B5EF4-FFF2-40B4-BE49-F238E27FC236}">
                <a16:creationId xmlns="" xmlns:a16="http://schemas.microsoft.com/office/drawing/2014/main" id="{B39C329D-F7D4-3E40-A0AC-90BAA0C397B7}"/>
              </a:ext>
            </a:extLst>
          </p:cNvPr>
          <p:cNvSpPr txBox="1"/>
          <p:nvPr/>
        </p:nvSpPr>
        <p:spPr>
          <a:xfrm>
            <a:off x="3717350" y="2176386"/>
            <a:ext cx="929640" cy="769441"/>
          </a:xfrm>
          <a:prstGeom prst="rect">
            <a:avLst/>
          </a:prstGeom>
          <a:solidFill>
            <a:srgbClr val="FFC000"/>
          </a:solidFill>
        </p:spPr>
        <p:txBody>
          <a:bodyPr wrap="square" rtlCol="0">
            <a:spAutoFit/>
          </a:bodyPr>
          <a:lstStyle/>
          <a:p>
            <a:pPr algn="ctr"/>
            <a:r>
              <a:rPr lang="x-none" sz="4400" dirty="0">
                <a:solidFill>
                  <a:srgbClr val="FF0000"/>
                </a:solidFill>
              </a:rPr>
              <a:t>80</a:t>
            </a:r>
          </a:p>
        </p:txBody>
      </p:sp>
      <p:sp>
        <p:nvSpPr>
          <p:cNvPr id="67" name="TextBox 66">
            <a:extLst>
              <a:ext uri="{FF2B5EF4-FFF2-40B4-BE49-F238E27FC236}">
                <a16:creationId xmlns="" xmlns:a16="http://schemas.microsoft.com/office/drawing/2014/main" id="{40D9CE07-AB04-764E-8A72-92FB1C585046}"/>
              </a:ext>
            </a:extLst>
          </p:cNvPr>
          <p:cNvSpPr txBox="1"/>
          <p:nvPr/>
        </p:nvSpPr>
        <p:spPr>
          <a:xfrm>
            <a:off x="6733146" y="3854928"/>
            <a:ext cx="929640" cy="769441"/>
          </a:xfrm>
          <a:prstGeom prst="rect">
            <a:avLst/>
          </a:prstGeom>
          <a:solidFill>
            <a:srgbClr val="EA85B9"/>
          </a:solidFill>
        </p:spPr>
        <p:txBody>
          <a:bodyPr wrap="square" rtlCol="0">
            <a:spAutoFit/>
          </a:bodyPr>
          <a:lstStyle/>
          <a:p>
            <a:pPr algn="ctr"/>
            <a:r>
              <a:rPr lang="x-none" sz="4400" dirty="0"/>
              <a:t>40</a:t>
            </a:r>
          </a:p>
        </p:txBody>
      </p:sp>
      <p:sp>
        <p:nvSpPr>
          <p:cNvPr id="68" name="TextBox 67">
            <a:extLst>
              <a:ext uri="{FF2B5EF4-FFF2-40B4-BE49-F238E27FC236}">
                <a16:creationId xmlns="" xmlns:a16="http://schemas.microsoft.com/office/drawing/2014/main" id="{4C05BA1D-23E1-9244-8A88-429622C976DD}"/>
              </a:ext>
            </a:extLst>
          </p:cNvPr>
          <p:cNvSpPr txBox="1"/>
          <p:nvPr/>
        </p:nvSpPr>
        <p:spPr>
          <a:xfrm>
            <a:off x="9518351" y="2694088"/>
            <a:ext cx="929640" cy="769441"/>
          </a:xfrm>
          <a:prstGeom prst="rect">
            <a:avLst/>
          </a:prstGeom>
          <a:solidFill>
            <a:schemeClr val="accent5">
              <a:lumMod val="60000"/>
              <a:lumOff val="40000"/>
            </a:schemeClr>
          </a:solidFill>
        </p:spPr>
        <p:txBody>
          <a:bodyPr wrap="square" rtlCol="0">
            <a:spAutoFit/>
          </a:bodyPr>
          <a:lstStyle/>
          <a:p>
            <a:pPr algn="ctr"/>
            <a:r>
              <a:rPr lang="x-none" sz="4400" dirty="0">
                <a:solidFill>
                  <a:srgbClr val="FF0000"/>
                </a:solidFill>
              </a:rPr>
              <a:t>55</a:t>
            </a:r>
          </a:p>
        </p:txBody>
      </p:sp>
    </p:spTree>
    <p:extLst>
      <p:ext uri="{BB962C8B-B14F-4D97-AF65-F5344CB8AC3E}">
        <p14:creationId xmlns:p14="http://schemas.microsoft.com/office/powerpoint/2010/main" val="72791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80">
                                          <p:stCondLst>
                                            <p:cond delay="0"/>
                                          </p:stCondLst>
                                        </p:cTn>
                                        <p:tgtEl>
                                          <p:spTgt spid="65"/>
                                        </p:tgtEl>
                                      </p:cBhvr>
                                    </p:animEffect>
                                    <p:anim calcmode="lin" valueType="num">
                                      <p:cBhvr>
                                        <p:cTn id="1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22" dur="26">
                                          <p:stCondLst>
                                            <p:cond delay="650"/>
                                          </p:stCondLst>
                                        </p:cTn>
                                        <p:tgtEl>
                                          <p:spTgt spid="65"/>
                                        </p:tgtEl>
                                      </p:cBhvr>
                                      <p:to x="100000" y="60000"/>
                                    </p:animScale>
                                    <p:animScale>
                                      <p:cBhvr>
                                        <p:cTn id="23" dur="166" decel="50000">
                                          <p:stCondLst>
                                            <p:cond delay="676"/>
                                          </p:stCondLst>
                                        </p:cTn>
                                        <p:tgtEl>
                                          <p:spTgt spid="65"/>
                                        </p:tgtEl>
                                      </p:cBhvr>
                                      <p:to x="100000" y="100000"/>
                                    </p:animScale>
                                    <p:animScale>
                                      <p:cBhvr>
                                        <p:cTn id="24" dur="26">
                                          <p:stCondLst>
                                            <p:cond delay="1312"/>
                                          </p:stCondLst>
                                        </p:cTn>
                                        <p:tgtEl>
                                          <p:spTgt spid="65"/>
                                        </p:tgtEl>
                                      </p:cBhvr>
                                      <p:to x="100000" y="80000"/>
                                    </p:animScale>
                                    <p:animScale>
                                      <p:cBhvr>
                                        <p:cTn id="25" dur="166" decel="50000">
                                          <p:stCondLst>
                                            <p:cond delay="1338"/>
                                          </p:stCondLst>
                                        </p:cTn>
                                        <p:tgtEl>
                                          <p:spTgt spid="65"/>
                                        </p:tgtEl>
                                      </p:cBhvr>
                                      <p:to x="100000" y="100000"/>
                                    </p:animScale>
                                    <p:animScale>
                                      <p:cBhvr>
                                        <p:cTn id="26" dur="26">
                                          <p:stCondLst>
                                            <p:cond delay="1642"/>
                                          </p:stCondLst>
                                        </p:cTn>
                                        <p:tgtEl>
                                          <p:spTgt spid="65"/>
                                        </p:tgtEl>
                                      </p:cBhvr>
                                      <p:to x="100000" y="90000"/>
                                    </p:animScale>
                                    <p:animScale>
                                      <p:cBhvr>
                                        <p:cTn id="27" dur="166" decel="50000">
                                          <p:stCondLst>
                                            <p:cond delay="1668"/>
                                          </p:stCondLst>
                                        </p:cTn>
                                        <p:tgtEl>
                                          <p:spTgt spid="65"/>
                                        </p:tgtEl>
                                      </p:cBhvr>
                                      <p:to x="100000" y="100000"/>
                                    </p:animScale>
                                    <p:animScale>
                                      <p:cBhvr>
                                        <p:cTn id="28" dur="26">
                                          <p:stCondLst>
                                            <p:cond delay="1808"/>
                                          </p:stCondLst>
                                        </p:cTn>
                                        <p:tgtEl>
                                          <p:spTgt spid="65"/>
                                        </p:tgtEl>
                                      </p:cBhvr>
                                      <p:to x="100000" y="95000"/>
                                    </p:animScale>
                                    <p:animScale>
                                      <p:cBhvr>
                                        <p:cTn id="29" dur="166" decel="50000">
                                          <p:stCondLst>
                                            <p:cond delay="1834"/>
                                          </p:stCondLst>
                                        </p:cTn>
                                        <p:tgtEl>
                                          <p:spTgt spid="6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6" grpId="0" animBg="1"/>
      <p:bldP spid="67"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4A10F6-052A-2941-9046-992D6545CD9B}"/>
              </a:ext>
            </a:extLst>
          </p:cNvPr>
          <p:cNvGrpSpPr/>
          <p:nvPr/>
        </p:nvGrpSpPr>
        <p:grpSpPr>
          <a:xfrm>
            <a:off x="620400" y="347756"/>
            <a:ext cx="704307" cy="953506"/>
            <a:chOff x="3174278" y="237323"/>
            <a:chExt cx="605826" cy="830997"/>
          </a:xfrm>
        </p:grpSpPr>
        <p:sp>
          <p:nvSpPr>
            <p:cNvPr id="3" name="Oval 2">
              <a:extLst>
                <a:ext uri="{FF2B5EF4-FFF2-40B4-BE49-F238E27FC236}">
                  <a16:creationId xmlns="" xmlns:a16="http://schemas.microsoft.com/office/drawing/2014/main" id="{17D54613-D3B2-7640-B73F-A9405CDC3408}"/>
                </a:ext>
              </a:extLst>
            </p:cNvPr>
            <p:cNvSpPr/>
            <p:nvPr/>
          </p:nvSpPr>
          <p:spPr>
            <a:xfrm>
              <a:off x="3174278" y="379826"/>
              <a:ext cx="605826" cy="60582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 xmlns:a16="http://schemas.microsoft.com/office/drawing/2014/main" id="{97AA6B62-4791-7745-9AB4-FE69454E9DA7}"/>
              </a:ext>
            </a:extLst>
          </p:cNvPr>
          <p:cNvSpPr txBox="1"/>
          <p:nvPr/>
        </p:nvSpPr>
        <p:spPr>
          <a:xfrm>
            <a:off x="1324707" y="230526"/>
            <a:ext cx="9917724" cy="2862322"/>
          </a:xfrm>
          <a:prstGeom prst="rect">
            <a:avLst/>
          </a:prstGeom>
          <a:noFill/>
        </p:spPr>
        <p:txBody>
          <a:bodyPr wrap="square" rtlCol="0">
            <a:spAutoFit/>
          </a:bodyPr>
          <a:lstStyle/>
          <a:p>
            <a:pPr>
              <a:lnSpc>
                <a:spcPct val="150000"/>
              </a:lnSpc>
            </a:pPr>
            <a:r>
              <a:rPr lang="en-US" sz="4000" dirty="0" err="1">
                <a:latin typeface="Times New Roman" pitchFamily="18" charset="0"/>
                <a:cs typeface="Times New Roman" pitchFamily="18" charset="0"/>
              </a:rPr>
              <a:t>Trên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thuyền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có</a:t>
            </a:r>
            <a:r>
              <a:rPr lang="en-US" sz="4000" dirty="0">
                <a:latin typeface="Times New Roman" pitchFamily="18" charset="0"/>
                <a:cs typeface="Times New Roman" pitchFamily="18" charset="0"/>
              </a:rPr>
              <a:t> 12 </a:t>
            </a:r>
            <a:r>
              <a:rPr lang="en-US" sz="4000" dirty="0" err="1">
                <a:latin typeface="Times New Roman" pitchFamily="18" charset="0"/>
                <a:cs typeface="Times New Roman" pitchFamily="18" charset="0"/>
              </a:rPr>
              <a:t>hành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khách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có</a:t>
            </a:r>
            <a:r>
              <a:rPr lang="en-US" sz="4000" dirty="0">
                <a:latin typeface="Times New Roman" pitchFamily="18" charset="0"/>
                <a:cs typeface="Times New Roman" pitchFamily="18" charset="0"/>
              </a:rPr>
              <a:t> </a:t>
            </a:r>
            <a:endParaRPr lang="en-US" sz="4000" dirty="0" smtClean="0">
              <a:latin typeface="Times New Roman" pitchFamily="18" charset="0"/>
              <a:cs typeface="Times New Roman" pitchFamily="18" charset="0"/>
            </a:endParaRPr>
          </a:p>
          <a:p>
            <a:pPr>
              <a:lnSpc>
                <a:spcPct val="150000"/>
              </a:lnSpc>
            </a:pPr>
            <a:r>
              <a:rPr lang="en-US" sz="4000" dirty="0" smtClean="0">
                <a:latin typeface="Times New Roman" pitchFamily="18" charset="0"/>
                <a:cs typeface="Times New Roman" pitchFamily="18" charset="0"/>
              </a:rPr>
              <a:t>3 </a:t>
            </a:r>
            <a:r>
              <a:rPr lang="en-US" sz="4000" dirty="0" err="1" smtClean="0">
                <a:latin typeface="Times New Roman" pitchFamily="18" charset="0"/>
                <a:cs typeface="Times New Roman" pitchFamily="18" charset="0"/>
              </a:rPr>
              <a:t>hành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khách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lên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thuyền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Hỏi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lúc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trên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thuyền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tất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cả</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bao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nhiêu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hành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khách</a:t>
            </a:r>
            <a:r>
              <a:rPr lang="en-US" sz="4000" dirty="0" smtClean="0">
                <a:latin typeface="Times New Roman" pitchFamily="18" charset="0"/>
                <a:cs typeface="Times New Roman" pitchFamily="18" charset="0"/>
              </a:rPr>
              <a:t>?</a:t>
            </a:r>
            <a:r>
              <a:rPr lang="x-none" sz="4000" smtClean="0">
                <a:latin typeface="Times New Roman" pitchFamily="18" charset="0"/>
                <a:cs typeface="Times New Roman" pitchFamily="18" charset="0"/>
              </a:rPr>
              <a:t> </a:t>
            </a:r>
            <a:endParaRPr lang="x-none" sz="4000" dirty="0">
              <a:latin typeface="Times New Roman" pitchFamily="18" charset="0"/>
              <a:cs typeface="Times New Roman" pitchFamily="18" charset="0"/>
            </a:endParaRPr>
          </a:p>
        </p:txBody>
      </p:sp>
      <p:pic>
        <p:nvPicPr>
          <p:cNvPr id="7" name="Picture 6">
            <a:extLst>
              <a:ext uri="{FF2B5EF4-FFF2-40B4-BE49-F238E27FC236}">
                <a16:creationId xmlns="" xmlns:a16="http://schemas.microsoft.com/office/drawing/2014/main" id="{9E481F80-751F-D344-AC5D-E1B8BD042C2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Effect>
                      <a14:brightnessContrast bright="11000"/>
                    </a14:imgEffect>
                  </a14:imgLayer>
                </a14:imgProps>
              </a:ext>
              <a:ext uri="{28A0092B-C50C-407E-A947-70E740481C1C}">
                <a14:useLocalDpi xmlns:a14="http://schemas.microsoft.com/office/drawing/2010/main" val="0"/>
              </a:ext>
            </a:extLst>
          </a:blip>
          <a:srcRect l="3190" r="2446" b="1687"/>
          <a:stretch/>
        </p:blipFill>
        <p:spPr>
          <a:xfrm>
            <a:off x="7253819" y="3202587"/>
            <a:ext cx="3520860" cy="2846521"/>
          </a:xfrm>
          <a:prstGeom prst="roundRect">
            <a:avLst>
              <a:gd name="adj" fmla="val 23556"/>
            </a:avLst>
          </a:prstGeom>
        </p:spPr>
      </p:pic>
      <p:cxnSp>
        <p:nvCxnSpPr>
          <p:cNvPr id="18" name="Straight Connector 17"/>
          <p:cNvCxnSpPr/>
          <p:nvPr/>
        </p:nvCxnSpPr>
        <p:spPr>
          <a:xfrm flipV="1">
            <a:off x="4021015" y="1066800"/>
            <a:ext cx="3434862"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324707" y="1969478"/>
            <a:ext cx="500575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455877" y="1969478"/>
            <a:ext cx="215704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18492" y="2919047"/>
            <a:ext cx="770206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Arc 7"/>
          <p:cNvSpPr/>
          <p:nvPr/>
        </p:nvSpPr>
        <p:spPr>
          <a:xfrm>
            <a:off x="7022123" y="2250831"/>
            <a:ext cx="231696"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8559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par>
                                <p:cTn id="25" presetID="16" presetClass="entr" presetSubtype="21"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0084" y="2415941"/>
            <a:ext cx="6718434" cy="1446550"/>
          </a:xfrm>
          <a:prstGeom prst="rect">
            <a:avLst/>
          </a:prstGeom>
          <a:noFill/>
        </p:spPr>
        <p:txBody>
          <a:bodyPr wrap="square" rtlCol="0">
            <a:spAutoFit/>
          </a:bodyPr>
          <a:lstStyle/>
          <a:p>
            <a:r>
              <a:rPr lang="en-US" sz="8800" smtClean="0">
                <a:latin typeface="Algerian" panose="04020705040A02060702" pitchFamily="82" charset="0"/>
              </a:rPr>
              <a:t>LUYỆN TẬP</a:t>
            </a:r>
            <a:endParaRPr lang="en-US" sz="8800" dirty="0">
              <a:latin typeface="Algerian" panose="04020705040A02060702" pitchFamily="82" charset="0"/>
            </a:endParaRPr>
          </a:p>
        </p:txBody>
      </p:sp>
    </p:spTree>
    <p:extLst>
      <p:ext uri="{BB962C8B-B14F-4D97-AF65-F5344CB8AC3E}">
        <p14:creationId xmlns:p14="http://schemas.microsoft.com/office/powerpoint/2010/main" val="1825125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584</Words>
  <Application>Microsoft Office PowerPoint</Application>
  <PresentationFormat>Custom</PresentationFormat>
  <Paragraphs>204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8</cp:revision>
  <dcterms:created xsi:type="dcterms:W3CDTF">2021-09-11T04:17:44Z</dcterms:created>
  <dcterms:modified xsi:type="dcterms:W3CDTF">2022-09-19T01:58:44Z</dcterms:modified>
</cp:coreProperties>
</file>