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57"/>
  </p:notesMasterIdLst>
  <p:sldIdLst>
    <p:sldId id="405" r:id="rId8"/>
    <p:sldId id="377" r:id="rId9"/>
    <p:sldId id="380" r:id="rId10"/>
    <p:sldId id="382" r:id="rId11"/>
    <p:sldId id="393" r:id="rId12"/>
    <p:sldId id="386" r:id="rId13"/>
    <p:sldId id="387" r:id="rId14"/>
    <p:sldId id="390" r:id="rId15"/>
    <p:sldId id="339" r:id="rId16"/>
    <p:sldId id="395" r:id="rId17"/>
    <p:sldId id="397" r:id="rId18"/>
    <p:sldId id="398" r:id="rId19"/>
    <p:sldId id="399" r:id="rId20"/>
    <p:sldId id="404" r:id="rId21"/>
    <p:sldId id="407" r:id="rId22"/>
    <p:sldId id="410" r:id="rId23"/>
    <p:sldId id="411" r:id="rId24"/>
    <p:sldId id="414" r:id="rId25"/>
    <p:sldId id="417" r:id="rId26"/>
    <p:sldId id="418" r:id="rId27"/>
    <p:sldId id="423" r:id="rId28"/>
    <p:sldId id="424" r:id="rId29"/>
    <p:sldId id="425" r:id="rId30"/>
    <p:sldId id="428" r:id="rId31"/>
    <p:sldId id="426" r:id="rId32"/>
    <p:sldId id="434" r:id="rId33"/>
    <p:sldId id="442" r:id="rId34"/>
    <p:sldId id="439" r:id="rId35"/>
    <p:sldId id="354" r:id="rId36"/>
    <p:sldId id="321" r:id="rId37"/>
    <p:sldId id="355" r:id="rId38"/>
    <p:sldId id="444" r:id="rId39"/>
    <p:sldId id="445" r:id="rId40"/>
    <p:sldId id="448" r:id="rId41"/>
    <p:sldId id="450" r:id="rId42"/>
    <p:sldId id="451" r:id="rId43"/>
    <p:sldId id="452" r:id="rId44"/>
    <p:sldId id="327" r:id="rId45"/>
    <p:sldId id="455" r:id="rId46"/>
    <p:sldId id="456" r:id="rId47"/>
    <p:sldId id="457" r:id="rId48"/>
    <p:sldId id="458" r:id="rId49"/>
    <p:sldId id="459" r:id="rId50"/>
    <p:sldId id="460" r:id="rId51"/>
    <p:sldId id="461" r:id="rId52"/>
    <p:sldId id="333" r:id="rId53"/>
    <p:sldId id="462" r:id="rId54"/>
    <p:sldId id="265" r:id="rId55"/>
    <p:sldId id="309" r:id="rId56"/>
  </p:sldIdLst>
  <p:sldSz cx="12192000" cy="6858000"/>
  <p:notesSz cx="6858000" cy="9144000"/>
  <p:embeddedFontLst>
    <p:embeddedFont>
      <p:font typeface="Calibri Light" pitchFamily="34" charset="0"/>
      <p:regular r:id="rId58"/>
      <p:italic r:id="rId59"/>
    </p:embeddedFont>
    <p:embeddedFont>
      <p:font typeface="Great Vibes" charset="0"/>
      <p:regular r:id="rId60"/>
    </p:embeddedFont>
    <p:embeddedFont>
      <p:font typeface="Calibri" pitchFamily="34" charset="0"/>
      <p:regular r:id="rId61"/>
      <p:bold r:id="rId62"/>
      <p:italic r:id="rId63"/>
      <p:boldItalic r:id="rId64"/>
    </p:embeddedFont>
    <p:embeddedFont>
      <p:font typeface="Sriracha" charset="-34"/>
      <p:regular r:id="rId65"/>
    </p:embeddedFont>
    <p:embeddedFont>
      <p:font typeface="Sigmar One" charset="0"/>
      <p:regular r:id="rId66"/>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CCDFD6-24A6-4819-8006-1EB7D05D3D69}">
          <p14:sldIdLst>
            <p14:sldId id="405"/>
            <p14:sldId id="377"/>
            <p14:sldId id="380"/>
            <p14:sldId id="382"/>
            <p14:sldId id="393"/>
            <p14:sldId id="386"/>
            <p14:sldId id="387"/>
            <p14:sldId id="390"/>
            <p14:sldId id="339"/>
            <p14:sldId id="395"/>
            <p14:sldId id="397"/>
            <p14:sldId id="398"/>
            <p14:sldId id="399"/>
            <p14:sldId id="404"/>
            <p14:sldId id="407"/>
            <p14:sldId id="410"/>
            <p14:sldId id="411"/>
            <p14:sldId id="414"/>
            <p14:sldId id="417"/>
            <p14:sldId id="418"/>
            <p14:sldId id="423"/>
            <p14:sldId id="424"/>
            <p14:sldId id="425"/>
            <p14:sldId id="428"/>
            <p14:sldId id="426"/>
            <p14:sldId id="434"/>
            <p14:sldId id="442"/>
            <p14:sldId id="439"/>
            <p14:sldId id="354"/>
            <p14:sldId id="321"/>
            <p14:sldId id="355"/>
            <p14:sldId id="444"/>
            <p14:sldId id="445"/>
            <p14:sldId id="448"/>
            <p14:sldId id="450"/>
            <p14:sldId id="451"/>
            <p14:sldId id="452"/>
            <p14:sldId id="327"/>
            <p14:sldId id="455"/>
          </p14:sldIdLst>
        </p14:section>
        <p14:section name="Untitled Section" id="{E3C45DB0-CDD1-4C49-8990-6DF7C6D156F7}">
          <p14:sldIdLst>
            <p14:sldId id="456"/>
            <p14:sldId id="457"/>
            <p14:sldId id="458"/>
            <p14:sldId id="459"/>
            <p14:sldId id="460"/>
            <p14:sldId id="461"/>
            <p14:sldId id="333"/>
            <p14:sldId id="462"/>
            <p14:sldId id="265"/>
            <p14:sldId id="309"/>
          </p14:sldIdLst>
        </p14:section>
      </p14:sectionLst>
    </p:ext>
    <p:ext uri="{EFAFB233-063F-42B5-8137-9DF3F51BA10A}">
      <p15:sldGuideLst xmlns=""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389"/>
    <a:srgbClr val="00FF00"/>
    <a:srgbClr val="008000"/>
    <a:srgbClr val="FEE1E6"/>
    <a:srgbClr val="FFE6B8"/>
    <a:srgbClr val="F92D67"/>
    <a:srgbClr val="D8F7FC"/>
    <a:srgbClr val="C9EAFA"/>
    <a:srgbClr val="888078"/>
    <a:srgbClr val="DED8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434" autoAdjust="0"/>
  </p:normalViewPr>
  <p:slideViewPr>
    <p:cSldViewPr>
      <p:cViewPr>
        <p:scale>
          <a:sx n="94" d="100"/>
          <a:sy n="94" d="100"/>
        </p:scale>
        <p:origin x="-384" y="-4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font" Target="fonts/font6.fntdata"/><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font" Target="fonts/font1.fntdata"/><Relationship Id="rId66" Type="http://schemas.openxmlformats.org/officeDocument/2006/relationships/font" Target="fonts/font9.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3.fntdata"/><Relationship Id="rId65"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7.fntdata"/><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2.fntdata"/><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5.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4/24/2025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1670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765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05924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65041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56339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36547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88817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593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26531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50595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40339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615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409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329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869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600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327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879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241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35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629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971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089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587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944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512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426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96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95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277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335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408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805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769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69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563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14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76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1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294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373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139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977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6231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01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151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904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47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2195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1654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220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7082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73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765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9219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4655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7155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095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114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4173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696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50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292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880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0825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239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4/24/2025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97219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8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3577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3582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841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886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png"/><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4.sv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18.xml"/><Relationship Id="rId5" Type="http://schemas.openxmlformats.org/officeDocument/2006/relationships/image" Target="../media/image45.png"/><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4.sv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4.sv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70.svg"/></Relationships>
</file>

<file path=ppt/slides/_rels/slide49.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697181" y="2133600"/>
            <a:ext cx="8742219" cy="927450"/>
            <a:chOff x="1308154" y="3568825"/>
            <a:chExt cx="8562519" cy="927450"/>
          </a:xfrm>
        </p:grpSpPr>
        <p:sp>
          <p:nvSpPr>
            <p:cNvPr id="6" name="TextBox 5">
              <a:extLst>
                <a:ext uri="{FF2B5EF4-FFF2-40B4-BE49-F238E27FC236}">
                  <a16:creationId xmlns="" xmlns:a16="http://schemas.microsoft.com/office/drawing/2014/main" id="{FDF99F60-2DEC-4DEF-9300-E3C8E7CE95D2}"/>
                </a:ext>
              </a:extLst>
            </p:cNvPr>
            <p:cNvSpPr txBox="1"/>
            <p:nvPr/>
          </p:nvSpPr>
          <p:spPr>
            <a:xfrm>
              <a:off x="3320512" y="3572945"/>
              <a:ext cx="6550161" cy="923330"/>
            </a:xfrm>
            <a:prstGeom prst="rect">
              <a:avLst/>
            </a:prstGeom>
            <a:noFill/>
          </p:spPr>
          <p:txBody>
            <a:bodyPr wrap="square" rtlCol="0">
              <a:spAutoFit/>
            </a:bodyPr>
            <a:lstStyle/>
            <a:p>
              <a:pPr algn="ctr">
                <a:lnSpc>
                  <a:spcPts val="6400"/>
                </a:lnSpc>
                <a:spcBef>
                  <a:spcPct val="0"/>
                </a:spcBef>
              </a:pPr>
              <a:r>
                <a:rPr lang="en-US" sz="5400" spc="-133" dirty="0">
                  <a:solidFill>
                    <a:srgbClr val="FF0000"/>
                  </a:solidFill>
                  <a:latin typeface="Sriracha"/>
                </a:rPr>
                <a:t>CON ĐƯỜNG CỦA BÉ</a:t>
              </a:r>
            </a:p>
          </p:txBody>
        </p:sp>
        <p:sp>
          <p:nvSpPr>
            <p:cNvPr id="7" name="TextBox 6">
              <a:extLst>
                <a:ext uri="{FF2B5EF4-FFF2-40B4-BE49-F238E27FC236}">
                  <a16:creationId xmlns="" xmlns:a16="http://schemas.microsoft.com/office/drawing/2014/main" id="{56766A65-AB59-44B3-F82A-2DEA307661EB}"/>
                </a:ext>
              </a:extLst>
            </p:cNvPr>
            <p:cNvSpPr txBox="1"/>
            <p:nvPr/>
          </p:nvSpPr>
          <p:spPr>
            <a:xfrm>
              <a:off x="1308154" y="3568825"/>
              <a:ext cx="2195238"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28</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208003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86491" y="908442"/>
            <a:ext cx="2606345" cy="2317723"/>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8458200" y="1903055"/>
            <a:ext cx="3026159" cy="2396438"/>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9296400" y="4365354"/>
            <a:ext cx="2562615" cy="2492646"/>
          </a:xfrm>
          <a:prstGeom prst="ellipse">
            <a:avLst/>
          </a:prstGeom>
          <a:ln>
            <a:noFill/>
          </a:ln>
          <a:effectLst>
            <a:softEdge rad="112500"/>
          </a:effectLst>
        </p:spPr>
      </p:pic>
      <p:sp>
        <p:nvSpPr>
          <p:cNvPr id="7" name="Rounded Rectangle 6"/>
          <p:cNvSpPr/>
          <p:nvPr/>
        </p:nvSpPr>
        <p:spPr>
          <a:xfrm>
            <a:off x="1219200" y="914400"/>
            <a:ext cx="3499573" cy="52377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dirty="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8" name="Rounded Rectangle 7"/>
          <p:cNvSpPr/>
          <p:nvPr/>
        </p:nvSpPr>
        <p:spPr>
          <a:xfrm>
            <a:off x="1004243" y="1580647"/>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9" name="Rounded Rectangle 8"/>
          <p:cNvSpPr/>
          <p:nvPr/>
        </p:nvSpPr>
        <p:spPr>
          <a:xfrm>
            <a:off x="1982616" y="3276601"/>
            <a:ext cx="3732384" cy="15240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0" name="Rounded Rectangle 9"/>
          <p:cNvSpPr/>
          <p:nvPr/>
        </p:nvSpPr>
        <p:spPr>
          <a:xfrm>
            <a:off x="3051615" y="4992548"/>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1" name="Rounded Rectangle 10"/>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nối</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tiếp</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825699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053504" y="611163"/>
            <a:ext cx="2335581" cy="2022643"/>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1833665" y="2322733"/>
            <a:ext cx="2428304" cy="2234040"/>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9448800" y="4757943"/>
            <a:ext cx="2130997" cy="1915942"/>
          </a:xfrm>
          <a:prstGeom prst="ellipse">
            <a:avLst/>
          </a:prstGeom>
        </p:spPr>
      </p:pic>
      <p:sp>
        <p:nvSpPr>
          <p:cNvPr id="13" name="Rounded Rectangle 12"/>
          <p:cNvSpPr/>
          <p:nvPr/>
        </p:nvSpPr>
        <p:spPr>
          <a:xfrm>
            <a:off x="6389085" y="1070173"/>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rgbClr val="0070C0"/>
                </a:solidFill>
                <a:latin typeface="Nunito Black" pitchFamily="2" charset="0"/>
              </a:rPr>
              <a:t>Còn</a:t>
            </a:r>
            <a:r>
              <a:rPr lang="en-US" sz="2000" dirty="0">
                <a:solidFill>
                  <a:srgbClr val="0070C0"/>
                </a:solidFill>
                <a:latin typeface="Nunito Black" pitchFamily="2" charset="0"/>
              </a:rPr>
              <a:t> con </a:t>
            </a:r>
            <a:r>
              <a:rPr lang="en-US" sz="2000" dirty="0" err="1">
                <a:solidFill>
                  <a:srgbClr val="0070C0"/>
                </a:solidFill>
                <a:latin typeface="Nunito Black" pitchFamily="2" charset="0"/>
              </a:rPr>
              <a:t>đường</a:t>
            </a:r>
            <a:r>
              <a:rPr lang="en-US" sz="2000" dirty="0">
                <a:solidFill>
                  <a:srgbClr val="0070C0"/>
                </a:solidFill>
                <a:latin typeface="Nunito Black" pitchFamily="2" charset="0"/>
              </a:rPr>
              <a:t> </a:t>
            </a:r>
            <a:r>
              <a:rPr lang="en-US" sz="2000" dirty="0" err="1">
                <a:solidFill>
                  <a:srgbClr val="0070C0"/>
                </a:solidFill>
                <a:latin typeface="Nunito Black" pitchFamily="2" charset="0"/>
              </a:rPr>
              <a:t>của</a:t>
            </a:r>
            <a:r>
              <a:rPr lang="en-US" sz="2000" dirty="0">
                <a:solidFill>
                  <a:srgbClr val="0070C0"/>
                </a:solidFill>
                <a:latin typeface="Nunito Black" pitchFamily="2" charset="0"/>
              </a:rPr>
              <a:t> </a:t>
            </a:r>
            <a:r>
              <a:rPr lang="en-US" sz="2000" dirty="0" err="1">
                <a:solidFill>
                  <a:srgbClr val="0070C0"/>
                </a:solidFill>
                <a:latin typeface="Nunito Black" pitchFamily="2" charset="0"/>
              </a:rPr>
              <a:t>bố</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Đi</a:t>
            </a:r>
            <a:r>
              <a:rPr lang="en-US" sz="2000" dirty="0">
                <a:solidFill>
                  <a:srgbClr val="0070C0"/>
                </a:solidFill>
                <a:latin typeface="Nunito Black" pitchFamily="2" charset="0"/>
              </a:rPr>
              <a:t> </a:t>
            </a:r>
            <a:r>
              <a:rPr lang="en-US" sz="2000" dirty="0" err="1">
                <a:solidFill>
                  <a:srgbClr val="0070C0"/>
                </a:solidFill>
                <a:latin typeface="Nunito Black" pitchFamily="2" charset="0"/>
              </a:rPr>
              <a:t>trên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giàn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giáo</a:t>
            </a:r>
            <a:r>
              <a:rPr lang="en-US" sz="2000" dirty="0">
                <a:solidFill>
                  <a:srgbClr val="0070C0"/>
                </a:solidFill>
                <a:latin typeface="Nunito Black" pitchFamily="2" charset="0"/>
              </a:rPr>
              <a:t> </a:t>
            </a:r>
            <a:r>
              <a:rPr lang="en-US" sz="2000" dirty="0" err="1">
                <a:solidFill>
                  <a:srgbClr val="0070C0"/>
                </a:solidFill>
                <a:latin typeface="Nunito Black" pitchFamily="2" charset="0"/>
              </a:rPr>
              <a:t>cao</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Những</a:t>
            </a:r>
            <a:r>
              <a:rPr lang="en-US" sz="2000" dirty="0">
                <a:solidFill>
                  <a:srgbClr val="0070C0"/>
                </a:solidFill>
                <a:latin typeface="Nunito Black" pitchFamily="2" charset="0"/>
              </a:rPr>
              <a:t> </a:t>
            </a:r>
            <a:r>
              <a:rPr lang="en-US" sz="2000" dirty="0" err="1">
                <a:solidFill>
                  <a:srgbClr val="0070C0"/>
                </a:solidFill>
                <a:latin typeface="Nunito Black" pitchFamily="2" charset="0"/>
              </a:rPr>
              <a:t>khung</a:t>
            </a:r>
            <a:r>
              <a:rPr lang="en-US" sz="2000" dirty="0">
                <a:solidFill>
                  <a:srgbClr val="0070C0"/>
                </a:solidFill>
                <a:latin typeface="Nunito Black" pitchFamily="2" charset="0"/>
              </a:rPr>
              <a:t> </a:t>
            </a:r>
            <a:r>
              <a:rPr lang="en-US" sz="2000" dirty="0" err="1">
                <a:solidFill>
                  <a:srgbClr val="0070C0"/>
                </a:solidFill>
                <a:latin typeface="Nunito Black" pitchFamily="2" charset="0"/>
              </a:rPr>
              <a:t>sắt</a:t>
            </a:r>
            <a:r>
              <a:rPr lang="en-US" sz="2000" dirty="0">
                <a:solidFill>
                  <a:srgbClr val="0070C0"/>
                </a:solidFill>
                <a:latin typeface="Nunito Black" pitchFamily="2" charset="0"/>
              </a:rPr>
              <a:t> </a:t>
            </a:r>
            <a:r>
              <a:rPr lang="en-US" sz="2000" dirty="0" err="1">
                <a:solidFill>
                  <a:srgbClr val="0070C0"/>
                </a:solidFill>
                <a:latin typeface="Nunito Black" pitchFamily="2" charset="0"/>
              </a:rPr>
              <a:t>nối</a:t>
            </a:r>
            <a:r>
              <a:rPr lang="en-US" sz="2000" dirty="0">
                <a:solidFill>
                  <a:srgbClr val="0070C0"/>
                </a:solidFill>
                <a:latin typeface="Nunito Black" pitchFamily="2" charset="0"/>
              </a:rPr>
              <a:t> </a:t>
            </a:r>
            <a:r>
              <a:rPr lang="en-US" sz="2000" dirty="0" err="1">
                <a:solidFill>
                  <a:srgbClr val="0070C0"/>
                </a:solidFill>
                <a:latin typeface="Nunito Black" pitchFamily="2" charset="0"/>
              </a:rPr>
              <a:t>nhau</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Dựng</a:t>
            </a:r>
            <a:r>
              <a:rPr lang="en-US" sz="2000" dirty="0">
                <a:solidFill>
                  <a:srgbClr val="0070C0"/>
                </a:solidFill>
                <a:latin typeface="Nunito Black" pitchFamily="2" charset="0"/>
              </a:rPr>
              <a:t> </a:t>
            </a:r>
            <a:r>
              <a:rPr lang="en-US" sz="2000" dirty="0" err="1">
                <a:solidFill>
                  <a:srgbClr val="0070C0"/>
                </a:solidFill>
                <a:latin typeface="Nunito Black" pitchFamily="2" charset="0"/>
              </a:rPr>
              <a:t>nên</a:t>
            </a:r>
            <a:r>
              <a:rPr lang="en-US" sz="2000" dirty="0">
                <a:solidFill>
                  <a:srgbClr val="0070C0"/>
                </a:solidFill>
                <a:latin typeface="Nunito Black" pitchFamily="2" charset="0"/>
              </a:rPr>
              <a:t> </a:t>
            </a:r>
            <a:r>
              <a:rPr lang="en-US" sz="2000" dirty="0" err="1">
                <a:solidFill>
                  <a:srgbClr val="0070C0"/>
                </a:solidFill>
                <a:latin typeface="Nunito Black" pitchFamily="2" charset="0"/>
              </a:rPr>
              <a:t>bao</a:t>
            </a:r>
            <a:r>
              <a:rPr lang="en-US" sz="2000" dirty="0">
                <a:solidFill>
                  <a:srgbClr val="0070C0"/>
                </a:solidFill>
                <a:latin typeface="Nunito Black" pitchFamily="2" charset="0"/>
              </a:rPr>
              <a:t> </a:t>
            </a:r>
            <a:r>
              <a:rPr lang="en-US" sz="2000" dirty="0" err="1">
                <a:solidFill>
                  <a:srgbClr val="0070C0"/>
                </a:solidFill>
                <a:latin typeface="Nunito Black" pitchFamily="2" charset="0"/>
              </a:rPr>
              <a:t>nhà</a:t>
            </a:r>
            <a:r>
              <a:rPr lang="en-US" sz="2000" dirty="0">
                <a:solidFill>
                  <a:srgbClr val="0070C0"/>
                </a:solidFill>
                <a:latin typeface="Nunito Black" pitchFamily="2" charset="0"/>
              </a:rPr>
              <a:t> </a:t>
            </a:r>
            <a:r>
              <a:rPr lang="en-US" sz="2000" dirty="0" err="1">
                <a:solidFill>
                  <a:srgbClr val="0070C0"/>
                </a:solidFill>
                <a:latin typeface="Nunito Black" pitchFamily="2" charset="0"/>
              </a:rPr>
              <a:t>mới</a:t>
            </a:r>
            <a:r>
              <a:rPr lang="en-US" sz="2000" dirty="0">
                <a:solidFill>
                  <a:srgbClr val="0070C0"/>
                </a:solidFill>
                <a:latin typeface="Nunito Black" pitchFamily="2" charset="0"/>
              </a:rPr>
              <a:t>.</a:t>
            </a:r>
          </a:p>
        </p:txBody>
      </p:sp>
      <p:sp>
        <p:nvSpPr>
          <p:cNvPr id="14" name="Rounded Rectangle 13"/>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nối</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tiếp</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5" name="Rounded Rectangle 14"/>
          <p:cNvSpPr/>
          <p:nvPr/>
        </p:nvSpPr>
        <p:spPr>
          <a:xfrm>
            <a:off x="4419600" y="2898973"/>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Và con đường của mẹ</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Là ở trên cánh đồng</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Cỏ ruộng dâu xanh tốt</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Thảm lúa vàng ngát hương.</a:t>
            </a:r>
            <a:endParaRPr lang="en-US" sz="2000" dirty="0">
              <a:solidFill>
                <a:schemeClr val="accent2">
                  <a:lumMod val="50000"/>
                </a:schemeClr>
              </a:solidFill>
              <a:latin typeface="Nunito Black" pitchFamily="2" charset="0"/>
            </a:endParaRPr>
          </a:p>
        </p:txBody>
      </p:sp>
      <p:sp>
        <p:nvSpPr>
          <p:cNvPr id="16" name="Rounded Rectangle 15"/>
          <p:cNvSpPr/>
          <p:nvPr/>
        </p:nvSpPr>
        <p:spPr>
          <a:xfrm>
            <a:off x="3147203" y="4757943"/>
            <a:ext cx="4214023" cy="178743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bảo</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của</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bé</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Chỉ</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đến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thôi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tìm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mỗi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sớm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mai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Con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trên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trang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sách</a:t>
            </a:r>
            <a:r>
              <a:rPr lang="en-US" sz="2000"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Thanh</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thảo</a:t>
            </a:r>
            <a:r>
              <a:rPr lang="en-US" sz="2000" dirty="0">
                <a:solidFill>
                  <a:schemeClr val="accent6">
                    <a:lumMod val="50000"/>
                  </a:schemeClr>
                </a:solidFill>
                <a:latin typeface="Nunito Black" pitchFamily="2" charset="0"/>
              </a:rPr>
              <a:t>)</a:t>
            </a:r>
          </a:p>
        </p:txBody>
      </p:sp>
      <p:sp>
        <p:nvSpPr>
          <p:cNvPr id="9" name="Rounded Rectangle 8"/>
          <p:cNvSpPr/>
          <p:nvPr/>
        </p:nvSpPr>
        <p:spPr>
          <a:xfrm>
            <a:off x="6700283" y="392311"/>
            <a:ext cx="3499573" cy="52377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dirty="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47610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theo</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nhóm</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pic>
        <p:nvPicPr>
          <p:cNvPr id="5" name="Picture 4">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6" name="Rounded Rectangle 5"/>
          <p:cNvSpPr/>
          <p:nvPr/>
        </p:nvSpPr>
        <p:spPr>
          <a:xfrm>
            <a:off x="4349027" y="977289"/>
            <a:ext cx="3499573" cy="52377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dirty="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7" name="Rounded Rectangle 6"/>
          <p:cNvSpPr/>
          <p:nvPr/>
        </p:nvSpPr>
        <p:spPr>
          <a:xfrm>
            <a:off x="838200" y="1580647"/>
            <a:ext cx="4121970" cy="1520627"/>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8" name="Rounded Rectangle 7"/>
          <p:cNvSpPr/>
          <p:nvPr/>
        </p:nvSpPr>
        <p:spPr>
          <a:xfrm>
            <a:off x="838200" y="3297182"/>
            <a:ext cx="3732384" cy="1524000"/>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9" name="Rounded Rectangle 8"/>
          <p:cNvSpPr/>
          <p:nvPr/>
        </p:nvSpPr>
        <p:spPr>
          <a:xfrm>
            <a:off x="838200" y="5017090"/>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0" name="Rounded Rectangle 9"/>
          <p:cNvSpPr/>
          <p:nvPr/>
        </p:nvSpPr>
        <p:spPr>
          <a:xfrm>
            <a:off x="7308030" y="1524000"/>
            <a:ext cx="4121970" cy="1520627"/>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rgbClr val="0070C0"/>
                </a:solidFill>
                <a:latin typeface="Nunito Black" pitchFamily="2" charset="0"/>
              </a:rPr>
              <a:t>Còn</a:t>
            </a:r>
            <a:r>
              <a:rPr lang="en-US" sz="2000" dirty="0">
                <a:solidFill>
                  <a:srgbClr val="0070C0"/>
                </a:solidFill>
                <a:latin typeface="Nunito Black" pitchFamily="2" charset="0"/>
              </a:rPr>
              <a:t> con </a:t>
            </a:r>
            <a:r>
              <a:rPr lang="en-US" sz="2000" dirty="0" err="1">
                <a:solidFill>
                  <a:srgbClr val="0070C0"/>
                </a:solidFill>
                <a:latin typeface="Nunito Black" pitchFamily="2" charset="0"/>
              </a:rPr>
              <a:t>đường</a:t>
            </a:r>
            <a:r>
              <a:rPr lang="en-US" sz="2000" dirty="0">
                <a:solidFill>
                  <a:srgbClr val="0070C0"/>
                </a:solidFill>
                <a:latin typeface="Nunito Black" pitchFamily="2" charset="0"/>
              </a:rPr>
              <a:t> </a:t>
            </a:r>
            <a:r>
              <a:rPr lang="en-US" sz="2000" dirty="0" err="1">
                <a:solidFill>
                  <a:srgbClr val="0070C0"/>
                </a:solidFill>
                <a:latin typeface="Nunito Black" pitchFamily="2" charset="0"/>
              </a:rPr>
              <a:t>của</a:t>
            </a:r>
            <a:r>
              <a:rPr lang="en-US" sz="2000" dirty="0">
                <a:solidFill>
                  <a:srgbClr val="0070C0"/>
                </a:solidFill>
                <a:latin typeface="Nunito Black" pitchFamily="2" charset="0"/>
              </a:rPr>
              <a:t> </a:t>
            </a:r>
            <a:r>
              <a:rPr lang="en-US" sz="2000" dirty="0" err="1">
                <a:solidFill>
                  <a:srgbClr val="0070C0"/>
                </a:solidFill>
                <a:latin typeface="Nunito Black" pitchFamily="2" charset="0"/>
              </a:rPr>
              <a:t>bố</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Đi</a:t>
            </a:r>
            <a:r>
              <a:rPr lang="en-US" sz="2000" dirty="0">
                <a:solidFill>
                  <a:srgbClr val="0070C0"/>
                </a:solidFill>
                <a:latin typeface="Nunito Black" pitchFamily="2" charset="0"/>
              </a:rPr>
              <a:t> </a:t>
            </a:r>
            <a:r>
              <a:rPr lang="en-US" sz="2000" dirty="0" err="1">
                <a:solidFill>
                  <a:srgbClr val="0070C0"/>
                </a:solidFill>
                <a:latin typeface="Nunito Black" pitchFamily="2" charset="0"/>
              </a:rPr>
              <a:t>trên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giàn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giáo</a:t>
            </a:r>
            <a:r>
              <a:rPr lang="en-US" sz="2000" dirty="0">
                <a:solidFill>
                  <a:srgbClr val="0070C0"/>
                </a:solidFill>
                <a:latin typeface="Nunito Black" pitchFamily="2" charset="0"/>
              </a:rPr>
              <a:t> </a:t>
            </a:r>
            <a:r>
              <a:rPr lang="en-US" sz="2000" dirty="0" err="1">
                <a:solidFill>
                  <a:srgbClr val="0070C0"/>
                </a:solidFill>
                <a:latin typeface="Nunito Black" pitchFamily="2" charset="0"/>
              </a:rPr>
              <a:t>cao</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Những</a:t>
            </a:r>
            <a:r>
              <a:rPr lang="en-US" sz="2000" dirty="0">
                <a:solidFill>
                  <a:srgbClr val="0070C0"/>
                </a:solidFill>
                <a:latin typeface="Nunito Black" pitchFamily="2" charset="0"/>
              </a:rPr>
              <a:t> </a:t>
            </a:r>
            <a:r>
              <a:rPr lang="en-US" sz="2000" dirty="0" err="1">
                <a:solidFill>
                  <a:srgbClr val="0070C0"/>
                </a:solidFill>
                <a:latin typeface="Nunito Black" pitchFamily="2" charset="0"/>
              </a:rPr>
              <a:t>khung</a:t>
            </a:r>
            <a:r>
              <a:rPr lang="en-US" sz="2000" dirty="0">
                <a:solidFill>
                  <a:srgbClr val="0070C0"/>
                </a:solidFill>
                <a:latin typeface="Nunito Black" pitchFamily="2" charset="0"/>
              </a:rPr>
              <a:t> </a:t>
            </a:r>
            <a:r>
              <a:rPr lang="en-US" sz="2000" dirty="0" err="1">
                <a:solidFill>
                  <a:srgbClr val="0070C0"/>
                </a:solidFill>
                <a:latin typeface="Nunito Black" pitchFamily="2" charset="0"/>
              </a:rPr>
              <a:t>sắt</a:t>
            </a:r>
            <a:r>
              <a:rPr lang="en-US" sz="2000" dirty="0">
                <a:solidFill>
                  <a:srgbClr val="0070C0"/>
                </a:solidFill>
                <a:latin typeface="Nunito Black" pitchFamily="2" charset="0"/>
              </a:rPr>
              <a:t> </a:t>
            </a:r>
            <a:r>
              <a:rPr lang="en-US" sz="2000" dirty="0" err="1">
                <a:solidFill>
                  <a:srgbClr val="0070C0"/>
                </a:solidFill>
                <a:latin typeface="Nunito Black" pitchFamily="2" charset="0"/>
              </a:rPr>
              <a:t>nối</a:t>
            </a:r>
            <a:r>
              <a:rPr lang="en-US" sz="2000" dirty="0">
                <a:solidFill>
                  <a:srgbClr val="0070C0"/>
                </a:solidFill>
                <a:latin typeface="Nunito Black" pitchFamily="2" charset="0"/>
              </a:rPr>
              <a:t> </a:t>
            </a:r>
            <a:r>
              <a:rPr lang="en-US" sz="2000" dirty="0" err="1">
                <a:solidFill>
                  <a:srgbClr val="0070C0"/>
                </a:solidFill>
                <a:latin typeface="Nunito Black" pitchFamily="2" charset="0"/>
              </a:rPr>
              <a:t>nhau</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Dựng</a:t>
            </a:r>
            <a:r>
              <a:rPr lang="en-US" sz="2000" dirty="0">
                <a:solidFill>
                  <a:srgbClr val="0070C0"/>
                </a:solidFill>
                <a:latin typeface="Nunito Black" pitchFamily="2" charset="0"/>
              </a:rPr>
              <a:t> </a:t>
            </a:r>
            <a:r>
              <a:rPr lang="en-US" sz="2000" dirty="0" err="1">
                <a:solidFill>
                  <a:srgbClr val="0070C0"/>
                </a:solidFill>
                <a:latin typeface="Nunito Black" pitchFamily="2" charset="0"/>
              </a:rPr>
              <a:t>nên</a:t>
            </a:r>
            <a:r>
              <a:rPr lang="en-US" sz="2000" dirty="0">
                <a:solidFill>
                  <a:srgbClr val="0070C0"/>
                </a:solidFill>
                <a:latin typeface="Nunito Black" pitchFamily="2" charset="0"/>
              </a:rPr>
              <a:t> </a:t>
            </a:r>
            <a:r>
              <a:rPr lang="en-US" sz="2000" dirty="0" err="1">
                <a:solidFill>
                  <a:srgbClr val="0070C0"/>
                </a:solidFill>
                <a:latin typeface="Nunito Black" pitchFamily="2" charset="0"/>
              </a:rPr>
              <a:t>bao</a:t>
            </a:r>
            <a:r>
              <a:rPr lang="en-US" sz="2000" dirty="0">
                <a:solidFill>
                  <a:srgbClr val="0070C0"/>
                </a:solidFill>
                <a:latin typeface="Nunito Black" pitchFamily="2" charset="0"/>
              </a:rPr>
              <a:t> </a:t>
            </a:r>
            <a:r>
              <a:rPr lang="en-US" sz="2000" dirty="0" err="1">
                <a:solidFill>
                  <a:srgbClr val="0070C0"/>
                </a:solidFill>
                <a:latin typeface="Nunito Black" pitchFamily="2" charset="0"/>
              </a:rPr>
              <a:t>nhà</a:t>
            </a:r>
            <a:r>
              <a:rPr lang="en-US" sz="2000" dirty="0">
                <a:solidFill>
                  <a:srgbClr val="0070C0"/>
                </a:solidFill>
                <a:latin typeface="Nunito Black" pitchFamily="2" charset="0"/>
              </a:rPr>
              <a:t> </a:t>
            </a:r>
            <a:r>
              <a:rPr lang="en-US" sz="2000" dirty="0" err="1">
                <a:solidFill>
                  <a:srgbClr val="0070C0"/>
                </a:solidFill>
                <a:latin typeface="Nunito Black" pitchFamily="2" charset="0"/>
              </a:rPr>
              <a:t>mới</a:t>
            </a:r>
            <a:r>
              <a:rPr lang="en-US" sz="2000" dirty="0">
                <a:solidFill>
                  <a:srgbClr val="0070C0"/>
                </a:solidFill>
                <a:latin typeface="Nunito Black" pitchFamily="2" charset="0"/>
              </a:rPr>
              <a:t>.</a:t>
            </a:r>
          </a:p>
        </p:txBody>
      </p:sp>
      <p:sp>
        <p:nvSpPr>
          <p:cNvPr id="11" name="Rounded Rectangle 10"/>
          <p:cNvSpPr/>
          <p:nvPr/>
        </p:nvSpPr>
        <p:spPr>
          <a:xfrm>
            <a:off x="7308030" y="3200400"/>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Và</a:t>
            </a:r>
            <a:r>
              <a:rPr lang="en-US" sz="2000" dirty="0">
                <a:solidFill>
                  <a:schemeClr val="accent2">
                    <a:lumMod val="50000"/>
                  </a:schemeClr>
                </a:solidFill>
                <a:latin typeface="Nunito Black" pitchFamily="2" charset="0"/>
              </a:rPr>
              <a:t> con </a:t>
            </a:r>
            <a:r>
              <a:rPr lang="en-US" sz="2000" dirty="0" err="1">
                <a:solidFill>
                  <a:schemeClr val="accent2">
                    <a:lumMod val="50000"/>
                  </a:schemeClr>
                </a:solidFill>
                <a:latin typeface="Nunito Black" pitchFamily="2" charset="0"/>
              </a:rPr>
              <a:t>đường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của</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mẹ</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Là</a:t>
            </a:r>
            <a:r>
              <a:rPr lang="en-US" sz="2000" dirty="0">
                <a:solidFill>
                  <a:schemeClr val="accent2">
                    <a:lumMod val="50000"/>
                  </a:schemeClr>
                </a:solidFill>
                <a:latin typeface="Nunito Black" pitchFamily="2" charset="0"/>
              </a:rPr>
              <a:t> ở </a:t>
            </a:r>
            <a:r>
              <a:rPr lang="en-US" sz="2000" dirty="0" err="1">
                <a:solidFill>
                  <a:schemeClr val="accent2">
                    <a:lumMod val="50000"/>
                  </a:schemeClr>
                </a:solidFill>
                <a:latin typeface="Nunito Black" pitchFamily="2" charset="0"/>
              </a:rPr>
              <a:t>trên</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cánh</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đồng</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Cỏ</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ruộng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dâu</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xanh</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tốt</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Thảm</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lúa</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vàng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ngát</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hương</a:t>
            </a:r>
            <a:r>
              <a:rPr lang="en-US" sz="2000" dirty="0">
                <a:solidFill>
                  <a:schemeClr val="accent2">
                    <a:lumMod val="50000"/>
                  </a:schemeClr>
                </a:solidFill>
                <a:latin typeface="Nunito Black" pitchFamily="2" charset="0"/>
              </a:rPr>
              <a:t>.</a:t>
            </a:r>
          </a:p>
        </p:txBody>
      </p:sp>
      <p:sp>
        <p:nvSpPr>
          <p:cNvPr id="12" name="Rounded Rectangle 11"/>
          <p:cNvSpPr/>
          <p:nvPr/>
        </p:nvSpPr>
        <p:spPr>
          <a:xfrm>
            <a:off x="7292177" y="4866506"/>
            <a:ext cx="4214023" cy="178743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bảo</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của</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bé</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Chỉ</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đến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thôi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tìm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mỗi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sớm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mai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Con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trên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trang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sách</a:t>
            </a:r>
            <a:r>
              <a:rPr lang="en-US" sz="2000"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Thanh</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thảo</a:t>
            </a:r>
            <a:r>
              <a:rPr lang="en-US" sz="2000"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6606253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Luyện</a:t>
            </a:r>
            <a:r>
              <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đọc</a:t>
            </a:r>
            <a:r>
              <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toàn</a:t>
            </a:r>
            <a:r>
              <a:rPr kumimoji="0" lang="en-US" sz="2800" b="0" i="0" u="none" strike="noStrike" kern="1200" cap="none" spc="0" normalizeH="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a:ln>
                  <a:noFill/>
                </a:ln>
                <a:solidFill>
                  <a:srgbClr val="FF0000"/>
                </a:solidFill>
                <a:effectLst/>
                <a:uLnTx/>
                <a:uFillTx/>
                <a:latin typeface="Nunito Black" pitchFamily="2" charset="0"/>
                <a:ea typeface="+mn-ea"/>
                <a:cs typeface="+mn-cs"/>
                <a:sym typeface="Arial"/>
              </a:rPr>
              <a:t>bài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5" name="Picture 4">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6" name="Rounded Rectangle 5"/>
          <p:cNvSpPr/>
          <p:nvPr/>
        </p:nvSpPr>
        <p:spPr>
          <a:xfrm>
            <a:off x="4114800" y="885112"/>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7" name="Rounded Rectangle 6"/>
          <p:cNvSpPr/>
          <p:nvPr/>
        </p:nvSpPr>
        <p:spPr>
          <a:xfrm>
            <a:off x="1004243" y="1580647"/>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8" name="Rounded Rectangle 7"/>
          <p:cNvSpPr/>
          <p:nvPr/>
        </p:nvSpPr>
        <p:spPr>
          <a:xfrm>
            <a:off x="986389" y="3297182"/>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9" name="Rounded Rectangle 8"/>
          <p:cNvSpPr/>
          <p:nvPr/>
        </p:nvSpPr>
        <p:spPr>
          <a:xfrm>
            <a:off x="1004243" y="5017090"/>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0" name="Rounded Rectangle 9"/>
          <p:cNvSpPr/>
          <p:nvPr/>
        </p:nvSpPr>
        <p:spPr>
          <a:xfrm>
            <a:off x="7315200" y="1447800"/>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1" name="Rounded Rectangle 10"/>
          <p:cNvSpPr/>
          <p:nvPr/>
        </p:nvSpPr>
        <p:spPr>
          <a:xfrm>
            <a:off x="7315200" y="3124200"/>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2" name="Rounded Rectangle 11"/>
          <p:cNvSpPr/>
          <p:nvPr/>
        </p:nvSpPr>
        <p:spPr>
          <a:xfrm>
            <a:off x="7315200" y="4790306"/>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Tree>
    <p:extLst>
      <p:ext uri="{BB962C8B-B14F-4D97-AF65-F5344CB8AC3E}">
        <p14:creationId xmlns:p14="http://schemas.microsoft.com/office/powerpoint/2010/main" val="138468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6" descr="Đường sắt cao tốc Bắc-Nam làm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036" y="202670"/>
            <a:ext cx="5187164" cy="6499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Giàn giáo là gì – Các loại giàn giáo trong xây dựng | Cốp Pha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166255"/>
            <a:ext cx="6981825" cy="6536274"/>
          </a:xfrm>
          <a:prstGeom prst="flowChartDelay">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159626" y="288697"/>
            <a:ext cx="242177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Giải</a:t>
            </a:r>
            <a:r>
              <a:rPr kumimoji="0" lang="en-US" sz="2800" b="0" i="0" u="none" strike="noStrike" kern="1200" cap="none" spc="0" normalizeH="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a:ln>
                  <a:noFill/>
                </a:ln>
                <a:solidFill>
                  <a:srgbClr val="FF0000"/>
                </a:solidFill>
                <a:effectLst/>
                <a:uLnTx/>
                <a:uFillTx/>
                <a:latin typeface="Nunito Black" pitchFamily="2" charset="0"/>
                <a:ea typeface="+mn-ea"/>
                <a:cs typeface="+mn-cs"/>
                <a:sym typeface="Arial"/>
              </a:rPr>
              <a:t>nghĩa</a:t>
            </a:r>
            <a:r>
              <a:rPr kumimoji="0" lang="en-US" sz="2800" b="0" i="0" u="none" strike="noStrike" kern="1200" cap="none" spc="0" normalizeH="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a:ln>
                  <a:noFill/>
                </a:ln>
                <a:solidFill>
                  <a:srgbClr val="FF0000"/>
                </a:solidFill>
                <a:effectLst/>
                <a:uLnTx/>
                <a:uFillTx/>
                <a:latin typeface="Nunito Black" pitchFamily="2" charset="0"/>
                <a:ea typeface="+mn-ea"/>
                <a:cs typeface="+mn-cs"/>
                <a:sym typeface="Arial"/>
              </a:rPr>
              <a:t>từ</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228600" y="1061696"/>
            <a:ext cx="6248400" cy="2367303"/>
          </a:xfrm>
          <a:prstGeom prst="roundRect">
            <a:avLst/>
          </a:prstGeom>
          <a:ln w="57150">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just"/>
            <a:r>
              <a:rPr lang="en-US" sz="3200" dirty="0" err="1">
                <a:solidFill>
                  <a:srgbClr val="FF0000"/>
                </a:solidFill>
                <a:latin typeface="Great Vibes" pitchFamily="2" charset="0"/>
              </a:rPr>
              <a:t>Giàn</a:t>
            </a:r>
            <a:r>
              <a:rPr lang="en-US" sz="3200" dirty="0">
                <a:solidFill>
                  <a:srgbClr val="FF0000"/>
                </a:solidFill>
                <a:latin typeface="Great Vibes" pitchFamily="2" charset="0"/>
              </a:rPr>
              <a:t> </a:t>
            </a:r>
            <a:r>
              <a:rPr lang="en-US" sz="3200" dirty="0" err="1">
                <a:solidFill>
                  <a:srgbClr val="FF0000"/>
                </a:solidFill>
                <a:latin typeface="Great Vibes" pitchFamily="2" charset="0"/>
              </a:rPr>
              <a:t>giáo</a:t>
            </a:r>
            <a:r>
              <a:rPr lang="en-US" sz="3200" dirty="0">
                <a:solidFill>
                  <a:srgbClr val="FF0000"/>
                </a:solidFill>
                <a:latin typeface="Great Vibes" pitchFamily="2" charset="0"/>
              </a:rPr>
              <a:t>:</a:t>
            </a:r>
            <a:r>
              <a:rPr lang="en-US" sz="3200" dirty="0">
                <a:solidFill>
                  <a:srgbClr val="FF0000"/>
                </a:solidFill>
                <a:latin typeface="OpenSans"/>
              </a:rPr>
              <a:t> </a:t>
            </a:r>
            <a:r>
              <a:rPr lang="en-US" sz="3200" dirty="0" err="1">
                <a:solidFill>
                  <a:schemeClr val="bg1"/>
                </a:solidFill>
                <a:latin typeface="Nunito Black" pitchFamily="2" charset="0"/>
              </a:rPr>
              <a:t>giàn</a:t>
            </a:r>
            <a:r>
              <a:rPr lang="en-US" sz="3200" dirty="0">
                <a:solidFill>
                  <a:schemeClr val="bg1"/>
                </a:solidFill>
                <a:latin typeface="Nunito Black" pitchFamily="2" charset="0"/>
              </a:rPr>
              <a:t> (</a:t>
            </a:r>
            <a:r>
              <a:rPr lang="en-US" sz="3200" dirty="0" err="1">
                <a:solidFill>
                  <a:schemeClr val="bg1"/>
                </a:solidFill>
                <a:latin typeface="Nunito Black" pitchFamily="2" charset="0"/>
              </a:rPr>
              <a:t>bằng</a:t>
            </a:r>
            <a:r>
              <a:rPr lang="en-US" sz="3200" dirty="0">
                <a:solidFill>
                  <a:schemeClr val="bg1"/>
                </a:solidFill>
                <a:latin typeface="Nunito Black" pitchFamily="2" charset="0"/>
              </a:rPr>
              <a:t> </a:t>
            </a:r>
            <a:r>
              <a:rPr lang="en-US" sz="3200" dirty="0" err="1">
                <a:solidFill>
                  <a:schemeClr val="bg1"/>
                </a:solidFill>
                <a:latin typeface="Nunito Black" pitchFamily="2" charset="0"/>
              </a:rPr>
              <a:t>sắt</a:t>
            </a:r>
            <a:r>
              <a:rPr lang="en-US" sz="3200" dirty="0">
                <a:solidFill>
                  <a:schemeClr val="bg1"/>
                </a:solidFill>
                <a:latin typeface="Nunito Black" pitchFamily="2" charset="0"/>
              </a:rPr>
              <a:t> </a:t>
            </a:r>
            <a:r>
              <a:rPr lang="en-US" sz="3200" dirty="0" err="1">
                <a:solidFill>
                  <a:schemeClr val="bg1"/>
                </a:solidFill>
                <a:latin typeface="Nunito Black" pitchFamily="2" charset="0"/>
              </a:rPr>
              <a:t>hoặc</a:t>
            </a:r>
            <a:r>
              <a:rPr lang="en-US" sz="3200" dirty="0">
                <a:solidFill>
                  <a:schemeClr val="bg1"/>
                </a:solidFill>
                <a:latin typeface="Nunito Black" pitchFamily="2" charset="0"/>
              </a:rPr>
              <a:t> </a:t>
            </a:r>
            <a:r>
              <a:rPr lang="en-US" sz="3200" dirty="0" err="1">
                <a:solidFill>
                  <a:schemeClr val="bg1"/>
                </a:solidFill>
                <a:latin typeface="Nunito Black" pitchFamily="2" charset="0"/>
              </a:rPr>
              <a:t>bằng</a:t>
            </a:r>
            <a:r>
              <a:rPr lang="en-US" sz="3200" dirty="0">
                <a:solidFill>
                  <a:schemeClr val="bg1"/>
                </a:solidFill>
                <a:latin typeface="Nunito Black" pitchFamily="2" charset="0"/>
              </a:rPr>
              <a:t> </a:t>
            </a:r>
            <a:r>
              <a:rPr lang="en-US" sz="3200" dirty="0" err="1">
                <a:solidFill>
                  <a:schemeClr val="bg1"/>
                </a:solidFill>
                <a:latin typeface="Nunito Black" pitchFamily="2" charset="0"/>
              </a:rPr>
              <a:t>gỗ</a:t>
            </a:r>
            <a:r>
              <a:rPr lang="en-US" sz="3200" dirty="0">
                <a:solidFill>
                  <a:schemeClr val="bg1"/>
                </a:solidFill>
                <a:latin typeface="Nunito Black" pitchFamily="2" charset="0"/>
              </a:rPr>
              <a:t>) </a:t>
            </a:r>
            <a:r>
              <a:rPr lang="en-US" sz="3200" dirty="0" err="1">
                <a:solidFill>
                  <a:schemeClr val="bg1"/>
                </a:solidFill>
                <a:latin typeface="Nunito Black" pitchFamily="2" charset="0"/>
              </a:rPr>
              <a:t>cho</a:t>
            </a:r>
            <a:r>
              <a:rPr lang="en-US" sz="3200" dirty="0">
                <a:solidFill>
                  <a:schemeClr val="bg1"/>
                </a:solidFill>
                <a:latin typeface="Nunito Black" pitchFamily="2" charset="0"/>
              </a:rPr>
              <a:t> </a:t>
            </a:r>
            <a:r>
              <a:rPr lang="en-US" sz="3200" dirty="0" err="1">
                <a:solidFill>
                  <a:schemeClr val="bg1"/>
                </a:solidFill>
                <a:latin typeface="Nunito Black" pitchFamily="2" charset="0"/>
              </a:rPr>
              <a:t>thợ</a:t>
            </a:r>
            <a:r>
              <a:rPr lang="en-US" sz="3200" dirty="0">
                <a:solidFill>
                  <a:schemeClr val="bg1"/>
                </a:solidFill>
                <a:latin typeface="Nunito Black" pitchFamily="2" charset="0"/>
              </a:rPr>
              <a:t> </a:t>
            </a:r>
            <a:r>
              <a:rPr lang="en-US" sz="3200" dirty="0" err="1">
                <a:solidFill>
                  <a:schemeClr val="bg1"/>
                </a:solidFill>
                <a:latin typeface="Nunito Black" pitchFamily="2" charset="0"/>
              </a:rPr>
              <a:t>xây</a:t>
            </a:r>
            <a:r>
              <a:rPr lang="en-US" sz="3200" dirty="0">
                <a:solidFill>
                  <a:schemeClr val="bg1"/>
                </a:solidFill>
                <a:latin typeface="Nunito Black" pitchFamily="2" charset="0"/>
              </a:rPr>
              <a:t> </a:t>
            </a:r>
            <a:r>
              <a:rPr lang="en-US" sz="3200" dirty="0" err="1">
                <a:solidFill>
                  <a:schemeClr val="bg1"/>
                </a:solidFill>
                <a:latin typeface="Nunito Black" pitchFamily="2" charset="0"/>
              </a:rPr>
              <a:t>thi</a:t>
            </a:r>
            <a:r>
              <a:rPr lang="en-US" sz="3200" dirty="0">
                <a:solidFill>
                  <a:schemeClr val="bg1"/>
                </a:solidFill>
                <a:latin typeface="Nunito Black" pitchFamily="2" charset="0"/>
              </a:rPr>
              <a:t> </a:t>
            </a:r>
            <a:r>
              <a:rPr lang="en-US" sz="3200" dirty="0" err="1">
                <a:solidFill>
                  <a:schemeClr val="bg1"/>
                </a:solidFill>
                <a:latin typeface="Nunito Black" pitchFamily="2" charset="0"/>
              </a:rPr>
              <a:t>công</a:t>
            </a:r>
            <a:r>
              <a:rPr lang="en-US" sz="3200" dirty="0">
                <a:solidFill>
                  <a:schemeClr val="bg1"/>
                </a:solidFill>
                <a:latin typeface="Nunito Black" pitchFamily="2" charset="0"/>
              </a:rPr>
              <a:t> </a:t>
            </a:r>
            <a:r>
              <a:rPr lang="en-US" sz="3200" dirty="0" err="1">
                <a:solidFill>
                  <a:schemeClr val="bg1"/>
                </a:solidFill>
                <a:latin typeface="Nunito Black" pitchFamily="2" charset="0"/>
              </a:rPr>
              <a:t>các</a:t>
            </a:r>
            <a:r>
              <a:rPr lang="en-US" sz="3200" dirty="0">
                <a:solidFill>
                  <a:schemeClr val="bg1"/>
                </a:solidFill>
                <a:latin typeface="Nunito Black" pitchFamily="2" charset="0"/>
              </a:rPr>
              <a:t> </a:t>
            </a:r>
            <a:r>
              <a:rPr lang="en-US" sz="3200" dirty="0" err="1">
                <a:solidFill>
                  <a:schemeClr val="bg1"/>
                </a:solidFill>
                <a:latin typeface="Nunito Black" pitchFamily="2" charset="0"/>
              </a:rPr>
              <a:t>công</a:t>
            </a:r>
            <a:r>
              <a:rPr lang="en-US" sz="3200" dirty="0">
                <a:solidFill>
                  <a:schemeClr val="bg1"/>
                </a:solidFill>
                <a:latin typeface="Nunito Black" pitchFamily="2" charset="0"/>
              </a:rPr>
              <a:t> </a:t>
            </a:r>
            <a:r>
              <a:rPr lang="en-US" sz="3200" dirty="0" err="1">
                <a:solidFill>
                  <a:schemeClr val="bg1"/>
                </a:solidFill>
                <a:latin typeface="Nunito Black" pitchFamily="2" charset="0"/>
              </a:rPr>
              <a:t>trình</a:t>
            </a:r>
            <a:r>
              <a:rPr lang="en-US" sz="3200" dirty="0">
                <a:solidFill>
                  <a:schemeClr val="bg1"/>
                </a:solidFill>
                <a:latin typeface="Nunito Black" pitchFamily="2" charset="0"/>
              </a:rPr>
              <a:t>.</a:t>
            </a:r>
          </a:p>
        </p:txBody>
      </p:sp>
      <p:sp>
        <p:nvSpPr>
          <p:cNvPr id="6" name="Rounded Rectangle 5"/>
          <p:cNvSpPr/>
          <p:nvPr/>
        </p:nvSpPr>
        <p:spPr>
          <a:xfrm>
            <a:off x="1129145" y="6096000"/>
            <a:ext cx="5652655" cy="609600"/>
          </a:xfrm>
          <a:prstGeom prst="roundRect">
            <a:avLst/>
          </a:prstGeom>
          <a:solidFill>
            <a:schemeClr val="bg1">
              <a:lumMod val="95000"/>
            </a:schemeClr>
          </a:solidFill>
          <a:ln w="57150">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n-US" sz="3200" dirty="0">
                <a:solidFill>
                  <a:srgbClr val="FF0000"/>
                </a:solidFill>
                <a:latin typeface="Great Vibes" pitchFamily="2" charset="0"/>
              </a:rPr>
              <a:t>Song </a:t>
            </a:r>
            <a:r>
              <a:rPr lang="en-US" sz="3200" dirty="0" err="1">
                <a:solidFill>
                  <a:srgbClr val="FF0000"/>
                </a:solidFill>
                <a:latin typeface="Great Vibes" pitchFamily="2" charset="0"/>
              </a:rPr>
              <a:t>hành</a:t>
            </a:r>
            <a:r>
              <a:rPr lang="en-US" sz="3200" dirty="0">
                <a:solidFill>
                  <a:srgbClr val="FF0000"/>
                </a:solidFill>
                <a:latin typeface="Great Vibes" pitchFamily="2" charset="0"/>
              </a:rPr>
              <a:t>: </a:t>
            </a:r>
            <a:r>
              <a:rPr lang="en-US" sz="3200" dirty="0" err="1">
                <a:solidFill>
                  <a:srgbClr val="0070C0"/>
                </a:solidFill>
                <a:latin typeface="Nunito Black" pitchFamily="2" charset="0"/>
              </a:rPr>
              <a:t>đi</a:t>
            </a:r>
            <a:r>
              <a:rPr lang="en-US" sz="3200" dirty="0">
                <a:solidFill>
                  <a:srgbClr val="0070C0"/>
                </a:solidFill>
                <a:latin typeface="Nunito Black" pitchFamily="2" charset="0"/>
              </a:rPr>
              <a:t> song </a:t>
            </a:r>
            <a:r>
              <a:rPr lang="en-US" sz="3200" dirty="0" err="1">
                <a:solidFill>
                  <a:srgbClr val="0070C0"/>
                </a:solidFill>
                <a:latin typeface="Nunito Black" pitchFamily="2" charset="0"/>
              </a:rPr>
              <a:t>song</a:t>
            </a:r>
            <a:r>
              <a:rPr lang="en-US" sz="3200" dirty="0">
                <a:solidFill>
                  <a:srgbClr val="0070C0"/>
                </a:solidFill>
                <a:latin typeface="Nunito Black" pitchFamily="2" charset="0"/>
              </a:rPr>
              <a:t> </a:t>
            </a:r>
            <a:r>
              <a:rPr lang="en-US" sz="3200" dirty="0" err="1">
                <a:solidFill>
                  <a:srgbClr val="0070C0"/>
                </a:solidFill>
                <a:latin typeface="Nunito Black" pitchFamily="2" charset="0"/>
              </a:rPr>
              <a:t>với</a:t>
            </a:r>
            <a:r>
              <a:rPr lang="en-US" sz="3200" dirty="0">
                <a:solidFill>
                  <a:srgbClr val="0070C0"/>
                </a:solidFill>
                <a:latin typeface="Nunito Black" pitchFamily="2" charset="0"/>
              </a:rPr>
              <a:t> </a:t>
            </a:r>
            <a:r>
              <a:rPr lang="en-US" sz="3200" dirty="0" err="1">
                <a:solidFill>
                  <a:srgbClr val="0070C0"/>
                </a:solidFill>
                <a:latin typeface="Nunito Black" pitchFamily="2" charset="0"/>
              </a:rPr>
              <a:t>nhau</a:t>
            </a:r>
            <a:endParaRPr lang="en-US" sz="3200" dirty="0">
              <a:solidFill>
                <a:srgbClr val="0070C0"/>
              </a:solidFill>
              <a:latin typeface="Nunito Black" pitchFamily="2" charset="0"/>
            </a:endParaRPr>
          </a:p>
        </p:txBody>
      </p:sp>
      <p:pic>
        <p:nvPicPr>
          <p:cNvPr id="7" name="Picture 6">
            <a:extLst>
              <a:ext uri="{FF2B5EF4-FFF2-40B4-BE49-F238E27FC236}">
                <a16:creationId xmlns="" xmlns:a16="http://schemas.microsoft.com/office/drawing/2014/main" id="{08977D5A-3CE0-5936-80D7-A88FD3CB0262}"/>
              </a:ext>
            </a:extLst>
          </p:cNvPr>
          <p:cNvPicPr>
            <a:picLocks noChangeAspect="1"/>
          </p:cNvPicPr>
          <p:nvPr/>
        </p:nvPicPr>
        <p:blipFill>
          <a:blip r:embed="rId5"/>
          <a:stretch>
            <a:fillRect/>
          </a:stretch>
        </p:blipFill>
        <p:spPr>
          <a:xfrm>
            <a:off x="33445" y="41565"/>
            <a:ext cx="957155" cy="762066"/>
          </a:xfrm>
          <a:prstGeom prst="ellipse">
            <a:avLst/>
          </a:prstGeom>
        </p:spPr>
      </p:pic>
      <p:sp>
        <p:nvSpPr>
          <p:cNvPr id="10" name="Freeform 9">
            <a:extLst>
              <a:ext uri="{FF2B5EF4-FFF2-40B4-BE49-F238E27FC236}">
                <a16:creationId xmlns="" xmlns:a16="http://schemas.microsoft.com/office/drawing/2014/main" id="{B50DDDA8-F947-EF8B-A804-9C568F077461}"/>
              </a:ext>
            </a:extLst>
          </p:cNvPr>
          <p:cNvSpPr/>
          <p:nvPr/>
        </p:nvSpPr>
        <p:spPr>
          <a:xfrm>
            <a:off x="11045350" y="34636"/>
            <a:ext cx="1143000" cy="1027061"/>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spTree>
    <p:extLst>
      <p:ext uri="{BB962C8B-B14F-4D97-AF65-F5344CB8AC3E}">
        <p14:creationId xmlns:p14="http://schemas.microsoft.com/office/powerpoint/2010/main" val="2464496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83390" y="119322"/>
            <a:ext cx="12003836" cy="6638670"/>
          </a:xfrm>
          <a:prstGeom prst="roundRect">
            <a:avLst/>
          </a:prstGeom>
          <a:noFill/>
          <a:ln w="76200">
            <a:solidFill>
              <a:srgbClr val="558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0">
            <a:extLst>
              <a:ext uri="{FF2B5EF4-FFF2-40B4-BE49-F238E27FC236}">
                <a16:creationId xmlns="" xmlns:a16="http://schemas.microsoft.com/office/drawing/2014/main" id="{B50DDDA8-F947-EF8B-A804-9C568F077461}"/>
              </a:ext>
            </a:extLst>
          </p:cNvPr>
          <p:cNvSpPr/>
          <p:nvPr/>
        </p:nvSpPr>
        <p:spPr>
          <a:xfrm>
            <a:off x="10771251" y="73468"/>
            <a:ext cx="1420749" cy="11901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pic>
        <p:nvPicPr>
          <p:cNvPr id="10" name="Picture 6" descr="举手回答问题元素素材下载-正版素材401405528-摄图网"/>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667" l="10000" r="91000">
                        <a14:foregroundMark x1="75333" y1="46333" x2="75333" y2="46333"/>
                        <a14:foregroundMark x1="77333" y1="54000" x2="77333" y2="54000"/>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657357"/>
            <a:ext cx="5562600" cy="5562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CA0E28F7-C2FC-6CA9-E824-0E775DE5C238}"/>
              </a:ext>
            </a:extLst>
          </p:cNvPr>
          <p:cNvSpPr txBox="1"/>
          <p:nvPr/>
        </p:nvSpPr>
        <p:spPr>
          <a:xfrm>
            <a:off x="5334000" y="1801677"/>
            <a:ext cx="6596474" cy="2840182"/>
          </a:xfrm>
          <a:prstGeom prst="cloud">
            <a:avLst/>
          </a:prstGeom>
          <a:noFill/>
          <a:ln w="57150">
            <a:solidFill>
              <a:srgbClr val="0070C0"/>
            </a:solid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F0000"/>
                </a:solidFill>
                <a:latin typeface="Sigmar One" panose="00000500000000000000" pitchFamily="2" charset="0"/>
                <a:ea typeface="+mj-ea"/>
                <a:cs typeface="+mj-cs"/>
              </a:rPr>
              <a:t>Trả</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lời</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câu</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hỏi</a:t>
            </a:r>
            <a:endParaRPr lang="en-US" sz="6400" dirty="0">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1175164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733801" y="1233633"/>
            <a:ext cx="3180560" cy="1829507"/>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6477002" y="2791908"/>
            <a:ext cx="3237568" cy="2237292"/>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4145082" y="4639316"/>
            <a:ext cx="3017717" cy="2062141"/>
          </a:xfrm>
          <a:prstGeom prst="ellipse">
            <a:avLst/>
          </a:prstGeom>
          <a:ln>
            <a:noFill/>
          </a:ln>
          <a:effectLst>
            <a:softEdge rad="112500"/>
          </a:effectLst>
        </p:spPr>
      </p:pic>
      <p:grpSp>
        <p:nvGrpSpPr>
          <p:cNvPr id="7" name="Group 6"/>
          <p:cNvGrpSpPr/>
          <p:nvPr/>
        </p:nvGrpSpPr>
        <p:grpSpPr>
          <a:xfrm>
            <a:off x="1004243" y="2574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vi-VN" sz="2400" b="1" dirty="0">
                  <a:solidFill>
                    <a:schemeClr val="tx1"/>
                  </a:solidFill>
                  <a:latin typeface="Nunito Black" pitchFamily="2" charset="0"/>
                </a:rPr>
                <a:t>Câu 1</a:t>
              </a:r>
              <a:r>
                <a:rPr lang="en-US" sz="2400" dirty="0">
                  <a:solidFill>
                    <a:schemeClr val="tx1"/>
                  </a:solidFill>
                  <a:latin typeface="Nunito Black" pitchFamily="2" charset="0"/>
                </a:rPr>
                <a:t>: </a:t>
              </a:r>
              <a:r>
                <a:rPr lang="vi-VN" sz="2400" b="1" dirty="0">
                  <a:solidFill>
                    <a:schemeClr val="tx1"/>
                  </a:solidFill>
                  <a:latin typeface="Nunito Black" pitchFamily="2" charset="0"/>
                </a:rPr>
                <a:t>Ba khổ thơ đầu nhắc đến những ai? Công việc </a:t>
              </a:r>
              <a:endParaRPr lang="en-US" sz="2400" b="1" dirty="0">
                <a:solidFill>
                  <a:schemeClr val="tx1"/>
                </a:solidFill>
                <a:latin typeface="Nunito Black" pitchFamily="2" charset="0"/>
              </a:endParaRPr>
            </a:p>
            <a:p>
              <a:r>
                <a:rPr lang="vi-VN" sz="2400" b="1" dirty="0">
                  <a:solidFill>
                    <a:schemeClr val="tx1"/>
                  </a:solidFill>
                  <a:latin typeface="Nunito Black" pitchFamily="2" charset="0"/>
                </a:rPr>
                <a:t>của họ là gì?</a:t>
              </a:r>
              <a:endParaRPr lang="vi-VN" sz="2400" dirty="0">
                <a:solidFill>
                  <a:schemeClr val="tx1"/>
                </a:solidFill>
                <a:latin typeface="Nunito Black" pitchFamily="2" charset="0"/>
              </a:endParaRPr>
            </a:p>
          </p:txBody>
        </p:sp>
      </p:grpSp>
      <p:sp>
        <p:nvSpPr>
          <p:cNvPr id="10" name="Rounded Rectangle 9"/>
          <p:cNvSpPr/>
          <p:nvPr/>
        </p:nvSpPr>
        <p:spPr>
          <a:xfrm>
            <a:off x="210075" y="1371752"/>
            <a:ext cx="3599925"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11" name="Rounded Rectangle 10"/>
          <p:cNvSpPr/>
          <p:nvPr/>
        </p:nvSpPr>
        <p:spPr>
          <a:xfrm>
            <a:off x="3239434" y="3174130"/>
            <a:ext cx="3237568"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2" name="Rounded Rectangle 11"/>
          <p:cNvSpPr/>
          <p:nvPr/>
        </p:nvSpPr>
        <p:spPr>
          <a:xfrm>
            <a:off x="460815" y="4835317"/>
            <a:ext cx="3806385" cy="1636852"/>
          </a:xfrm>
          <a:prstGeom prst="roundRect">
            <a:avLst/>
          </a:prstGeom>
          <a:solidFill>
            <a:srgbClr val="FFFFFF">
              <a:alpha val="80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3" name="Cloud 12"/>
          <p:cNvSpPr/>
          <p:nvPr/>
        </p:nvSpPr>
        <p:spPr>
          <a:xfrm>
            <a:off x="8458200" y="1680493"/>
            <a:ext cx="2769279" cy="1264980"/>
          </a:xfrm>
          <a:prstGeom prst="cloud">
            <a:avLst/>
          </a:prstGeom>
          <a:solidFill>
            <a:srgbClr val="00B0F0"/>
          </a:solidFill>
          <a:ln>
            <a:solidFill>
              <a:srgbClr val="00B0F0"/>
            </a:solidFill>
          </a:ln>
        </p:spPr>
        <p:txBody>
          <a:bodyPr wrap="square">
            <a:spAutoFit/>
          </a:bodyPr>
          <a:lstStyle/>
          <a:p>
            <a:pPr algn="ctr"/>
            <a:r>
              <a:rPr lang="en-US" sz="2400" b="1" dirty="0" err="1">
                <a:solidFill>
                  <a:schemeClr val="bg1"/>
                </a:solidFill>
                <a:latin typeface="Nunito Black" pitchFamily="2" charset="0"/>
              </a:rPr>
              <a:t>Hoạt</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động</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nhóm</a:t>
            </a:r>
            <a:endParaRPr lang="vi-VN" sz="2400" dirty="0">
              <a:solidFill>
                <a:schemeClr val="bg1"/>
              </a:solidFill>
              <a:latin typeface="Nunito Black" pitchFamily="2" charset="0"/>
            </a:endParaRPr>
          </a:p>
        </p:txBody>
      </p:sp>
      <p:sp>
        <p:nvSpPr>
          <p:cNvPr id="14" name="Folded Corner 13"/>
          <p:cNvSpPr/>
          <p:nvPr/>
        </p:nvSpPr>
        <p:spPr>
          <a:xfrm>
            <a:off x="9736882" y="3429000"/>
            <a:ext cx="2120026" cy="3064183"/>
          </a:xfrm>
          <a:prstGeom prst="foldedCorner">
            <a:avLst/>
          </a:prstGeom>
          <a:solidFill>
            <a:srgbClr val="FFE389"/>
          </a:solidFill>
          <a:ln w="38100">
            <a:solidFill>
              <a:schemeClr val="accent2">
                <a:lumMod val="50000"/>
              </a:schemeClr>
            </a:solidFill>
          </a:ln>
        </p:spPr>
        <p:txBody>
          <a:bodyPr wrap="square">
            <a:spAutoFit/>
          </a:bodyPr>
          <a:lstStyle/>
          <a:p>
            <a:pPr>
              <a:lnSpc>
                <a:spcPct val="120000"/>
              </a:lnSpc>
            </a:pPr>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vi-VN" sz="2400" dirty="0">
                <a:solidFill>
                  <a:schemeClr val="accent2">
                    <a:lumMod val="50000"/>
                  </a:schemeClr>
                </a:solidFill>
                <a:latin typeface="Nunito Black" pitchFamily="2" charset="0"/>
              </a:rPr>
              <a:t>Em đọc kĩ 3 khổ thơ đầu và kết hợp quan sát tranh để trả lời câu hỏi.</a:t>
            </a:r>
            <a:endParaRPr lang="en-US" sz="2400" dirty="0">
              <a:solidFill>
                <a:schemeClr val="accent2">
                  <a:lumMod val="50000"/>
                </a:schemeClr>
              </a:solidFill>
              <a:latin typeface="Nunito Black" pitchFamily="2" charset="0"/>
            </a:endParaRPr>
          </a:p>
        </p:txBody>
      </p:sp>
      <p:pic>
        <p:nvPicPr>
          <p:cNvPr id="15" name="Picture 14">
            <a:extLst>
              <a:ext uri="{FF2B5EF4-FFF2-40B4-BE49-F238E27FC236}">
                <a16:creationId xmlns="" xmlns:a16="http://schemas.microsoft.com/office/drawing/2014/main"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Tree>
    <p:extLst>
      <p:ext uri="{BB962C8B-B14F-4D97-AF65-F5344CB8AC3E}">
        <p14:creationId xmlns:p14="http://schemas.microsoft.com/office/powerpoint/2010/main" val="19125746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33507" y="1128567"/>
            <a:ext cx="2536435"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4053173" y="2968870"/>
            <a:ext cx="2864078"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4275911" y="4789742"/>
            <a:ext cx="2608895" cy="2062141"/>
          </a:xfrm>
          <a:prstGeom prst="ellipse">
            <a:avLst/>
          </a:prstGeom>
          <a:ln>
            <a:noFill/>
          </a:ln>
          <a:effectLst>
            <a:softEdge rad="112500"/>
          </a:effectLst>
        </p:spPr>
      </p:pic>
      <p:grpSp>
        <p:nvGrpSpPr>
          <p:cNvPr id="7" name="Group 6"/>
          <p:cNvGrpSpPr/>
          <p:nvPr/>
        </p:nvGrpSpPr>
        <p:grpSpPr>
          <a:xfrm>
            <a:off x="1004243" y="1812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1</a:t>
              </a:r>
              <a:r>
                <a:rPr kumimoji="0" lang="en-US" sz="24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Ba khổ thơ đầu nhắc đến những ai? Công việc </a:t>
              </a:r>
              <a:endParaRPr kumimoji="0" lang="en-US" sz="2400" b="1"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của họ là gì?</a:t>
              </a:r>
              <a:endParaRPr kumimoji="0" lang="vi-VN" sz="2400" b="0"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grpSp>
      <p:sp>
        <p:nvSpPr>
          <p:cNvPr id="10" name="Rounded Rectangle 9"/>
          <p:cNvSpPr/>
          <p:nvPr/>
        </p:nvSpPr>
        <p:spPr>
          <a:xfrm>
            <a:off x="248294" y="1358324"/>
            <a:ext cx="3942706"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1" name="Rounded Rectangle 10"/>
          <p:cNvSpPr/>
          <p:nvPr/>
        </p:nvSpPr>
        <p:spPr>
          <a:xfrm>
            <a:off x="466102" y="3086323"/>
            <a:ext cx="3567405"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4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4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4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4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4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4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4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4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4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4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4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4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4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4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4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4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4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4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4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2" name="Rounded Rectangle 11"/>
          <p:cNvSpPr/>
          <p:nvPr/>
        </p:nvSpPr>
        <p:spPr>
          <a:xfrm>
            <a:off x="624172" y="4921349"/>
            <a:ext cx="3429000" cy="1636852"/>
          </a:xfrm>
          <a:prstGeom prst="roundRect">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pic>
        <p:nvPicPr>
          <p:cNvPr id="15" name="Picture 14">
            <a:extLst>
              <a:ext uri="{FF2B5EF4-FFF2-40B4-BE49-F238E27FC236}">
                <a16:creationId xmlns="" xmlns:a16="http://schemas.microsoft.com/office/drawing/2014/main"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
        <p:nvSpPr>
          <p:cNvPr id="2" name="Rounded Rectangular Callout 1"/>
          <p:cNvSpPr/>
          <p:nvPr/>
        </p:nvSpPr>
        <p:spPr>
          <a:xfrm>
            <a:off x="6627861" y="1143000"/>
            <a:ext cx="4876800" cy="1532334"/>
          </a:xfrm>
          <a:prstGeom prst="wedgeRoundRectCallout">
            <a:avLst>
              <a:gd name="adj1" fmla="val -58874"/>
              <a:gd name="adj2" fmla="val 27310"/>
              <a:gd name="adj3" fmla="val 16667"/>
            </a:avLst>
          </a:prstGeom>
          <a:ln w="57150">
            <a:solidFill>
              <a:srgbClr val="0070C0"/>
            </a:solidFill>
          </a:ln>
        </p:spPr>
        <p:txBody>
          <a:bodyPr wrap="square">
            <a:spAutoFit/>
          </a:bodyPr>
          <a:lstStyle/>
          <a:p>
            <a:pPr algn="just"/>
            <a:r>
              <a:rPr lang="vi-VN" sz="2800" dirty="0">
                <a:solidFill>
                  <a:srgbClr val="FF0000"/>
                </a:solidFill>
                <a:latin typeface="Nunito Black" pitchFamily="2" charset="0"/>
              </a:rPr>
              <a:t>Khổ thơ 1 nhắc đến phi công. Công việc của họ là lái máy bay, đưa mọi người đi khắp nơi.</a:t>
            </a:r>
          </a:p>
        </p:txBody>
      </p:sp>
      <p:sp>
        <p:nvSpPr>
          <p:cNvPr id="3" name="Rounded Rectangular Callout 2"/>
          <p:cNvSpPr/>
          <p:nvPr/>
        </p:nvSpPr>
        <p:spPr>
          <a:xfrm>
            <a:off x="6705600" y="2791539"/>
            <a:ext cx="5238106" cy="1532334"/>
          </a:xfrm>
          <a:prstGeom prst="wedgeRoundRectCallout">
            <a:avLst>
              <a:gd name="adj1" fmla="val -63852"/>
              <a:gd name="adj2" fmla="val 11641"/>
              <a:gd name="adj3" fmla="val 16667"/>
            </a:avLst>
          </a:prstGeom>
          <a:ln w="57150">
            <a:solidFill>
              <a:srgbClr val="008000"/>
            </a:solidFill>
          </a:ln>
        </p:spPr>
        <p:txBody>
          <a:bodyPr wrap="square">
            <a:spAutoFit/>
          </a:bodyPr>
          <a:lstStyle/>
          <a:p>
            <a:pPr algn="just"/>
            <a:r>
              <a:rPr lang="vi-VN" sz="2800" dirty="0">
                <a:solidFill>
                  <a:srgbClr val="FF0000"/>
                </a:solidFill>
                <a:latin typeface="Nunito Black" pitchFamily="2" charset="0"/>
              </a:rPr>
              <a:t>Khổ thơ thứ 2 nhắc đến người lính hải quân. Công việc của họ là bảo vệ vùng biển của đất nước.</a:t>
            </a:r>
          </a:p>
        </p:txBody>
      </p:sp>
      <p:sp>
        <p:nvSpPr>
          <p:cNvPr id="16" name="Rounded Rectangular Callout 15"/>
          <p:cNvSpPr/>
          <p:nvPr/>
        </p:nvSpPr>
        <p:spPr>
          <a:xfrm>
            <a:off x="6850170" y="4495800"/>
            <a:ext cx="4969950" cy="2009061"/>
          </a:xfrm>
          <a:prstGeom prst="wedgeRoundRectCallout">
            <a:avLst>
              <a:gd name="adj1" fmla="val -67733"/>
              <a:gd name="adj2" fmla="val 40902"/>
              <a:gd name="adj3" fmla="val 16667"/>
            </a:avLst>
          </a:prstGeom>
          <a:ln w="57150">
            <a:solidFill>
              <a:schemeClr val="accent2">
                <a:lumMod val="50000"/>
              </a:schemeClr>
            </a:solidFill>
          </a:ln>
        </p:spPr>
        <p:txBody>
          <a:bodyPr wrap="square">
            <a:spAutoFit/>
          </a:bodyPr>
          <a:lstStyle/>
          <a:p>
            <a:pPr algn="just"/>
            <a:r>
              <a:rPr lang="vi-VN" sz="2800" dirty="0">
                <a:solidFill>
                  <a:srgbClr val="FF0000"/>
                </a:solidFill>
                <a:latin typeface="Nunito Black" pitchFamily="2" charset="0"/>
              </a:rPr>
              <a:t>Khổ thơ thứ 3 nhắc đến người lái tàu. Công việc của họ là lái những chuyến tàu chạy dài </a:t>
            </a:r>
            <a:r>
              <a:rPr lang="en-US" sz="2800" dirty="0" err="1">
                <a:solidFill>
                  <a:srgbClr val="FF0000"/>
                </a:solidFill>
                <a:latin typeface="Nunito Black" pitchFamily="2" charset="0"/>
              </a:rPr>
              <a:t>theo</a:t>
            </a:r>
            <a:r>
              <a:rPr lang="en-US" sz="2800" dirty="0">
                <a:solidFill>
                  <a:srgbClr val="FF0000"/>
                </a:solidFill>
                <a:latin typeface="Nunito Black" pitchFamily="2" charset="0"/>
              </a:rPr>
              <a:t> </a:t>
            </a:r>
            <a:r>
              <a:rPr lang="vi-VN" sz="2800" dirty="0">
                <a:solidFill>
                  <a:srgbClr val="FF0000"/>
                </a:solidFill>
                <a:latin typeface="Nunito Black" pitchFamily="2" charset="0"/>
              </a:rPr>
              <a:t>đất nước.</a:t>
            </a:r>
          </a:p>
        </p:txBody>
      </p:sp>
    </p:spTree>
    <p:extLst>
      <p:ext uri="{BB962C8B-B14F-4D97-AF65-F5344CB8AC3E}">
        <p14:creationId xmlns:p14="http://schemas.microsoft.com/office/powerpoint/2010/main" val="341406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240" y="762000"/>
            <a:ext cx="4640245" cy="3718031"/>
          </a:xfrm>
          <a:prstGeom prst="ellipse">
            <a:avLst/>
          </a:prstGeom>
          <a:ln>
            <a:noFill/>
          </a:ln>
          <a:effectLst>
            <a:softEdge rad="112500"/>
          </a:effectLst>
        </p:spPr>
      </p:pic>
      <p:pic>
        <p:nvPicPr>
          <p:cNvPr id="3" name="Picture 2"/>
          <p:cNvPicPr>
            <a:picLocks noChangeAspect="1"/>
          </p:cNvPicPr>
          <p:nvPr/>
        </p:nvPicPr>
        <p:blipFill>
          <a:blip r:embed="rId4"/>
          <a:stretch>
            <a:fillRect/>
          </a:stretch>
        </p:blipFill>
        <p:spPr>
          <a:xfrm>
            <a:off x="7323154" y="838200"/>
            <a:ext cx="4640245" cy="3557188"/>
          </a:xfrm>
          <a:prstGeom prst="ellipse">
            <a:avLst/>
          </a:prstGeom>
          <a:ln>
            <a:noFill/>
          </a:ln>
          <a:effectLst>
            <a:softEdge rad="112500"/>
          </a:effectLst>
        </p:spPr>
      </p:pic>
      <p:sp>
        <p:nvSpPr>
          <p:cNvPr id="4" name="Horizontal Scroll 3"/>
          <p:cNvSpPr/>
          <p:nvPr/>
        </p:nvSpPr>
        <p:spPr>
          <a:xfrm>
            <a:off x="990600" y="148530"/>
            <a:ext cx="8763000" cy="613470"/>
          </a:xfrm>
          <a:prstGeom prst="horizontalScroll">
            <a:avLst/>
          </a:prstGeom>
          <a:solidFill>
            <a:schemeClr val="accent6">
              <a:lumMod val="20000"/>
              <a:lumOff val="80000"/>
            </a:schemeClr>
          </a:solidFill>
          <a:ln w="57150">
            <a:solidFill>
              <a:srgbClr val="0070C0"/>
            </a:solidFill>
          </a:ln>
        </p:spPr>
        <p:txBody>
          <a:bodyPr wrap="square">
            <a:spAutoFit/>
          </a:bodyPr>
          <a:lstStyle/>
          <a:p>
            <a:r>
              <a:rPr lang="en-US" sz="2400" b="1" dirty="0" err="1">
                <a:solidFill>
                  <a:schemeClr val="tx2">
                    <a:lumMod val="50000"/>
                  </a:schemeClr>
                </a:solidFill>
                <a:latin typeface="Nunito Black" pitchFamily="2" charset="0"/>
              </a:rPr>
              <a:t>Câu</a:t>
            </a:r>
            <a:r>
              <a:rPr lang="en-US" sz="2400" b="1" dirty="0">
                <a:solidFill>
                  <a:schemeClr val="tx2">
                    <a:lumMod val="50000"/>
                  </a:schemeClr>
                </a:solidFill>
                <a:latin typeface="Nunito Black" pitchFamily="2" charset="0"/>
              </a:rPr>
              <a:t> 2 </a:t>
            </a:r>
            <a:r>
              <a:rPr lang="en-US" sz="2400" b="1" dirty="0" err="1">
                <a:solidFill>
                  <a:schemeClr val="tx2">
                    <a:lumMod val="50000"/>
                  </a:schemeClr>
                </a:solidFill>
                <a:latin typeface="Nunito Black" pitchFamily="2" charset="0"/>
              </a:rPr>
              <a:t>Bạn</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nhỏ</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kể</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những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gì</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về</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công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việc</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của</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bố</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mẹ</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mình</a:t>
            </a:r>
            <a:r>
              <a:rPr lang="en-US" sz="2400" b="1" dirty="0">
                <a:solidFill>
                  <a:schemeClr val="tx2">
                    <a:lumMod val="50000"/>
                  </a:schemeClr>
                </a:solidFill>
                <a:latin typeface="Nunito Black" pitchFamily="2" charset="0"/>
              </a:rPr>
              <a:t>?</a:t>
            </a:r>
            <a:endParaRPr lang="en-US" sz="2400" dirty="0">
              <a:solidFill>
                <a:schemeClr val="tx2">
                  <a:lumMod val="50000"/>
                </a:schemeClr>
              </a:solidFill>
              <a:latin typeface="Nunito Black" pitchFamily="2" charset="0"/>
            </a:endParaRPr>
          </a:p>
        </p:txBody>
      </p:sp>
      <p:sp>
        <p:nvSpPr>
          <p:cNvPr id="5" name="Folded Corner 4"/>
          <p:cNvSpPr/>
          <p:nvPr/>
        </p:nvSpPr>
        <p:spPr>
          <a:xfrm>
            <a:off x="4763485" y="838200"/>
            <a:ext cx="2856515" cy="2537332"/>
          </a:xfrm>
          <a:prstGeom prst="foldedCorner">
            <a:avLst/>
          </a:prstGeom>
          <a:solidFill>
            <a:srgbClr val="FFE389"/>
          </a:solidFill>
          <a:ln w="38100">
            <a:solidFill>
              <a:schemeClr val="accent6">
                <a:lumMod val="50000"/>
              </a:schemeClr>
            </a:solidFill>
          </a:ln>
        </p:spPr>
        <p:txBody>
          <a:bodyPr wrap="square">
            <a:spAutoFit/>
          </a:bodyPr>
          <a:lstStyle/>
          <a:p>
            <a:pPr>
              <a:lnSpc>
                <a:spcPct val="120000"/>
              </a:lnSpc>
            </a:pPr>
            <a:r>
              <a:rPr lang="en-US" sz="2800" dirty="0" err="1">
                <a:solidFill>
                  <a:schemeClr val="accent2">
                    <a:lumMod val="50000"/>
                  </a:schemeClr>
                </a:solidFill>
                <a:latin typeface="Nunito Black" pitchFamily="2" charset="0"/>
              </a:rPr>
              <a:t>Gợi</a:t>
            </a:r>
            <a:r>
              <a:rPr lang="en-US" sz="2800" dirty="0">
                <a:solidFill>
                  <a:schemeClr val="accent2">
                    <a:lumMod val="50000"/>
                  </a:schemeClr>
                </a:solidFill>
                <a:latin typeface="Nunito Black" pitchFamily="2" charset="0"/>
              </a:rPr>
              <a:t> ý: </a:t>
            </a:r>
            <a:r>
              <a:rPr lang="vi-VN" sz="2800" dirty="0">
                <a:solidFill>
                  <a:schemeClr val="accent2">
                    <a:lumMod val="50000"/>
                  </a:schemeClr>
                </a:solidFill>
                <a:latin typeface="Nunito Black" pitchFamily="2" charset="0"/>
              </a:rPr>
              <a:t>Em đọc kĩ khổ thơ 4 và 5 để hoàn thành bài tập.</a:t>
            </a:r>
            <a:endParaRPr lang="en-US" sz="2800" dirty="0">
              <a:solidFill>
                <a:schemeClr val="accent2">
                  <a:lumMod val="50000"/>
                </a:schemeClr>
              </a:solidFill>
              <a:latin typeface="Nunito Black" pitchFamily="2" charset="0"/>
            </a:endParaRPr>
          </a:p>
        </p:txBody>
      </p:sp>
      <p:sp>
        <p:nvSpPr>
          <p:cNvPr id="6" name="Rounded Rectangle 5"/>
          <p:cNvSpPr/>
          <p:nvPr/>
        </p:nvSpPr>
        <p:spPr>
          <a:xfrm>
            <a:off x="184357" y="4343400"/>
            <a:ext cx="11810999" cy="1780204"/>
          </a:xfrm>
          <a:prstGeom prst="roundRect">
            <a:avLst/>
          </a:prstGeom>
          <a:ln w="57150">
            <a:solidFill>
              <a:srgbClr val="0070C0"/>
            </a:solidFill>
          </a:ln>
        </p:spPr>
        <p:txBody>
          <a:bodyPr wrap="square">
            <a:spAutoFit/>
          </a:bodyPr>
          <a:lstStyle/>
          <a:p>
            <a:pPr algn="just">
              <a:lnSpc>
                <a:spcPct val="120000"/>
              </a:lnSpc>
            </a:pPr>
            <a:r>
              <a:rPr lang="en-US" sz="2800" dirty="0" err="1">
                <a:solidFill>
                  <a:srgbClr val="FF0000"/>
                </a:solidFill>
                <a:latin typeface="Nunito Black" pitchFamily="2" charset="0"/>
              </a:rPr>
              <a:t>Bạn</a:t>
            </a:r>
            <a:r>
              <a:rPr lang="en-US" sz="2800" dirty="0">
                <a:solidFill>
                  <a:srgbClr val="FF0000"/>
                </a:solidFill>
                <a:latin typeface="Nunito Black" pitchFamily="2" charset="0"/>
              </a:rPr>
              <a:t> </a:t>
            </a:r>
            <a:r>
              <a:rPr lang="en-US" sz="2800" dirty="0" err="1">
                <a:solidFill>
                  <a:srgbClr val="FF0000"/>
                </a:solidFill>
                <a:latin typeface="Nunito Black" pitchFamily="2" charset="0"/>
              </a:rPr>
              <a:t>nhỏ</a:t>
            </a:r>
            <a:r>
              <a:rPr lang="en-US" sz="2800" dirty="0">
                <a:solidFill>
                  <a:srgbClr val="FF0000"/>
                </a:solidFill>
                <a:latin typeface="Nunito Black" pitchFamily="2" charset="0"/>
              </a:rPr>
              <a:t> </a:t>
            </a:r>
            <a:r>
              <a:rPr lang="en-US" sz="2800" dirty="0" err="1">
                <a:solidFill>
                  <a:srgbClr val="FF0000"/>
                </a:solidFill>
                <a:latin typeface="Nunito Black" pitchFamily="2" charset="0"/>
              </a:rPr>
              <a:t>kể</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nghề</a:t>
            </a:r>
            <a:r>
              <a:rPr lang="en-US" sz="2800" dirty="0">
                <a:solidFill>
                  <a:srgbClr val="FF0000"/>
                </a:solidFill>
                <a:latin typeface="Nunito Black" pitchFamily="2" charset="0"/>
              </a:rPr>
              <a:t> </a:t>
            </a:r>
            <a:r>
              <a:rPr lang="en-US" sz="2800" dirty="0" err="1">
                <a:solidFill>
                  <a:srgbClr val="FF0000"/>
                </a:solidFill>
                <a:latin typeface="Nunito Black" pitchFamily="2" charset="0"/>
              </a:rPr>
              <a:t>nghiệp</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bố</a:t>
            </a:r>
            <a:r>
              <a:rPr lang="en-US" sz="2800" dirty="0">
                <a:solidFill>
                  <a:srgbClr val="FF0000"/>
                </a:solidFill>
                <a:latin typeface="Nunito Black" pitchFamily="2" charset="0"/>
              </a:rPr>
              <a:t> </a:t>
            </a:r>
            <a:r>
              <a:rPr lang="en-US" sz="2800" dirty="0" err="1">
                <a:solidFill>
                  <a:srgbClr val="FF0000"/>
                </a:solidFill>
                <a:latin typeface="Nunito Black" pitchFamily="2" charset="0"/>
              </a:rPr>
              <a:t>mẹ</a:t>
            </a:r>
            <a:r>
              <a:rPr lang="en-US" sz="2800" dirty="0">
                <a:solidFill>
                  <a:srgbClr val="FF0000"/>
                </a:solidFill>
                <a:latin typeface="Nunito Black" pitchFamily="2" charset="0"/>
              </a:rPr>
              <a:t> </a:t>
            </a:r>
            <a:r>
              <a:rPr lang="en-US" sz="2800" dirty="0" err="1">
                <a:solidFill>
                  <a:srgbClr val="FF0000"/>
                </a:solidFill>
                <a:latin typeface="Nunito Black" pitchFamily="2" charset="0"/>
              </a:rPr>
              <a:t>và</a:t>
            </a:r>
            <a:r>
              <a:rPr lang="en-US" sz="2800" dirty="0">
                <a:solidFill>
                  <a:srgbClr val="FF0000"/>
                </a:solidFill>
                <a:latin typeface="Nunito Black" pitchFamily="2" charset="0"/>
              </a:rPr>
              <a:t> </a:t>
            </a:r>
            <a:r>
              <a:rPr lang="en-US" sz="2800" dirty="0" err="1">
                <a:solidFill>
                  <a:srgbClr val="FF0000"/>
                </a:solidFill>
                <a:latin typeface="Nunito Black" pitchFamily="2" charset="0"/>
              </a:rPr>
              <a:t>những</a:t>
            </a:r>
            <a:r>
              <a:rPr lang="en-US" sz="2800" dirty="0">
                <a:solidFill>
                  <a:srgbClr val="FF0000"/>
                </a:solidFill>
                <a:latin typeface="Nunito Black" pitchFamily="2" charset="0"/>
              </a:rPr>
              <a:t> </a:t>
            </a:r>
            <a:r>
              <a:rPr lang="en-US" sz="2800" dirty="0" err="1">
                <a:solidFill>
                  <a:srgbClr val="FF0000"/>
                </a:solidFill>
                <a:latin typeface="Nunito Black" pitchFamily="2" charset="0"/>
              </a:rPr>
              <a:t>công</a:t>
            </a:r>
            <a:r>
              <a:rPr lang="en-US" sz="2800" dirty="0">
                <a:solidFill>
                  <a:srgbClr val="FF0000"/>
                </a:solidFill>
                <a:latin typeface="Nunito Black" pitchFamily="2" charset="0"/>
              </a:rPr>
              <a:t> </a:t>
            </a:r>
            <a:r>
              <a:rPr lang="en-US" sz="2800" dirty="0" err="1">
                <a:solidFill>
                  <a:srgbClr val="FF0000"/>
                </a:solidFill>
                <a:latin typeface="Nunito Black" pitchFamily="2" charset="0"/>
              </a:rPr>
              <a:t>việc</a:t>
            </a:r>
            <a:r>
              <a:rPr lang="en-US" sz="2800" dirty="0">
                <a:solidFill>
                  <a:srgbClr val="FF0000"/>
                </a:solidFill>
                <a:latin typeface="Nunito Black" pitchFamily="2" charset="0"/>
              </a:rPr>
              <a:t> </a:t>
            </a:r>
            <a:r>
              <a:rPr lang="en-US" sz="2800" dirty="0" err="1">
                <a:solidFill>
                  <a:srgbClr val="FF0000"/>
                </a:solidFill>
                <a:latin typeface="Nunito Black" pitchFamily="2" charset="0"/>
              </a:rPr>
              <a:t>mà</a:t>
            </a:r>
            <a:r>
              <a:rPr lang="en-US" sz="2800" dirty="0">
                <a:solidFill>
                  <a:srgbClr val="FF0000"/>
                </a:solidFill>
                <a:latin typeface="Nunito Black" pitchFamily="2" charset="0"/>
              </a:rPr>
              <a:t> </a:t>
            </a:r>
            <a:r>
              <a:rPr lang="en-US" sz="2800" dirty="0" err="1">
                <a:solidFill>
                  <a:srgbClr val="FF0000"/>
                </a:solidFill>
                <a:latin typeface="Nunito Black" pitchFamily="2" charset="0"/>
              </a:rPr>
              <a:t>bố</a:t>
            </a:r>
            <a:r>
              <a:rPr lang="en-US" sz="2800" dirty="0">
                <a:solidFill>
                  <a:srgbClr val="FF0000"/>
                </a:solidFill>
                <a:latin typeface="Nunito Black" pitchFamily="2" charset="0"/>
              </a:rPr>
              <a:t> </a:t>
            </a:r>
            <a:r>
              <a:rPr lang="en-US" sz="2800" dirty="0" err="1">
                <a:solidFill>
                  <a:srgbClr val="FF0000"/>
                </a:solidFill>
                <a:latin typeface="Nunito Black" pitchFamily="2" charset="0"/>
              </a:rPr>
              <a:t>mẹ</a:t>
            </a:r>
            <a:r>
              <a:rPr lang="en-US" sz="2800" dirty="0">
                <a:solidFill>
                  <a:srgbClr val="FF0000"/>
                </a:solidFill>
                <a:latin typeface="Nunito Black" pitchFamily="2" charset="0"/>
              </a:rPr>
              <a:t> </a:t>
            </a:r>
            <a:r>
              <a:rPr lang="en-US" sz="2800" dirty="0" err="1">
                <a:solidFill>
                  <a:srgbClr val="FF0000"/>
                </a:solidFill>
                <a:latin typeface="Nunito Black" pitchFamily="2" charset="0"/>
              </a:rPr>
              <a:t>phải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làm</a:t>
            </a:r>
            <a:endParaRPr lang="en-US" sz="2800" dirty="0">
              <a:solidFill>
                <a:srgbClr val="FF0000"/>
              </a:solidFill>
              <a:latin typeface="Nunito Black" pitchFamily="2" charset="0"/>
            </a:endParaRPr>
          </a:p>
          <a:p>
            <a:pPr algn="just">
              <a:lnSpc>
                <a:spcPct val="120000"/>
              </a:lnSpc>
            </a:pPr>
            <a:r>
              <a:rPr lang="en-US" sz="2800" dirty="0" err="1">
                <a:solidFill>
                  <a:srgbClr val="FF0000"/>
                </a:solidFill>
                <a:latin typeface="Nunito Black" pitchFamily="2" charset="0"/>
              </a:rPr>
              <a:t>Bố</a:t>
            </a:r>
            <a:r>
              <a:rPr lang="en-US" sz="2800" dirty="0">
                <a:solidFill>
                  <a:srgbClr val="FF0000"/>
                </a:solidFill>
                <a:latin typeface="Nunito Black" pitchFamily="2" charset="0"/>
              </a:rPr>
              <a:t>: </a:t>
            </a:r>
            <a:r>
              <a:rPr lang="en-US" sz="2800" dirty="0" err="1">
                <a:solidFill>
                  <a:srgbClr val="FF0000"/>
                </a:solidFill>
                <a:latin typeface="Nunito Black" pitchFamily="2" charset="0"/>
              </a:rPr>
              <a:t>làm</a:t>
            </a:r>
            <a:r>
              <a:rPr lang="en-US" sz="2800" dirty="0">
                <a:solidFill>
                  <a:srgbClr val="FF0000"/>
                </a:solidFill>
                <a:latin typeface="Nunito Black" pitchFamily="2" charset="0"/>
              </a:rPr>
              <a:t> </a:t>
            </a:r>
            <a:r>
              <a:rPr lang="en-US" sz="2800" dirty="0" err="1">
                <a:solidFill>
                  <a:srgbClr val="FF0000"/>
                </a:solidFill>
                <a:latin typeface="Nunito Black" pitchFamily="2" charset="0"/>
              </a:rPr>
              <a:t>việc</a:t>
            </a:r>
            <a:r>
              <a:rPr lang="en-US" sz="2800" dirty="0">
                <a:solidFill>
                  <a:srgbClr val="FF0000"/>
                </a:solidFill>
                <a:latin typeface="Nunito Black" pitchFamily="2" charset="0"/>
              </a:rPr>
              <a:t> </a:t>
            </a:r>
            <a:r>
              <a:rPr lang="en-US" sz="2800" dirty="0" err="1">
                <a:solidFill>
                  <a:srgbClr val="FF0000"/>
                </a:solidFill>
                <a:latin typeface="Nunito Black" pitchFamily="2" charset="0"/>
              </a:rPr>
              <a:t>trên</a:t>
            </a:r>
            <a:r>
              <a:rPr lang="en-US" sz="2800" dirty="0">
                <a:solidFill>
                  <a:srgbClr val="FF0000"/>
                </a:solidFill>
                <a:latin typeface="Nunito Black" pitchFamily="2" charset="0"/>
              </a:rPr>
              <a:t> </a:t>
            </a:r>
            <a:r>
              <a:rPr lang="en-US" sz="2800" dirty="0" err="1">
                <a:solidFill>
                  <a:srgbClr val="FF0000"/>
                </a:solidFill>
                <a:latin typeface="Nunito Black" pitchFamily="2" charset="0"/>
              </a:rPr>
              <a:t>những</a:t>
            </a:r>
            <a:r>
              <a:rPr lang="en-US" sz="2800" dirty="0">
                <a:solidFill>
                  <a:srgbClr val="FF0000"/>
                </a:solidFill>
                <a:latin typeface="Nunito Black" pitchFamily="2" charset="0"/>
              </a:rPr>
              <a:t> </a:t>
            </a:r>
            <a:r>
              <a:rPr lang="en-US" sz="2800" dirty="0" err="1">
                <a:solidFill>
                  <a:srgbClr val="FF0000"/>
                </a:solidFill>
                <a:latin typeface="Nunito Black" pitchFamily="2" charset="0"/>
              </a:rPr>
              <a:t>giàn</a:t>
            </a:r>
            <a:r>
              <a:rPr lang="en-US" sz="2800" dirty="0">
                <a:solidFill>
                  <a:srgbClr val="FF0000"/>
                </a:solidFill>
                <a:latin typeface="Nunito Black" pitchFamily="2" charset="0"/>
              </a:rPr>
              <a:t> </a:t>
            </a:r>
            <a:r>
              <a:rPr lang="en-US" sz="2800" dirty="0" err="1">
                <a:solidFill>
                  <a:srgbClr val="FF0000"/>
                </a:solidFill>
                <a:latin typeface="Nunito Black" pitchFamily="2" charset="0"/>
              </a:rPr>
              <a:t>giáo</a:t>
            </a:r>
            <a:r>
              <a:rPr lang="en-US" sz="2800" dirty="0">
                <a:solidFill>
                  <a:srgbClr val="FF0000"/>
                </a:solidFill>
                <a:latin typeface="Nunito Black" pitchFamily="2" charset="0"/>
              </a:rPr>
              <a:t> </a:t>
            </a:r>
            <a:r>
              <a:rPr lang="en-US" sz="2800" dirty="0" err="1">
                <a:solidFill>
                  <a:srgbClr val="FF0000"/>
                </a:solidFill>
                <a:latin typeface="Nunito Black" pitchFamily="2" charset="0"/>
              </a:rPr>
              <a:t>cao</a:t>
            </a:r>
            <a:r>
              <a:rPr lang="en-US" sz="2800" dirty="0">
                <a:solidFill>
                  <a:srgbClr val="FF0000"/>
                </a:solidFill>
                <a:latin typeface="Nunito Black" pitchFamily="2" charset="0"/>
              </a:rPr>
              <a:t>, </a:t>
            </a:r>
            <a:r>
              <a:rPr lang="en-US" sz="2800" dirty="0" err="1">
                <a:solidFill>
                  <a:srgbClr val="FF0000"/>
                </a:solidFill>
                <a:latin typeface="Nunito Black" pitchFamily="2" charset="0"/>
              </a:rPr>
              <a:t>xây</a:t>
            </a:r>
            <a:r>
              <a:rPr lang="en-US" sz="2800" dirty="0">
                <a:solidFill>
                  <a:srgbClr val="FF0000"/>
                </a:solidFill>
                <a:latin typeface="Nunito Black" pitchFamily="2" charset="0"/>
              </a:rPr>
              <a:t> </a:t>
            </a:r>
            <a:r>
              <a:rPr lang="en-US" sz="2800" dirty="0" err="1">
                <a:solidFill>
                  <a:srgbClr val="FF0000"/>
                </a:solidFill>
                <a:latin typeface="Nunito Black" pitchFamily="2" charset="0"/>
              </a:rPr>
              <a:t>nên</a:t>
            </a:r>
            <a:r>
              <a:rPr lang="en-US" sz="2800" dirty="0">
                <a:solidFill>
                  <a:srgbClr val="FF0000"/>
                </a:solidFill>
                <a:latin typeface="Nunito Black" pitchFamily="2" charset="0"/>
              </a:rPr>
              <a:t> </a:t>
            </a:r>
            <a:r>
              <a:rPr lang="en-US" sz="2800" dirty="0" err="1">
                <a:solidFill>
                  <a:srgbClr val="FF0000"/>
                </a:solidFill>
                <a:latin typeface="Nunito Black" pitchFamily="2" charset="0"/>
              </a:rPr>
              <a:t>những</a:t>
            </a:r>
            <a:r>
              <a:rPr lang="en-US" sz="2800" dirty="0">
                <a:solidFill>
                  <a:srgbClr val="FF0000"/>
                </a:solidFill>
                <a:latin typeface="Nunito Black" pitchFamily="2" charset="0"/>
              </a:rPr>
              <a:t> </a:t>
            </a:r>
            <a:r>
              <a:rPr lang="en-US" sz="2800" dirty="0" err="1">
                <a:solidFill>
                  <a:srgbClr val="FF0000"/>
                </a:solidFill>
                <a:latin typeface="Nunito Black" pitchFamily="2" charset="0"/>
              </a:rPr>
              <a:t>ngôi</a:t>
            </a:r>
            <a:r>
              <a:rPr lang="en-US" sz="2800" dirty="0">
                <a:solidFill>
                  <a:srgbClr val="FF0000"/>
                </a:solidFill>
                <a:latin typeface="Nunito Black" pitchFamily="2" charset="0"/>
              </a:rPr>
              <a:t> </a:t>
            </a:r>
            <a:r>
              <a:rPr lang="en-US" sz="2800" dirty="0" err="1">
                <a:solidFill>
                  <a:srgbClr val="FF0000"/>
                </a:solidFill>
                <a:latin typeface="Nunito Black" pitchFamily="2" charset="0"/>
              </a:rPr>
              <a:t>nhà</a:t>
            </a:r>
            <a:r>
              <a:rPr lang="en-US" sz="2800" dirty="0">
                <a:solidFill>
                  <a:srgbClr val="FF0000"/>
                </a:solidFill>
                <a:latin typeface="Nunito Black" pitchFamily="2" charset="0"/>
              </a:rPr>
              <a:t> </a:t>
            </a:r>
            <a:r>
              <a:rPr lang="en-US" sz="2800" dirty="0" err="1">
                <a:solidFill>
                  <a:srgbClr val="FF0000"/>
                </a:solidFill>
                <a:latin typeface="Nunito Black" pitchFamily="2" charset="0"/>
              </a:rPr>
              <a:t>mới</a:t>
            </a:r>
            <a:endParaRPr lang="en-US" sz="2800" dirty="0">
              <a:solidFill>
                <a:srgbClr val="FF0000"/>
              </a:solidFill>
              <a:latin typeface="Nunito Black" pitchFamily="2" charset="0"/>
            </a:endParaRPr>
          </a:p>
          <a:p>
            <a:pPr algn="just">
              <a:lnSpc>
                <a:spcPct val="120000"/>
              </a:lnSpc>
            </a:pPr>
            <a:r>
              <a:rPr lang="en-US" sz="2800" dirty="0" err="1">
                <a:solidFill>
                  <a:srgbClr val="FF0000"/>
                </a:solidFill>
                <a:latin typeface="Nunito Black" pitchFamily="2" charset="0"/>
              </a:rPr>
              <a:t>Mẹ</a:t>
            </a:r>
            <a:r>
              <a:rPr lang="en-US" sz="2800" dirty="0">
                <a:solidFill>
                  <a:srgbClr val="FF0000"/>
                </a:solidFill>
                <a:latin typeface="Nunito Black" pitchFamily="2" charset="0"/>
              </a:rPr>
              <a:t>: </a:t>
            </a:r>
            <a:r>
              <a:rPr lang="en-US" sz="2800" dirty="0" err="1">
                <a:solidFill>
                  <a:srgbClr val="FF0000"/>
                </a:solidFill>
                <a:latin typeface="Nunito Black" pitchFamily="2" charset="0"/>
              </a:rPr>
              <a:t>làm</a:t>
            </a:r>
            <a:r>
              <a:rPr lang="en-US" sz="2800" dirty="0">
                <a:solidFill>
                  <a:srgbClr val="FF0000"/>
                </a:solidFill>
                <a:latin typeface="Nunito Black" pitchFamily="2" charset="0"/>
              </a:rPr>
              <a:t> </a:t>
            </a:r>
            <a:r>
              <a:rPr lang="en-US" sz="2800" dirty="0" err="1">
                <a:solidFill>
                  <a:srgbClr val="FF0000"/>
                </a:solidFill>
                <a:latin typeface="Nunito Black" pitchFamily="2" charset="0"/>
              </a:rPr>
              <a:t>việc</a:t>
            </a:r>
            <a:r>
              <a:rPr lang="en-US" sz="2800" dirty="0">
                <a:solidFill>
                  <a:srgbClr val="FF0000"/>
                </a:solidFill>
                <a:latin typeface="Nunito Black" pitchFamily="2" charset="0"/>
              </a:rPr>
              <a:t> </a:t>
            </a:r>
            <a:r>
              <a:rPr lang="en-US" sz="2800" dirty="0" err="1">
                <a:solidFill>
                  <a:srgbClr val="FF0000"/>
                </a:solidFill>
                <a:latin typeface="Nunito Black" pitchFamily="2" charset="0"/>
              </a:rPr>
              <a:t>trên</a:t>
            </a:r>
            <a:r>
              <a:rPr lang="en-US" sz="2800" dirty="0">
                <a:solidFill>
                  <a:srgbClr val="FF0000"/>
                </a:solidFill>
                <a:latin typeface="Nunito Black" pitchFamily="2" charset="0"/>
              </a:rPr>
              <a:t> </a:t>
            </a:r>
            <a:r>
              <a:rPr lang="en-US" sz="2800" dirty="0" err="1">
                <a:solidFill>
                  <a:srgbClr val="FF0000"/>
                </a:solidFill>
                <a:latin typeface="Nunito Black" pitchFamily="2" charset="0"/>
              </a:rPr>
              <a:t>cánh</a:t>
            </a:r>
            <a:r>
              <a:rPr lang="en-US" sz="2800" dirty="0">
                <a:solidFill>
                  <a:srgbClr val="FF0000"/>
                </a:solidFill>
                <a:latin typeface="Nunito Black" pitchFamily="2" charset="0"/>
              </a:rPr>
              <a:t> </a:t>
            </a:r>
            <a:r>
              <a:rPr lang="en-US" sz="2800" dirty="0" err="1">
                <a:solidFill>
                  <a:srgbClr val="FF0000"/>
                </a:solidFill>
                <a:latin typeface="Nunito Black" pitchFamily="2" charset="0"/>
              </a:rPr>
              <a:t>đồng</a:t>
            </a:r>
            <a:r>
              <a:rPr lang="en-US" sz="2800" dirty="0">
                <a:solidFill>
                  <a:srgbClr val="FF0000"/>
                </a:solidFill>
                <a:latin typeface="Nunito Black" pitchFamily="2" charset="0"/>
              </a:rPr>
              <a:t>, </a:t>
            </a:r>
            <a:r>
              <a:rPr lang="en-US" sz="2800" dirty="0" err="1">
                <a:solidFill>
                  <a:srgbClr val="FF0000"/>
                </a:solidFill>
                <a:latin typeface="Nunito Black" pitchFamily="2" charset="0"/>
              </a:rPr>
              <a:t>làm</a:t>
            </a:r>
            <a:r>
              <a:rPr lang="en-US" sz="2800" dirty="0">
                <a:solidFill>
                  <a:srgbClr val="FF0000"/>
                </a:solidFill>
                <a:latin typeface="Nunito Black" pitchFamily="2" charset="0"/>
              </a:rPr>
              <a:t> </a:t>
            </a:r>
            <a:r>
              <a:rPr lang="en-US" sz="2800" dirty="0" err="1">
                <a:solidFill>
                  <a:srgbClr val="FF0000"/>
                </a:solidFill>
                <a:latin typeface="Nunito Black" pitchFamily="2" charset="0"/>
              </a:rPr>
              <a:t>ra</a:t>
            </a:r>
            <a:r>
              <a:rPr lang="en-US" sz="2800" dirty="0">
                <a:solidFill>
                  <a:srgbClr val="FF0000"/>
                </a:solidFill>
                <a:latin typeface="Nunito Black" pitchFamily="2" charset="0"/>
              </a:rPr>
              <a:t> </a:t>
            </a:r>
            <a:r>
              <a:rPr lang="en-US" sz="2800" dirty="0" err="1">
                <a:solidFill>
                  <a:srgbClr val="FF0000"/>
                </a:solidFill>
                <a:latin typeface="Nunito Black" pitchFamily="2" charset="0"/>
              </a:rPr>
              <a:t>những</a:t>
            </a:r>
            <a:r>
              <a:rPr lang="en-US" sz="2800" dirty="0">
                <a:solidFill>
                  <a:srgbClr val="FF0000"/>
                </a:solidFill>
                <a:latin typeface="Nunito Black" pitchFamily="2" charset="0"/>
              </a:rPr>
              <a:t> </a:t>
            </a:r>
            <a:r>
              <a:rPr lang="en-US" sz="2800" dirty="0" err="1">
                <a:solidFill>
                  <a:srgbClr val="FF0000"/>
                </a:solidFill>
                <a:latin typeface="Nunito Black" pitchFamily="2" charset="0"/>
              </a:rPr>
              <a:t>hạt</a:t>
            </a:r>
            <a:r>
              <a:rPr lang="en-US" sz="2800" dirty="0">
                <a:solidFill>
                  <a:srgbClr val="FF0000"/>
                </a:solidFill>
                <a:latin typeface="Nunito Black" pitchFamily="2" charset="0"/>
              </a:rPr>
              <a:t> </a:t>
            </a:r>
            <a:r>
              <a:rPr lang="en-US" sz="2800" dirty="0" err="1">
                <a:solidFill>
                  <a:srgbClr val="FF0000"/>
                </a:solidFill>
                <a:latin typeface="Nunito Black" pitchFamily="2" charset="0"/>
              </a:rPr>
              <a:t>gạo</a:t>
            </a:r>
            <a:r>
              <a:rPr lang="en-US" sz="2800" dirty="0">
                <a:solidFill>
                  <a:srgbClr val="FF0000"/>
                </a:solidFill>
                <a:latin typeface="Nunito Black" pitchFamily="2" charset="0"/>
              </a:rPr>
              <a:t> </a:t>
            </a:r>
            <a:r>
              <a:rPr lang="en-US" sz="2800" dirty="0" err="1">
                <a:solidFill>
                  <a:srgbClr val="FF0000"/>
                </a:solidFill>
                <a:latin typeface="Nunito Black" pitchFamily="2" charset="0"/>
              </a:rPr>
              <a:t>trắng</a:t>
            </a:r>
            <a:r>
              <a:rPr lang="en-US" sz="2800" dirty="0">
                <a:solidFill>
                  <a:srgbClr val="FF0000"/>
                </a:solidFill>
                <a:latin typeface="Nunito Black" pitchFamily="2" charset="0"/>
              </a:rPr>
              <a:t> </a:t>
            </a:r>
            <a:r>
              <a:rPr lang="en-US" sz="2800" dirty="0" err="1">
                <a:solidFill>
                  <a:srgbClr val="FF0000"/>
                </a:solidFill>
                <a:latin typeface="Nunito Black" pitchFamily="2" charset="0"/>
              </a:rPr>
              <a:t>ngần</a:t>
            </a:r>
            <a:endParaRPr lang="en-US" sz="2800" dirty="0">
              <a:solidFill>
                <a:srgbClr val="FF0000"/>
              </a:solidFill>
              <a:latin typeface="Nunito Black" pitchFamily="2" charset="0"/>
            </a:endParaRPr>
          </a:p>
        </p:txBody>
      </p:sp>
    </p:spTree>
    <p:extLst>
      <p:ext uri="{BB962C8B-B14F-4D97-AF65-F5344CB8AC3E}">
        <p14:creationId xmlns:p14="http://schemas.microsoft.com/office/powerpoint/2010/main" val="29263272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25937" y="2802617"/>
            <a:ext cx="2234118" cy="1986716"/>
          </a:xfrm>
          <a:prstGeom prst="ellipse">
            <a:avLst/>
          </a:prstGeom>
          <a:ln>
            <a:noFill/>
          </a:ln>
          <a:effectLst>
            <a:softEdge rad="112500"/>
          </a:effectLst>
        </p:spPr>
      </p:pic>
      <p:pic>
        <p:nvPicPr>
          <p:cNvPr id="8" name="Picture 7"/>
          <p:cNvPicPr>
            <a:picLocks noChangeAspect="1"/>
          </p:cNvPicPr>
          <p:nvPr/>
        </p:nvPicPr>
        <p:blipFill>
          <a:blip r:embed="rId4"/>
          <a:stretch>
            <a:fillRect/>
          </a:stretch>
        </p:blipFill>
        <p:spPr>
          <a:xfrm>
            <a:off x="4600157" y="2768881"/>
            <a:ext cx="2593976" cy="2054189"/>
          </a:xfrm>
          <a:prstGeom prst="ellipse">
            <a:avLst/>
          </a:prstGeom>
          <a:ln>
            <a:noFill/>
          </a:ln>
          <a:effectLst>
            <a:softEdge rad="112500"/>
          </a:effectLst>
        </p:spPr>
      </p:pic>
      <p:pic>
        <p:nvPicPr>
          <p:cNvPr id="9" name="Picture 8"/>
          <p:cNvPicPr>
            <a:picLocks noChangeAspect="1"/>
          </p:cNvPicPr>
          <p:nvPr/>
        </p:nvPicPr>
        <p:blipFill>
          <a:blip r:embed="rId5"/>
          <a:stretch>
            <a:fillRect/>
          </a:stretch>
        </p:blipFill>
        <p:spPr>
          <a:xfrm>
            <a:off x="7850431" y="2768881"/>
            <a:ext cx="2196633" cy="2136657"/>
          </a:xfrm>
          <a:prstGeom prst="ellipse">
            <a:avLst/>
          </a:prstGeom>
          <a:ln>
            <a:noFill/>
          </a:ln>
          <a:effectLst>
            <a:softEdge rad="112500"/>
          </a:effectLst>
        </p:spPr>
      </p:pic>
      <p:pic>
        <p:nvPicPr>
          <p:cNvPr id="10" name="Picture 9"/>
          <p:cNvPicPr>
            <a:picLocks noChangeAspect="1"/>
          </p:cNvPicPr>
          <p:nvPr/>
        </p:nvPicPr>
        <p:blipFill>
          <a:blip r:embed="rId6"/>
          <a:stretch>
            <a:fillRect/>
          </a:stretch>
        </p:blipFill>
        <p:spPr>
          <a:xfrm>
            <a:off x="3185719" y="4379361"/>
            <a:ext cx="2498741" cy="2163942"/>
          </a:xfrm>
          <a:prstGeom prst="ellipse">
            <a:avLst/>
          </a:prstGeom>
          <a:ln>
            <a:noFill/>
          </a:ln>
          <a:effectLst>
            <a:softEdge rad="112500"/>
          </a:effectLst>
        </p:spPr>
      </p:pic>
      <p:pic>
        <p:nvPicPr>
          <p:cNvPr id="11" name="Picture 10"/>
          <p:cNvPicPr>
            <a:picLocks noChangeAspect="1"/>
          </p:cNvPicPr>
          <p:nvPr/>
        </p:nvPicPr>
        <p:blipFill>
          <a:blip r:embed="rId7"/>
          <a:stretch>
            <a:fillRect/>
          </a:stretch>
        </p:blipFill>
        <p:spPr>
          <a:xfrm>
            <a:off x="6269857" y="4419600"/>
            <a:ext cx="2449746" cy="2253766"/>
          </a:xfrm>
          <a:prstGeom prst="ellipse">
            <a:avLst/>
          </a:prstGeom>
          <a:ln>
            <a:noFill/>
          </a:ln>
          <a:effectLst>
            <a:softEdge rad="112500"/>
          </a:effectLst>
        </p:spPr>
      </p:pic>
      <p:pic>
        <p:nvPicPr>
          <p:cNvPr id="12" name="Picture 11"/>
          <p:cNvPicPr>
            <a:picLocks noChangeAspect="1"/>
          </p:cNvPicPr>
          <p:nvPr/>
        </p:nvPicPr>
        <p:blipFill>
          <a:blip r:embed="rId8"/>
          <a:stretch>
            <a:fillRect/>
          </a:stretch>
        </p:blipFill>
        <p:spPr>
          <a:xfrm>
            <a:off x="9375901" y="4539094"/>
            <a:ext cx="2229171" cy="2004209"/>
          </a:xfrm>
          <a:prstGeom prst="ellipse">
            <a:avLst/>
          </a:prstGeom>
        </p:spPr>
      </p:pic>
      <p:sp>
        <p:nvSpPr>
          <p:cNvPr id="13" name="Horizontal Scroll 12"/>
          <p:cNvSpPr/>
          <p:nvPr/>
        </p:nvSpPr>
        <p:spPr>
          <a:xfrm>
            <a:off x="381000" y="965670"/>
            <a:ext cx="10744200" cy="4539778"/>
          </a:xfrm>
          <a:prstGeom prst="horizontalScroll">
            <a:avLst/>
          </a:prstGeom>
          <a:solidFill>
            <a:schemeClr val="accent6">
              <a:lumMod val="20000"/>
              <a:lumOff val="80000"/>
              <a:alpha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vi-VN" sz="3200" b="1" dirty="0">
                <a:solidFill>
                  <a:srgbClr val="002060"/>
                </a:solidFill>
                <a:latin typeface="Nunito Black" pitchFamily="2" charset="0"/>
              </a:rPr>
              <a:t>Câu 3</a:t>
            </a:r>
            <a:r>
              <a:rPr lang="en-US" sz="3200" dirty="0">
                <a:solidFill>
                  <a:srgbClr val="002060"/>
                </a:solidFill>
                <a:latin typeface="Nunito Black" pitchFamily="2" charset="0"/>
              </a:rPr>
              <a:t> </a:t>
            </a:r>
            <a:r>
              <a:rPr lang="vi-VN" sz="3200" b="1" dirty="0">
                <a:solidFill>
                  <a:srgbClr val="002060"/>
                </a:solidFill>
                <a:latin typeface="Nunito Black" pitchFamily="2" charset="0"/>
              </a:rPr>
              <a:t>Qua hình ảnh những con đường, tác giả muốn nói về điều gì?</a:t>
            </a:r>
            <a:endParaRPr lang="en-US" sz="3200" b="1" dirty="0">
              <a:solidFill>
                <a:srgbClr val="002060"/>
              </a:solidFill>
              <a:latin typeface="Nunito Black" pitchFamily="2" charset="0"/>
            </a:endParaRPr>
          </a:p>
          <a:p>
            <a:pPr algn="just">
              <a:lnSpc>
                <a:spcPct val="120000"/>
              </a:lnSpc>
            </a:pPr>
            <a:r>
              <a:rPr lang="vi-VN" sz="3200" dirty="0">
                <a:solidFill>
                  <a:srgbClr val="002060"/>
                </a:solidFill>
                <a:latin typeface="Nunito Black" pitchFamily="2" charset="0"/>
              </a:rPr>
              <a:t>a. Nói về nghề nghiệp</a:t>
            </a:r>
          </a:p>
          <a:p>
            <a:pPr algn="just">
              <a:lnSpc>
                <a:spcPct val="120000"/>
              </a:lnSpc>
            </a:pPr>
            <a:r>
              <a:rPr lang="vi-VN" sz="3200" dirty="0">
                <a:solidFill>
                  <a:srgbClr val="002060"/>
                </a:solidFill>
                <a:latin typeface="Nunito Black" pitchFamily="2" charset="0"/>
              </a:rPr>
              <a:t>b. Nói về cảnh đẹp thiên nhiên</a:t>
            </a:r>
          </a:p>
          <a:p>
            <a:pPr algn="just">
              <a:lnSpc>
                <a:spcPct val="120000"/>
              </a:lnSpc>
            </a:pPr>
            <a:r>
              <a:rPr lang="vi-VN" sz="3200" dirty="0">
                <a:solidFill>
                  <a:srgbClr val="002060"/>
                </a:solidFill>
                <a:latin typeface="Nunito Black" pitchFamily="2" charset="0"/>
              </a:rPr>
              <a:t>c. Nói về các loại phương tiện giao thông</a:t>
            </a:r>
          </a:p>
          <a:p>
            <a:pPr>
              <a:lnSpc>
                <a:spcPct val="120000"/>
              </a:lnSpc>
            </a:pPr>
            <a:endParaRPr lang="vi-VN" sz="3200" dirty="0">
              <a:solidFill>
                <a:srgbClr val="002060"/>
              </a:solidFill>
              <a:latin typeface="Nunito Black" pitchFamily="2" charset="0"/>
            </a:endParaRPr>
          </a:p>
        </p:txBody>
      </p:sp>
      <p:sp>
        <p:nvSpPr>
          <p:cNvPr id="15" name="Cloud 14"/>
          <p:cNvSpPr/>
          <p:nvPr/>
        </p:nvSpPr>
        <p:spPr>
          <a:xfrm>
            <a:off x="8117468" y="83225"/>
            <a:ext cx="2341063" cy="1077575"/>
          </a:xfrm>
          <a:prstGeom prst="cloud">
            <a:avLst/>
          </a:prstGeom>
          <a:solidFill>
            <a:srgbClr val="008000"/>
          </a:solidFill>
        </p:spPr>
        <p:txBody>
          <a:bodyPr wrap="square">
            <a:spAutoFit/>
          </a:bodyPr>
          <a:lstStyle/>
          <a:p>
            <a:pPr algn="ctr"/>
            <a:r>
              <a:rPr lang="en-US" sz="2000" b="1" dirty="0" err="1">
                <a:solidFill>
                  <a:schemeClr val="bg1"/>
                </a:solidFill>
                <a:latin typeface="Nunito Black" pitchFamily="2" charset="0"/>
              </a:rPr>
              <a:t>Hoạt</a:t>
            </a:r>
            <a:r>
              <a:rPr lang="en-US" sz="2000" b="1" dirty="0">
                <a:solidFill>
                  <a:schemeClr val="bg1"/>
                </a:solidFill>
                <a:latin typeface="Nunito Black" pitchFamily="2" charset="0"/>
              </a:rPr>
              <a:t> </a:t>
            </a:r>
            <a:r>
              <a:rPr lang="en-US" sz="2000" b="1" dirty="0" err="1">
                <a:solidFill>
                  <a:schemeClr val="bg1"/>
                </a:solidFill>
                <a:latin typeface="Nunito Black" pitchFamily="2" charset="0"/>
              </a:rPr>
              <a:t>động</a:t>
            </a:r>
            <a:r>
              <a:rPr lang="en-US" sz="2000" b="1" dirty="0">
                <a:solidFill>
                  <a:schemeClr val="bg1"/>
                </a:solidFill>
                <a:latin typeface="Nunito Black" pitchFamily="2" charset="0"/>
              </a:rPr>
              <a:t> </a:t>
            </a:r>
          </a:p>
          <a:p>
            <a:pPr algn="ctr"/>
            <a:r>
              <a:rPr lang="en-US" sz="2000" b="1" dirty="0" err="1">
                <a:solidFill>
                  <a:schemeClr val="bg1"/>
                </a:solidFill>
                <a:latin typeface="Nunito Black" pitchFamily="2" charset="0"/>
              </a:rPr>
              <a:t>nhóm</a:t>
            </a:r>
            <a:endParaRPr lang="vi-VN" sz="2000" dirty="0">
              <a:solidFill>
                <a:schemeClr val="bg1"/>
              </a:solidFill>
              <a:latin typeface="Nunito Black" pitchFamily="2" charset="0"/>
            </a:endParaRPr>
          </a:p>
        </p:txBody>
      </p:sp>
      <p:sp>
        <p:nvSpPr>
          <p:cNvPr id="16" name="Oval 15"/>
          <p:cNvSpPr/>
          <p:nvPr/>
        </p:nvSpPr>
        <p:spPr>
          <a:xfrm>
            <a:off x="914400" y="2743200"/>
            <a:ext cx="533400" cy="5524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lded Corner 17"/>
          <p:cNvSpPr/>
          <p:nvPr/>
        </p:nvSpPr>
        <p:spPr>
          <a:xfrm>
            <a:off x="8307058" y="2544083"/>
            <a:ext cx="3503942" cy="1920255"/>
          </a:xfrm>
          <a:prstGeom prst="foldedCorner">
            <a:avLst/>
          </a:prstGeom>
          <a:solidFill>
            <a:srgbClr val="FFC000"/>
          </a:solidFill>
          <a:ln w="38100">
            <a:solidFill>
              <a:schemeClr val="accent6">
                <a:lumMod val="50000"/>
              </a:schemeClr>
            </a:solidFill>
          </a:ln>
        </p:spPr>
        <p:txBody>
          <a:bodyPr wrap="square">
            <a:spAutoFit/>
          </a:bodyPr>
          <a:lstStyle/>
          <a:p>
            <a:pPr>
              <a:lnSpc>
                <a:spcPct val="120000"/>
              </a:lnSpc>
            </a:pPr>
            <a:r>
              <a:rPr lang="en-US" sz="2800" dirty="0" err="1">
                <a:solidFill>
                  <a:schemeClr val="accent6">
                    <a:lumMod val="50000"/>
                  </a:schemeClr>
                </a:solidFill>
                <a:latin typeface="Nunito Black" pitchFamily="2" charset="0"/>
              </a:rPr>
              <a:t>Gợi</a:t>
            </a:r>
            <a:r>
              <a:rPr lang="en-US" sz="2800" dirty="0">
                <a:solidFill>
                  <a:schemeClr val="accent6">
                    <a:lumMod val="50000"/>
                  </a:schemeClr>
                </a:solidFill>
                <a:latin typeface="Nunito Black" pitchFamily="2" charset="0"/>
              </a:rPr>
              <a:t> ý: </a:t>
            </a:r>
            <a:r>
              <a:rPr lang="en-US" sz="2800" dirty="0" err="1">
                <a:solidFill>
                  <a:schemeClr val="accent6">
                    <a:lumMod val="50000"/>
                  </a:schemeClr>
                </a:solidFill>
                <a:latin typeface="Nunito Black" pitchFamily="2" charset="0"/>
              </a:rPr>
              <a:t>Em</a:t>
            </a:r>
            <a:r>
              <a:rPr lang="en-US" sz="2800" dirty="0">
                <a:solidFill>
                  <a:schemeClr val="accent6">
                    <a:lumMod val="50000"/>
                  </a:schemeClr>
                </a:solidFill>
                <a:latin typeface="Nunito Black" pitchFamily="2" charset="0"/>
              </a:rPr>
              <a:t> </a:t>
            </a:r>
            <a:r>
              <a:rPr lang="en-US" sz="2800" dirty="0" err="1">
                <a:solidFill>
                  <a:schemeClr val="accent6">
                    <a:lumMod val="50000"/>
                  </a:schemeClr>
                </a:solidFill>
                <a:latin typeface="Nunito Black" pitchFamily="2" charset="0"/>
              </a:rPr>
              <a:t>đọc</a:t>
            </a:r>
            <a:r>
              <a:rPr lang="en-US" sz="2800" dirty="0">
                <a:solidFill>
                  <a:schemeClr val="accent6">
                    <a:lumMod val="50000"/>
                  </a:schemeClr>
                </a:solidFill>
                <a:latin typeface="Nunito Black" pitchFamily="2" charset="0"/>
              </a:rPr>
              <a:t> </a:t>
            </a:r>
            <a:r>
              <a:rPr lang="en-US" sz="2800" dirty="0" err="1">
                <a:solidFill>
                  <a:schemeClr val="accent6">
                    <a:lumMod val="50000"/>
                  </a:schemeClr>
                </a:solidFill>
                <a:latin typeface="Nunito Black" pitchFamily="2" charset="0"/>
              </a:rPr>
              <a:t>kĩ</a:t>
            </a:r>
            <a:r>
              <a:rPr lang="en-US" sz="2800" dirty="0">
                <a:solidFill>
                  <a:schemeClr val="accent6">
                    <a:lumMod val="50000"/>
                  </a:schemeClr>
                </a:solidFill>
                <a:latin typeface="Nunito Black" pitchFamily="2" charset="0"/>
              </a:rPr>
              <a:t> </a:t>
            </a:r>
            <a:r>
              <a:rPr lang="en-US" sz="2800" dirty="0" err="1">
                <a:solidFill>
                  <a:schemeClr val="accent6">
                    <a:lumMod val="50000"/>
                  </a:schemeClr>
                </a:solidFill>
                <a:latin typeface="Nunito Black" pitchFamily="2" charset="0"/>
              </a:rPr>
              <a:t>các</a:t>
            </a:r>
            <a:r>
              <a:rPr lang="en-US" sz="2800" dirty="0">
                <a:solidFill>
                  <a:schemeClr val="accent6">
                    <a:lumMod val="50000"/>
                  </a:schemeClr>
                </a:solidFill>
                <a:latin typeface="Nunito Black" pitchFamily="2" charset="0"/>
              </a:rPr>
              <a:t> </a:t>
            </a:r>
            <a:r>
              <a:rPr lang="en-US" sz="2800" dirty="0" err="1">
                <a:solidFill>
                  <a:schemeClr val="accent6">
                    <a:lumMod val="50000"/>
                  </a:schemeClr>
                </a:solidFill>
                <a:latin typeface="Nunito Black" pitchFamily="2" charset="0"/>
              </a:rPr>
              <a:t>đáp</a:t>
            </a:r>
            <a:r>
              <a:rPr lang="en-US" sz="2800" dirty="0">
                <a:solidFill>
                  <a:schemeClr val="accent6">
                    <a:lumMod val="50000"/>
                  </a:schemeClr>
                </a:solidFill>
                <a:latin typeface="Nunito Black" pitchFamily="2" charset="0"/>
              </a:rPr>
              <a:t> </a:t>
            </a:r>
            <a:r>
              <a:rPr lang="en-US" sz="2800" dirty="0" err="1">
                <a:solidFill>
                  <a:schemeClr val="accent6">
                    <a:lumMod val="50000"/>
                  </a:schemeClr>
                </a:solidFill>
                <a:latin typeface="Nunito Black" pitchFamily="2" charset="0"/>
              </a:rPr>
              <a:t>án</a:t>
            </a:r>
            <a:r>
              <a:rPr lang="en-US" sz="2800" dirty="0">
                <a:solidFill>
                  <a:schemeClr val="accent6">
                    <a:lumMod val="50000"/>
                  </a:schemeClr>
                </a:solidFill>
                <a:latin typeface="Nunito Black" pitchFamily="2" charset="0"/>
              </a:rPr>
              <a:t>, </a:t>
            </a:r>
            <a:r>
              <a:rPr lang="en-US" sz="2800" dirty="0" err="1">
                <a:solidFill>
                  <a:schemeClr val="accent6">
                    <a:lumMod val="50000"/>
                  </a:schemeClr>
                </a:solidFill>
                <a:latin typeface="Nunito Black" pitchFamily="2" charset="0"/>
              </a:rPr>
              <a:t>suy</a:t>
            </a:r>
            <a:r>
              <a:rPr lang="en-US" sz="2800" dirty="0">
                <a:solidFill>
                  <a:schemeClr val="accent6">
                    <a:lumMod val="50000"/>
                  </a:schemeClr>
                </a:solidFill>
                <a:latin typeface="Nunito Black" pitchFamily="2" charset="0"/>
              </a:rPr>
              <a:t> </a:t>
            </a:r>
            <a:r>
              <a:rPr lang="en-US" sz="2800" dirty="0" err="1">
                <a:solidFill>
                  <a:schemeClr val="accent6">
                    <a:lumMod val="50000"/>
                  </a:schemeClr>
                </a:solidFill>
                <a:latin typeface="Nunito Black" pitchFamily="2" charset="0"/>
              </a:rPr>
              <a:t>nghĩ</a:t>
            </a:r>
            <a:r>
              <a:rPr lang="en-US" sz="2800" dirty="0">
                <a:solidFill>
                  <a:schemeClr val="accent6">
                    <a:lumMod val="50000"/>
                  </a:schemeClr>
                </a:solidFill>
                <a:latin typeface="Nunito Black" pitchFamily="2" charset="0"/>
              </a:rPr>
              <a:t> </a:t>
            </a:r>
            <a:r>
              <a:rPr lang="en-US" sz="2800" dirty="0" err="1">
                <a:solidFill>
                  <a:schemeClr val="accent6">
                    <a:lumMod val="50000"/>
                  </a:schemeClr>
                </a:solidFill>
                <a:latin typeface="Nunito Black" pitchFamily="2" charset="0"/>
              </a:rPr>
              <a:t>và</a:t>
            </a:r>
            <a:r>
              <a:rPr lang="en-US" sz="2800" dirty="0">
                <a:solidFill>
                  <a:schemeClr val="accent6">
                    <a:lumMod val="50000"/>
                  </a:schemeClr>
                </a:solidFill>
                <a:latin typeface="Nunito Black" pitchFamily="2" charset="0"/>
              </a:rPr>
              <a:t> </a:t>
            </a:r>
            <a:r>
              <a:rPr lang="en-US" sz="2800" dirty="0" err="1">
                <a:solidFill>
                  <a:schemeClr val="accent6">
                    <a:lumMod val="50000"/>
                  </a:schemeClr>
                </a:solidFill>
                <a:latin typeface="Nunito Black" pitchFamily="2" charset="0"/>
              </a:rPr>
              <a:t>chọn</a:t>
            </a:r>
            <a:r>
              <a:rPr lang="en-US" sz="2800" dirty="0">
                <a:solidFill>
                  <a:schemeClr val="accent6">
                    <a:lumMod val="50000"/>
                  </a:schemeClr>
                </a:solidFill>
                <a:latin typeface="Nunito Black" pitchFamily="2" charset="0"/>
              </a:rPr>
              <a:t> </a:t>
            </a:r>
            <a:r>
              <a:rPr lang="en-US" sz="2800" dirty="0" err="1">
                <a:solidFill>
                  <a:schemeClr val="accent6">
                    <a:lumMod val="50000"/>
                  </a:schemeClr>
                </a:solidFill>
                <a:latin typeface="Nunito Black" pitchFamily="2" charset="0"/>
              </a:rPr>
              <a:t>đáp</a:t>
            </a:r>
            <a:r>
              <a:rPr lang="en-US" sz="2800" dirty="0">
                <a:solidFill>
                  <a:schemeClr val="accent6">
                    <a:lumMod val="50000"/>
                  </a:schemeClr>
                </a:solidFill>
                <a:latin typeface="Nunito Black" pitchFamily="2" charset="0"/>
              </a:rPr>
              <a:t> </a:t>
            </a:r>
            <a:r>
              <a:rPr lang="en-US" sz="2800" dirty="0" err="1">
                <a:solidFill>
                  <a:schemeClr val="accent6">
                    <a:lumMod val="50000"/>
                  </a:schemeClr>
                </a:solidFill>
                <a:latin typeface="Nunito Black" pitchFamily="2" charset="0"/>
              </a:rPr>
              <a:t>án</a:t>
            </a:r>
            <a:r>
              <a:rPr lang="en-US" sz="2800" dirty="0">
                <a:solidFill>
                  <a:schemeClr val="accent6">
                    <a:lumMod val="50000"/>
                  </a:schemeClr>
                </a:solidFill>
                <a:latin typeface="Nunito Black" pitchFamily="2" charset="0"/>
              </a:rPr>
              <a:t> </a:t>
            </a:r>
            <a:r>
              <a:rPr lang="en-US" sz="2800" dirty="0" err="1">
                <a:solidFill>
                  <a:schemeClr val="accent6">
                    <a:lumMod val="50000"/>
                  </a:schemeClr>
                </a:solidFill>
                <a:latin typeface="Nunito Black" pitchFamily="2" charset="0"/>
              </a:rPr>
              <a:t>phù</a:t>
            </a:r>
            <a:r>
              <a:rPr lang="en-US" sz="2800" dirty="0">
                <a:solidFill>
                  <a:schemeClr val="accent6">
                    <a:lumMod val="50000"/>
                  </a:schemeClr>
                </a:solidFill>
                <a:latin typeface="Nunito Black" pitchFamily="2" charset="0"/>
              </a:rPr>
              <a:t> </a:t>
            </a:r>
            <a:r>
              <a:rPr lang="en-US" sz="2800" dirty="0" err="1">
                <a:solidFill>
                  <a:schemeClr val="accent6">
                    <a:lumMod val="50000"/>
                  </a:schemeClr>
                </a:solidFill>
                <a:latin typeface="Nunito Black" pitchFamily="2" charset="0"/>
              </a:rPr>
              <a:t>hợp</a:t>
            </a:r>
            <a:endParaRPr lang="en-US" sz="2800" dirty="0">
              <a:solidFill>
                <a:schemeClr val="accent6">
                  <a:lumMod val="50000"/>
                </a:schemeClr>
              </a:solidFill>
              <a:latin typeface="Nunito Black" pitchFamily="2" charset="0"/>
            </a:endParaRPr>
          </a:p>
        </p:txBody>
      </p:sp>
    </p:spTree>
    <p:extLst>
      <p:ext uri="{BB962C8B-B14F-4D97-AF65-F5344CB8AC3E}">
        <p14:creationId xmlns:p14="http://schemas.microsoft.com/office/powerpoint/2010/main" val="16328218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TIẾT 1+2</a:t>
            </a:r>
          </a:p>
        </p:txBody>
      </p:sp>
    </p:spTree>
    <p:extLst>
      <p:ext uri="{BB962C8B-B14F-4D97-AF65-F5344CB8AC3E}">
        <p14:creationId xmlns:p14="http://schemas.microsoft.com/office/powerpoint/2010/main" val="117088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819400" y="2303448"/>
            <a:ext cx="4629835" cy="4162604"/>
          </a:xfrm>
          <a:prstGeom prst="ellipse">
            <a:avLst/>
          </a:prstGeom>
        </p:spPr>
      </p:pic>
      <p:sp>
        <p:nvSpPr>
          <p:cNvPr id="2" name="Horizontal Scroll 1"/>
          <p:cNvSpPr/>
          <p:nvPr/>
        </p:nvSpPr>
        <p:spPr>
          <a:xfrm>
            <a:off x="208934" y="1583661"/>
            <a:ext cx="10840065" cy="3211343"/>
          </a:xfrm>
          <a:prstGeom prst="horizontalScroll">
            <a:avLst/>
          </a:prstGeom>
          <a:solidFill>
            <a:schemeClr val="accent6">
              <a:lumMod val="20000"/>
              <a:lumOff val="80000"/>
            </a:schemeClr>
          </a:solidFill>
          <a:ln w="38100">
            <a:solidFill>
              <a:srgbClr val="0070C0"/>
            </a:solidFill>
          </a:ln>
        </p:spPr>
        <p:txBody>
          <a:bodyPr wrap="square">
            <a:spAutoFit/>
          </a:bodyPr>
          <a:lstStyle/>
          <a:p>
            <a:pPr>
              <a:lnSpc>
                <a:spcPct val="120000"/>
              </a:lnSpc>
            </a:pPr>
            <a:r>
              <a:rPr lang="vi-VN" sz="3200" b="1" dirty="0">
                <a:solidFill>
                  <a:srgbClr val="002060"/>
                </a:solidFill>
                <a:latin typeface="Nunito Black" pitchFamily="2" charset="0"/>
              </a:rPr>
              <a:t>Câu 4</a:t>
            </a:r>
            <a:r>
              <a:rPr lang="en-US" sz="3200" dirty="0">
                <a:solidFill>
                  <a:srgbClr val="002060"/>
                </a:solidFill>
                <a:latin typeface="Nunito Black" pitchFamily="2" charset="0"/>
              </a:rPr>
              <a:t>: </a:t>
            </a:r>
            <a:r>
              <a:rPr lang="vi-VN" sz="3200" b="1" dirty="0">
                <a:solidFill>
                  <a:srgbClr val="002060"/>
                </a:solidFill>
                <a:latin typeface="Nunito Black" pitchFamily="2" charset="0"/>
              </a:rPr>
              <a:t>Em hiểu “con đường trên trang sách” có nghĩa là gì?</a:t>
            </a:r>
            <a:endParaRPr lang="vi-VN" sz="3200" dirty="0">
              <a:solidFill>
                <a:srgbClr val="002060"/>
              </a:solidFill>
              <a:latin typeface="Nunito Black" pitchFamily="2" charset="0"/>
            </a:endParaRPr>
          </a:p>
          <a:p>
            <a:pPr algn="just">
              <a:lnSpc>
                <a:spcPct val="120000"/>
              </a:lnSpc>
            </a:pPr>
            <a:r>
              <a:rPr lang="vi-VN" sz="3200" dirty="0">
                <a:solidFill>
                  <a:srgbClr val="002060"/>
                </a:solidFill>
                <a:latin typeface="Nunito Black" pitchFamily="2" charset="0"/>
              </a:rPr>
              <a:t>a. Con đường được vẽ trong sách</a:t>
            </a:r>
          </a:p>
          <a:p>
            <a:pPr algn="just">
              <a:lnSpc>
                <a:spcPct val="120000"/>
              </a:lnSpc>
            </a:pPr>
            <a:r>
              <a:rPr lang="vi-VN" sz="3200" dirty="0">
                <a:solidFill>
                  <a:srgbClr val="002060"/>
                </a:solidFill>
                <a:latin typeface="Nunito Black" pitchFamily="2" charset="0"/>
              </a:rPr>
              <a:t>b. Con đường khám phá kiến thức</a:t>
            </a:r>
          </a:p>
          <a:p>
            <a:pPr algn="just">
              <a:lnSpc>
                <a:spcPct val="120000"/>
              </a:lnSpc>
            </a:pPr>
            <a:r>
              <a:rPr lang="vi-VN" sz="3200" dirty="0">
                <a:solidFill>
                  <a:srgbClr val="002060"/>
                </a:solidFill>
                <a:latin typeface="Nunito Black" pitchFamily="2" charset="0"/>
              </a:rPr>
              <a:t>c. Con đường ta đi lại hằng ngày</a:t>
            </a:r>
          </a:p>
        </p:txBody>
      </p:sp>
      <p:sp>
        <p:nvSpPr>
          <p:cNvPr id="15" name="Cloud 14"/>
          <p:cNvSpPr/>
          <p:nvPr/>
        </p:nvSpPr>
        <p:spPr>
          <a:xfrm>
            <a:off x="7696200" y="181733"/>
            <a:ext cx="2341063" cy="1077575"/>
          </a:xfrm>
          <a:prstGeom prst="cloud">
            <a:avLst/>
          </a:prstGeom>
          <a:solidFill>
            <a:srgbClr val="008000"/>
          </a:solid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Nunito Black" pitchFamily="2" charset="0"/>
                <a:ea typeface="+mn-ea"/>
                <a:cs typeface="+mn-cs"/>
              </a:rPr>
              <a:t>Hoạt</a:t>
            </a:r>
            <a:r>
              <a:rPr kumimoji="0" lang="en-US" sz="2000" b="1"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Nunito Black" pitchFamily="2" charset="0"/>
                <a:ea typeface="+mn-ea"/>
                <a:cs typeface="+mn-cs"/>
              </a:rPr>
              <a:t>động</a:t>
            </a:r>
            <a:r>
              <a:rPr kumimoji="0" lang="en-US" sz="2000" b="1" i="0" u="none" strike="noStrike" kern="1200" cap="none" spc="0" normalizeH="0" baseline="0" noProof="0" dirty="0">
                <a:ln>
                  <a:noFill/>
                </a:ln>
                <a:solidFill>
                  <a:prstClr val="white"/>
                </a:solidFill>
                <a:effectLst/>
                <a:uLnTx/>
                <a:uFillTx/>
                <a:latin typeface="Nunito Black" pitchFamily="2" charset="0"/>
                <a:ea typeface="+mn-ea"/>
                <a:cs typeface="+mn-cs"/>
              </a:rPr>
              <a:t>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Nunito Black" pitchFamily="2" charset="0"/>
                <a:ea typeface="+mn-ea"/>
                <a:cs typeface="+mn-cs"/>
              </a:rPr>
              <a:t>nhóm</a:t>
            </a:r>
            <a:endParaRPr kumimoji="0" lang="vi-VN" sz="2000" b="0" i="0" u="none" strike="noStrike" kern="1200" cap="none" spc="0" normalizeH="0" baseline="0" noProof="0" dirty="0">
              <a:ln>
                <a:noFill/>
              </a:ln>
              <a:solidFill>
                <a:prstClr val="white"/>
              </a:solidFill>
              <a:effectLst/>
              <a:uLnTx/>
              <a:uFillTx/>
              <a:latin typeface="Nunito Black" pitchFamily="2" charset="0"/>
              <a:ea typeface="+mn-ea"/>
              <a:cs typeface="+mn-cs"/>
            </a:endParaRPr>
          </a:p>
        </p:txBody>
      </p:sp>
      <p:sp>
        <p:nvSpPr>
          <p:cNvPr id="18" name="Folded Corner 17"/>
          <p:cNvSpPr/>
          <p:nvPr/>
        </p:nvSpPr>
        <p:spPr>
          <a:xfrm>
            <a:off x="8229600" y="4589999"/>
            <a:ext cx="3429000" cy="1920255"/>
          </a:xfrm>
          <a:prstGeom prst="foldedCorner">
            <a:avLst/>
          </a:prstGeom>
          <a:solidFill>
            <a:srgbClr val="FFC000"/>
          </a:solidFill>
          <a:ln w="38100">
            <a:solidFill>
              <a:schemeClr val="accent6">
                <a:lumMod val="50000"/>
              </a:schemeClr>
            </a:solidFill>
          </a:ln>
        </p:spPr>
        <p:txBody>
          <a:bodyPr wrap="square">
            <a:spAutoFit/>
          </a:bodyPr>
          <a:lstStyle/>
          <a:p>
            <a:pPr marL="0" marR="0" lvl="0" indent="0" algn="l" defTabSz="609539"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Gợi</a:t>
            </a:r>
            <a:r>
              <a:rPr kumimoji="0" lang="en-US" sz="28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ý: </a:t>
            </a:r>
            <a:r>
              <a:rPr kumimoji="0" lang="en-US" sz="28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Em</a:t>
            </a:r>
            <a:r>
              <a:rPr kumimoji="0" lang="en-US" sz="28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đọc</a:t>
            </a:r>
            <a:r>
              <a:rPr kumimoji="0" lang="en-US" sz="28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kĩ</a:t>
            </a:r>
            <a:r>
              <a:rPr kumimoji="0" lang="en-US" sz="28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các</a:t>
            </a:r>
            <a:r>
              <a:rPr kumimoji="0" lang="en-US" sz="28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8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8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suy</a:t>
            </a:r>
            <a:r>
              <a:rPr kumimoji="0" lang="en-US" sz="28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nghĩ</a:t>
            </a:r>
            <a:r>
              <a:rPr kumimoji="0" lang="en-US" sz="28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và</a:t>
            </a:r>
            <a:r>
              <a:rPr kumimoji="0" lang="en-US" sz="28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chọn</a:t>
            </a:r>
            <a:r>
              <a:rPr kumimoji="0" lang="en-US" sz="28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8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8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phù</a:t>
            </a:r>
            <a:r>
              <a:rPr kumimoji="0" lang="en-US" sz="28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hợp</a:t>
            </a:r>
            <a:endParaRPr kumimoji="0" lang="en-US" sz="28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endParaRPr>
          </a:p>
        </p:txBody>
      </p:sp>
      <p:sp>
        <p:nvSpPr>
          <p:cNvPr id="17" name="Oval 16"/>
          <p:cNvSpPr/>
          <p:nvPr/>
        </p:nvSpPr>
        <p:spPr>
          <a:xfrm>
            <a:off x="533400" y="3276600"/>
            <a:ext cx="471488" cy="4938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1939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8"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3" name="Vertical Scroll 2"/>
          <p:cNvSpPr/>
          <p:nvPr/>
        </p:nvSpPr>
        <p:spPr>
          <a:xfrm>
            <a:off x="9220200" y="1981200"/>
            <a:ext cx="2819400" cy="3154715"/>
          </a:xfrm>
          <a:prstGeom prst="verticalScroll">
            <a:avLst/>
          </a:prstGeom>
          <a:solidFill>
            <a:srgbClr val="FFC000"/>
          </a:solidFill>
          <a:ln w="38100">
            <a:solidFill>
              <a:schemeClr val="tx1"/>
            </a:solidFill>
          </a:ln>
        </p:spPr>
        <p:txBody>
          <a:bodyPr wrap="square">
            <a:spAutoFit/>
          </a:bodyPr>
          <a:lstStyle/>
          <a:p>
            <a:pPr marL="0" marR="0" lvl="0" indent="0" algn="l" defTabSz="609539"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mn-cs"/>
              </a:rPr>
              <a:t>Gợi</a:t>
            </a:r>
            <a:r>
              <a:rPr kumimoji="0" lang="en-US"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t> ý: </a:t>
            </a:r>
            <a: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t>Em lựa chọn một trong số những con đường được nói đến trong bài thơ để nói.</a:t>
            </a:r>
            <a:b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br>
            <a:endParaRPr kumimoji="0" lang="en-US"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677638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5" name="Vertical Scroll 4"/>
          <p:cNvSpPr/>
          <p:nvPr/>
        </p:nvSpPr>
        <p:spPr>
          <a:xfrm>
            <a:off x="152400" y="762000"/>
            <a:ext cx="3657600" cy="4717675"/>
          </a:xfrm>
          <a:prstGeom prst="verticalScroll">
            <a:avLst/>
          </a:prstGeom>
          <a:solidFill>
            <a:schemeClr val="accent6">
              <a:lumMod val="20000"/>
              <a:lumOff val="80000"/>
            </a:schemeClr>
          </a:solidFill>
          <a:ln w="38100">
            <a:solidFill>
              <a:schemeClr val="tx1"/>
            </a:solidFill>
          </a:ln>
        </p:spPr>
        <p:txBody>
          <a:bodyPr wrap="square">
            <a:spAutoFit/>
          </a:bodyPr>
          <a:lstStyle/>
          <a:p>
            <a:pPr lvl="0">
              <a:lnSpc>
                <a:spcPct val="120000"/>
              </a:lnSpc>
              <a:defRPr/>
            </a:pPr>
            <a:r>
              <a:rPr lang="vi-VN" sz="2400" dirty="0">
                <a:solidFill>
                  <a:srgbClr val="FF0000"/>
                </a:solidFill>
                <a:latin typeface="Nunito Black" pitchFamily="2" charset="0"/>
              </a:rPr>
              <a:t>- Con đường đi trên giàn giáo là con đường nguy hiểm, khó khăn và rất đáng tự hào. Những người đi trên con đường này giúp cho mọi người có những ngôi nhà đẹp để ở.</a:t>
            </a:r>
          </a:p>
        </p:txBody>
      </p:sp>
      <p:sp>
        <p:nvSpPr>
          <p:cNvPr id="6" name="Vertical Scroll 5"/>
          <p:cNvSpPr/>
          <p:nvPr/>
        </p:nvSpPr>
        <p:spPr>
          <a:xfrm>
            <a:off x="8763000" y="1295400"/>
            <a:ext cx="3429000" cy="5103331"/>
          </a:xfrm>
          <a:prstGeom prst="verticalScroll">
            <a:avLst/>
          </a:prstGeom>
          <a:solidFill>
            <a:schemeClr val="accent6">
              <a:lumMod val="20000"/>
              <a:lumOff val="80000"/>
            </a:schemeClr>
          </a:solidFill>
          <a:ln w="38100">
            <a:solidFill>
              <a:schemeClr val="tx1"/>
            </a:solidFill>
          </a:ln>
        </p:spPr>
        <p:txBody>
          <a:bodyPr wrap="square">
            <a:spAutoFit/>
          </a:bodyPr>
          <a:lstStyle/>
          <a:p>
            <a:pPr>
              <a:lnSpc>
                <a:spcPct val="120000"/>
              </a:lnSpc>
            </a:pPr>
            <a:r>
              <a:rPr lang="vi-VN" sz="2400" dirty="0">
                <a:solidFill>
                  <a:srgbClr val="FF0000"/>
                </a:solidFill>
                <a:latin typeface="Nunito Black" pitchFamily="2" charset="0"/>
              </a:rPr>
              <a:t>- Con đường trên trang sách là một con đường rất dài. Vì đây là con đường khám phá kiến thức mà kiến thức thì lại rất rộng lớn, không thể khám phá hết được.</a:t>
            </a:r>
          </a:p>
        </p:txBody>
      </p:sp>
    </p:spTree>
    <p:extLst>
      <p:ext uri="{BB962C8B-B14F-4D97-AF65-F5344CB8AC3E}">
        <p14:creationId xmlns:p14="http://schemas.microsoft.com/office/powerpoint/2010/main" val="19993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029370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14" name="Rounded Rectangle 13"/>
          <p:cNvSpPr/>
          <p:nvPr/>
        </p:nvSpPr>
        <p:spPr>
          <a:xfrm>
            <a:off x="4349027" y="533400"/>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1200" cap="none" spc="0" normalizeH="0" baseline="0" noProof="0" dirty="0">
                <a:ln>
                  <a:noFill/>
                </a:ln>
                <a:solidFill>
                  <a:srgbClr val="FF0000"/>
                </a:solidFill>
                <a:effectLst/>
                <a:uLnTx/>
                <a:uFillTx/>
                <a:latin typeface="Nunito Black" pitchFamily="2" charset="0"/>
                <a:ea typeface="+mn-ea"/>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5" name="Rounded Rectangle 14"/>
          <p:cNvSpPr/>
          <p:nvPr/>
        </p:nvSpPr>
        <p:spPr>
          <a:xfrm>
            <a:off x="1756215" y="1556105"/>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6" name="Rounded Rectangle 15"/>
          <p:cNvSpPr/>
          <p:nvPr/>
        </p:nvSpPr>
        <p:spPr>
          <a:xfrm>
            <a:off x="1717579" y="3226566"/>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7" name="Rounded Rectangle 16"/>
          <p:cNvSpPr/>
          <p:nvPr/>
        </p:nvSpPr>
        <p:spPr>
          <a:xfrm>
            <a:off x="1689870" y="5010456"/>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8" name="Rounded Rectangle 17"/>
          <p:cNvSpPr/>
          <p:nvPr/>
        </p:nvSpPr>
        <p:spPr>
          <a:xfrm>
            <a:off x="6481211" y="1423258"/>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9" name="Rounded Rectangle 18"/>
          <p:cNvSpPr/>
          <p:nvPr/>
        </p:nvSpPr>
        <p:spPr>
          <a:xfrm>
            <a:off x="6481211" y="3099658"/>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20" name="Rounded Rectangle 19"/>
          <p:cNvSpPr/>
          <p:nvPr/>
        </p:nvSpPr>
        <p:spPr>
          <a:xfrm>
            <a:off x="6481211" y="4765764"/>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
        <p:nvSpPr>
          <p:cNvPr id="21" name="Rounded Rectangle 20"/>
          <p:cNvSpPr/>
          <p:nvPr/>
        </p:nvSpPr>
        <p:spPr>
          <a:xfrm>
            <a:off x="1159626" y="358263"/>
            <a:ext cx="27265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lại</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23272134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dirty="0" err="1">
                <a:solidFill>
                  <a:srgbClr val="F92D67"/>
                </a:solidFill>
                <a:latin typeface="Sigmar One" panose="00000500000000000000" pitchFamily="2" charset="0"/>
                <a:ea typeface="+mj-ea"/>
                <a:cs typeface="+mj-cs"/>
              </a:rPr>
              <a:t>Đọc</a:t>
            </a:r>
            <a:r>
              <a:rPr lang="en-US" sz="5400" dirty="0">
                <a:solidFill>
                  <a:srgbClr val="F92D67"/>
                </a:solidFill>
                <a:latin typeface="Sigmar One" panose="00000500000000000000" pitchFamily="2" charset="0"/>
                <a:ea typeface="+mj-ea"/>
                <a:cs typeface="+mj-cs"/>
              </a:rPr>
              <a:t> </a:t>
            </a:r>
            <a:r>
              <a:rPr lang="en-US" sz="5400" dirty="0" err="1">
                <a:solidFill>
                  <a:srgbClr val="F92D67"/>
                </a:solidFill>
                <a:latin typeface="Sigmar One" panose="00000500000000000000" pitchFamily="2" charset="0"/>
                <a:ea typeface="+mj-ea"/>
                <a:cs typeface="+mj-cs"/>
              </a:rPr>
              <a:t>mở</a:t>
            </a:r>
            <a:r>
              <a:rPr lang="en-US" sz="5400" dirty="0">
                <a:solidFill>
                  <a:srgbClr val="F92D67"/>
                </a:solidFill>
                <a:latin typeface="Sigmar One" panose="00000500000000000000" pitchFamily="2" charset="0"/>
                <a:ea typeface="+mj-ea"/>
                <a:cs typeface="+mj-cs"/>
              </a:rPr>
              <a:t> </a:t>
            </a:r>
            <a:r>
              <a:rPr lang="en-US" sz="5400" dirty="0" err="1">
                <a:solidFill>
                  <a:srgbClr val="F92D67"/>
                </a:solidFill>
                <a:latin typeface="Sigmar One" panose="00000500000000000000" pitchFamily="2" charset="0"/>
                <a:ea typeface="+mj-ea"/>
                <a:cs typeface="+mj-cs"/>
              </a:rPr>
              <a:t>rộng</a:t>
            </a:r>
            <a:endParaRPr lang="en-US" sz="5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1341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66800" y="247947"/>
            <a:ext cx="10134600" cy="895053"/>
          </a:xfrm>
          <a:prstGeom prst="roundRect">
            <a:avLst/>
          </a:prstGeom>
          <a:solidFill>
            <a:schemeClr val="accent4">
              <a:lumMod val="60000"/>
              <a:lumOff val="40000"/>
              <a:alpha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Câu 1</a:t>
            </a:r>
            <a:r>
              <a:rPr kumimoji="0" lang="en-US"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Đọc câu chuyện, bài văn, bài thơ,… về một nghề nghiệp hoặc công việc nào đó và viết phiếu đọc sách theo mẫu.</a:t>
            </a:r>
            <a:endParaRPr kumimoji="0" lang="vi-VN" sz="24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endParaRPr>
          </a:p>
        </p:txBody>
      </p:sp>
      <p:pic>
        <p:nvPicPr>
          <p:cNvPr id="5" name="Picture 2" descr="https://img.loigiaihay.com/picture/2022/0315/5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60609"/>
            <a:ext cx="8534400" cy="34161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7" name="Folded Corner 6"/>
          <p:cNvSpPr/>
          <p:nvPr/>
        </p:nvSpPr>
        <p:spPr>
          <a:xfrm>
            <a:off x="1752600" y="5562600"/>
            <a:ext cx="8686800" cy="1065756"/>
          </a:xfrm>
          <a:prstGeom prst="foldedCorner">
            <a:avLst/>
          </a:prstGeom>
          <a:solidFill>
            <a:srgbClr val="FFE389">
              <a:alpha val="8000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err="1">
                <a:solidFill>
                  <a:schemeClr val="accent2">
                    <a:lumMod val="50000"/>
                  </a:schemeClr>
                </a:solidFill>
                <a:latin typeface="Nunito Black" pitchFamily="2" charset="0"/>
              </a:rPr>
              <a:t>Gợi</a:t>
            </a:r>
            <a:r>
              <a:rPr lang="en-US" sz="2800" dirty="0">
                <a:solidFill>
                  <a:schemeClr val="accent2">
                    <a:lumMod val="50000"/>
                  </a:schemeClr>
                </a:solidFill>
                <a:latin typeface="Nunito Black" pitchFamily="2" charset="0"/>
              </a:rPr>
              <a:t> ý: </a:t>
            </a:r>
            <a:r>
              <a:rPr lang="vi-VN" sz="2800" dirty="0">
                <a:solidFill>
                  <a:schemeClr val="accent2">
                    <a:lumMod val="50000"/>
                  </a:schemeClr>
                </a:solidFill>
                <a:latin typeface="Nunito Black" pitchFamily="2" charset="0"/>
              </a:rPr>
              <a:t>Em tìm đọc trên sách báo, trên mạng hoặc hỏi người thân và điền thông tin vào phiếu đọc sách</a:t>
            </a:r>
            <a:r>
              <a:rPr lang="en-US" sz="2800" dirty="0">
                <a:solidFill>
                  <a:schemeClr val="accent2">
                    <a:lumMod val="50000"/>
                  </a:schemeClr>
                </a:solidFill>
                <a:latin typeface="OpenSans"/>
              </a:rPr>
              <a:t>.</a:t>
            </a:r>
            <a:endParaRPr lang="en-US" sz="2800" dirty="0">
              <a:solidFill>
                <a:schemeClr val="accent2">
                  <a:lumMod val="50000"/>
                </a:schemeClr>
              </a:solidFill>
              <a:latin typeface="Nunito Black" pitchFamily="2" charset="0"/>
            </a:endParaRPr>
          </a:p>
        </p:txBody>
      </p:sp>
    </p:spTree>
    <p:extLst>
      <p:ext uri="{BB962C8B-B14F-4D97-AF65-F5344CB8AC3E}">
        <p14:creationId xmlns:p14="http://schemas.microsoft.com/office/powerpoint/2010/main" val="3594480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5" name="Rounded Rectangle 4"/>
          <p:cNvSpPr/>
          <p:nvPr/>
        </p:nvSpPr>
        <p:spPr>
          <a:xfrm>
            <a:off x="3352800" y="152400"/>
            <a:ext cx="5520162" cy="6477000"/>
          </a:xfrm>
          <a:prstGeom prst="roundRect">
            <a:avLst/>
          </a:prstGeom>
          <a:solidFill>
            <a:schemeClr val="accent4">
              <a:lumMod val="20000"/>
              <a:lumOff val="80000"/>
              <a:alpha val="80000"/>
            </a:schemeClr>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700" dirty="0">
                <a:solidFill>
                  <a:srgbClr val="008000"/>
                </a:solidFill>
                <a:latin typeface="Nunito Black" pitchFamily="2" charset="0"/>
              </a:rPr>
              <a:t>Em tham khảo bài đọc sau:</a:t>
            </a:r>
          </a:p>
          <a:p>
            <a:pPr algn="ctr">
              <a:lnSpc>
                <a:spcPct val="120000"/>
              </a:lnSpc>
            </a:pPr>
            <a:r>
              <a:rPr lang="vi-VN" sz="2700" b="1" dirty="0">
                <a:solidFill>
                  <a:srgbClr val="FF0000"/>
                </a:solidFill>
                <a:latin typeface="Nunito Black" pitchFamily="2" charset="0"/>
              </a:rPr>
              <a:t>Đi bừa</a:t>
            </a:r>
            <a:endParaRPr lang="vi-VN" sz="2700" dirty="0">
              <a:solidFill>
                <a:srgbClr val="FF0000"/>
              </a:solidFill>
              <a:latin typeface="Nunito Black" pitchFamily="2" charset="0"/>
            </a:endParaRPr>
          </a:p>
          <a:p>
            <a:pPr>
              <a:lnSpc>
                <a:spcPct val="120000"/>
              </a:lnSpc>
            </a:pPr>
            <a:r>
              <a:rPr lang="vi-VN" sz="2700" dirty="0">
                <a:solidFill>
                  <a:srgbClr val="0070C0"/>
                </a:solidFill>
                <a:latin typeface="Nunito Black" pitchFamily="2" charset="0"/>
              </a:rPr>
              <a:t>Sáng nay mẹ dậy sớm</a:t>
            </a:r>
            <a:br>
              <a:rPr lang="vi-VN" sz="2700" dirty="0">
                <a:solidFill>
                  <a:srgbClr val="0070C0"/>
                </a:solidFill>
                <a:latin typeface="Nunito Black" pitchFamily="2" charset="0"/>
              </a:rPr>
            </a:br>
            <a:r>
              <a:rPr lang="vi-VN" sz="2700" dirty="0">
                <a:solidFill>
                  <a:srgbClr val="0070C0"/>
                </a:solidFill>
                <a:latin typeface="Nunito Black" pitchFamily="2" charset="0"/>
              </a:rPr>
              <a:t>Dắt trâu đen đi bừa</a:t>
            </a:r>
            <a:br>
              <a:rPr lang="vi-VN" sz="2700" dirty="0">
                <a:solidFill>
                  <a:srgbClr val="0070C0"/>
                </a:solidFill>
                <a:latin typeface="Nunito Black" pitchFamily="2" charset="0"/>
              </a:rPr>
            </a:br>
            <a:r>
              <a:rPr lang="vi-VN" sz="2700" dirty="0">
                <a:solidFill>
                  <a:srgbClr val="0070C0"/>
                </a:solidFill>
                <a:latin typeface="Nunito Black" pitchFamily="2" charset="0"/>
              </a:rPr>
              <a:t>Mẹ không quản xóm trưa</a:t>
            </a:r>
            <a:br>
              <a:rPr lang="vi-VN" sz="2700" dirty="0">
                <a:solidFill>
                  <a:srgbClr val="0070C0"/>
                </a:solidFill>
                <a:latin typeface="Nunito Black" pitchFamily="2" charset="0"/>
              </a:rPr>
            </a:br>
            <a:r>
              <a:rPr lang="vi-VN" sz="2700" dirty="0">
                <a:solidFill>
                  <a:srgbClr val="0070C0"/>
                </a:solidFill>
                <a:latin typeface="Nunito Black" pitchFamily="2" charset="0"/>
              </a:rPr>
              <a:t>Bừa đất tơi thành luống</a:t>
            </a:r>
            <a:br>
              <a:rPr lang="vi-VN" sz="2700" dirty="0">
                <a:solidFill>
                  <a:srgbClr val="0070C0"/>
                </a:solidFill>
                <a:latin typeface="Nunito Black" pitchFamily="2" charset="0"/>
              </a:rPr>
            </a:br>
            <a:r>
              <a:rPr lang="vi-VN" sz="2700" dirty="0">
                <a:solidFill>
                  <a:srgbClr val="0070C0"/>
                </a:solidFill>
                <a:latin typeface="Nunito Black" pitchFamily="2" charset="0"/>
              </a:rPr>
              <a:t>Để trồng  ngô khoai sắn</a:t>
            </a:r>
            <a:br>
              <a:rPr lang="vi-VN" sz="2700" dirty="0">
                <a:solidFill>
                  <a:srgbClr val="0070C0"/>
                </a:solidFill>
                <a:latin typeface="Nunito Black" pitchFamily="2" charset="0"/>
              </a:rPr>
            </a:br>
            <a:r>
              <a:rPr lang="vi-VN" sz="2700" dirty="0">
                <a:solidFill>
                  <a:srgbClr val="0070C0"/>
                </a:solidFill>
                <a:latin typeface="Nunito Black" pitchFamily="2" charset="0"/>
              </a:rPr>
              <a:t>Trồng quả ngọt rau tới</a:t>
            </a:r>
            <a:br>
              <a:rPr lang="vi-VN" sz="2700" dirty="0">
                <a:solidFill>
                  <a:srgbClr val="0070C0"/>
                </a:solidFill>
                <a:latin typeface="Nunito Black" pitchFamily="2" charset="0"/>
              </a:rPr>
            </a:br>
            <a:r>
              <a:rPr lang="vi-VN" sz="2700" dirty="0">
                <a:solidFill>
                  <a:srgbClr val="0070C0"/>
                </a:solidFill>
                <a:latin typeface="Nunito Black" pitchFamily="2" charset="0"/>
              </a:rPr>
              <a:t>Cho thức ăn mọi người</a:t>
            </a:r>
            <a:br>
              <a:rPr lang="vi-VN" sz="2700" dirty="0">
                <a:solidFill>
                  <a:srgbClr val="0070C0"/>
                </a:solidFill>
                <a:latin typeface="Nunito Black" pitchFamily="2" charset="0"/>
              </a:rPr>
            </a:br>
            <a:r>
              <a:rPr lang="vi-VN" sz="2700" dirty="0">
                <a:solidFill>
                  <a:srgbClr val="0070C0"/>
                </a:solidFill>
                <a:latin typeface="Nunito Black" pitchFamily="2" charset="0"/>
              </a:rPr>
              <a:t>Giữ môi trường xanh sạch</a:t>
            </a:r>
            <a:br>
              <a:rPr lang="vi-VN" sz="2700" dirty="0">
                <a:solidFill>
                  <a:srgbClr val="0070C0"/>
                </a:solidFill>
                <a:latin typeface="Nunito Black" pitchFamily="2" charset="0"/>
              </a:rPr>
            </a:br>
            <a:r>
              <a:rPr lang="vi-VN" sz="2700" dirty="0">
                <a:solidFill>
                  <a:srgbClr val="0070C0"/>
                </a:solidFill>
                <a:latin typeface="Nunito Black" pitchFamily="2" charset="0"/>
              </a:rPr>
              <a:t>Sáng mai mẹ lại dắt</a:t>
            </a:r>
            <a:br>
              <a:rPr lang="vi-VN" sz="2700" dirty="0">
                <a:solidFill>
                  <a:srgbClr val="0070C0"/>
                </a:solidFill>
                <a:latin typeface="Nunito Black" pitchFamily="2" charset="0"/>
              </a:rPr>
            </a:br>
            <a:r>
              <a:rPr lang="vi-VN" sz="2700" dirty="0">
                <a:solidFill>
                  <a:srgbClr val="0070C0"/>
                </a:solidFill>
                <a:latin typeface="Nunito Black" pitchFamily="2" charset="0"/>
              </a:rPr>
              <a:t>Chú trâu đen đi bừa</a:t>
            </a:r>
            <a:endParaRPr lang="en-US" sz="2700" dirty="0">
              <a:solidFill>
                <a:srgbClr val="0070C0"/>
              </a:solidFill>
              <a:latin typeface="Nunito Black" pitchFamily="2" charset="0"/>
            </a:endParaRPr>
          </a:p>
          <a:p>
            <a:pPr>
              <a:lnSpc>
                <a:spcPct val="120000"/>
              </a:lnSpc>
            </a:pPr>
            <a:r>
              <a:rPr lang="en-US" sz="2700" dirty="0">
                <a:solidFill>
                  <a:srgbClr val="0070C0"/>
                </a:solidFill>
                <a:latin typeface="Nunito Black" pitchFamily="2" charset="0"/>
              </a:rPr>
              <a:t>                                    </a:t>
            </a:r>
            <a:r>
              <a:rPr lang="vi-VN" sz="2700" dirty="0">
                <a:solidFill>
                  <a:srgbClr val="0070C0"/>
                </a:solidFill>
                <a:latin typeface="Nunito Black" pitchFamily="2" charset="0"/>
              </a:rPr>
              <a:t>(Hoàng Dân)</a:t>
            </a:r>
          </a:p>
        </p:txBody>
      </p:sp>
    </p:spTree>
    <p:extLst>
      <p:ext uri="{BB962C8B-B14F-4D97-AF65-F5344CB8AC3E}">
        <p14:creationId xmlns:p14="http://schemas.microsoft.com/office/powerpoint/2010/main" val="749896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Tree>
    <p:extLst>
      <p:ext uri="{BB962C8B-B14F-4D97-AF65-F5344CB8AC3E}">
        <p14:creationId xmlns:p14="http://schemas.microsoft.com/office/powerpoint/2010/main" val="4023409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38400" y="457200"/>
            <a:ext cx="6096000" cy="830997"/>
          </a:xfrm>
          <a:prstGeom prst="rect">
            <a:avLst/>
          </a:prstGeom>
        </p:spPr>
        <p:txBody>
          <a:bodyPr>
            <a:spAutoFit/>
          </a:bodyPr>
          <a:lstStyle/>
          <a:p>
            <a:endParaRPr lang="en-US" dirty="0">
              <a:solidFill>
                <a:srgbClr val="000000"/>
              </a:solidFill>
              <a:latin typeface="OpenSans"/>
            </a:endParaRPr>
          </a:p>
          <a:p>
            <a:r>
              <a:rPr lang="en-US" dirty="0">
                <a:solidFill>
                  <a:srgbClr val="000000"/>
                </a:solidFill>
                <a:latin typeface="OpenSans"/>
              </a:rPr>
              <a:t/>
            </a:r>
            <a:br>
              <a:rPr lang="en-US" dirty="0">
                <a:solidFill>
                  <a:srgbClr val="000000"/>
                </a:solidFill>
                <a:latin typeface="OpenSans"/>
              </a:rPr>
            </a:br>
            <a:r>
              <a:rPr lang="en-US" dirty="0">
                <a:solidFill>
                  <a:srgbClr val="000000"/>
                </a:solidFill>
                <a:latin typeface="OpenSans"/>
              </a:rPr>
              <a:t/>
            </a:r>
            <a:br>
              <a:rPr lang="en-US" dirty="0">
                <a:solidFill>
                  <a:srgbClr val="000000"/>
                </a:solidFill>
                <a:latin typeface="OpenSans"/>
              </a:rPr>
            </a:br>
            <a:endParaRPr lang="en-US" dirty="0"/>
          </a:p>
        </p:txBody>
      </p:sp>
      <p:sp>
        <p:nvSpPr>
          <p:cNvPr id="5" name="Rectangle 4"/>
          <p:cNvSpPr/>
          <p:nvPr/>
        </p:nvSpPr>
        <p:spPr>
          <a:xfrm>
            <a:off x="3048000" y="3013502"/>
            <a:ext cx="6096000" cy="461665"/>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endParaRPr lang="en-US" dirty="0"/>
          </a:p>
        </p:txBody>
      </p:sp>
      <p:sp>
        <p:nvSpPr>
          <p:cNvPr id="6" name="Rectangle 5"/>
          <p:cNvSpPr/>
          <p:nvPr/>
        </p:nvSpPr>
        <p:spPr>
          <a:xfrm>
            <a:off x="2438400" y="4343400"/>
            <a:ext cx="6096000" cy="646331"/>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
        <p:nvSpPr>
          <p:cNvPr id="7" name="Rounded Rectangle 6"/>
          <p:cNvSpPr/>
          <p:nvPr/>
        </p:nvSpPr>
        <p:spPr>
          <a:xfrm>
            <a:off x="990600" y="152400"/>
            <a:ext cx="9752076" cy="510778"/>
          </a:xfrm>
          <a:prstGeom prst="roundRect">
            <a:avLst/>
          </a:prstGeom>
          <a:ln w="5715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2400" b="1" dirty="0" err="1">
                <a:solidFill>
                  <a:schemeClr val="bg1"/>
                </a:solidFill>
                <a:latin typeface="Nunito Black" pitchFamily="2" charset="0"/>
              </a:rPr>
              <a:t>Câu</a:t>
            </a:r>
            <a:r>
              <a:rPr lang="en-US" sz="2400" b="1" dirty="0">
                <a:solidFill>
                  <a:schemeClr val="bg1"/>
                </a:solidFill>
                <a:latin typeface="Nunito Black" pitchFamily="2" charset="0"/>
              </a:rPr>
              <a:t> 2</a:t>
            </a:r>
            <a:r>
              <a:rPr lang="en-US" sz="2400" dirty="0">
                <a:solidFill>
                  <a:schemeClr val="bg1"/>
                </a:solidFill>
                <a:latin typeface="Nunito Black" pitchFamily="2" charset="0"/>
              </a:rPr>
              <a:t>: </a:t>
            </a:r>
            <a:r>
              <a:rPr lang="en-US" sz="2400" b="1" dirty="0" err="1">
                <a:solidFill>
                  <a:schemeClr val="bg1"/>
                </a:solidFill>
                <a:latin typeface="Nunito Black" pitchFamily="2" charset="0"/>
              </a:rPr>
              <a:t>Trao</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đổi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thêm</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với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bạn</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lợi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ích</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mà</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nghề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đó</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mang</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lại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cho</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cuộc</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sống</a:t>
            </a:r>
            <a:r>
              <a:rPr lang="en-US" sz="2400" b="1" dirty="0">
                <a:solidFill>
                  <a:schemeClr val="bg1"/>
                </a:solidFill>
                <a:latin typeface="Nunito Black" pitchFamily="2" charset="0"/>
              </a:rPr>
              <a:t>.</a:t>
            </a:r>
            <a:endParaRPr lang="en-US" sz="2400" dirty="0">
              <a:solidFill>
                <a:schemeClr val="bg1"/>
              </a:solidFill>
              <a:latin typeface="Nunito Black" pitchFamily="2" charset="0"/>
            </a:endParaRPr>
          </a:p>
        </p:txBody>
      </p:sp>
      <p:sp>
        <p:nvSpPr>
          <p:cNvPr id="8" name="Folded Corner 7"/>
          <p:cNvSpPr/>
          <p:nvPr/>
        </p:nvSpPr>
        <p:spPr>
          <a:xfrm>
            <a:off x="152400" y="762000"/>
            <a:ext cx="3276600" cy="3154409"/>
          </a:xfrm>
          <a:prstGeom prst="foldedCorner">
            <a:avLst/>
          </a:prstGeom>
          <a:solidFill>
            <a:srgbClr val="FFC000"/>
          </a:solidFill>
          <a:ln w="38100">
            <a:solidFill>
              <a:schemeClr val="bg1"/>
            </a:solidFill>
          </a:ln>
        </p:spPr>
        <p:txBody>
          <a:bodyPr wrap="square">
            <a:spAutoFit/>
          </a:bodyPr>
          <a:lstStyle/>
          <a:p>
            <a:pPr lvl="0">
              <a:lnSpc>
                <a:spcPct val="120000"/>
              </a:lnSpc>
              <a:defRPr/>
            </a:pPr>
            <a:r>
              <a:rPr lang="en-US" sz="2800" dirty="0" err="1">
                <a:solidFill>
                  <a:schemeClr val="bg1"/>
                </a:solidFill>
                <a:latin typeface="Nunito Black" pitchFamily="2" charset="0"/>
              </a:rPr>
              <a:t>Gợi</a:t>
            </a:r>
            <a:r>
              <a:rPr lang="en-US" sz="2800" dirty="0">
                <a:solidFill>
                  <a:schemeClr val="bg1"/>
                </a:solidFill>
                <a:latin typeface="Nunito Black" pitchFamily="2" charset="0"/>
              </a:rPr>
              <a:t> ý: </a:t>
            </a:r>
            <a:r>
              <a:rPr lang="vi-VN" sz="2800" dirty="0">
                <a:solidFill>
                  <a:schemeClr val="bg1"/>
                </a:solidFill>
                <a:latin typeface="Nunito Black" pitchFamily="2" charset="0"/>
              </a:rPr>
              <a:t>Em dựa vào nghề nghiệp trong bài đọc em vừa chia sẻ ở bài tập trước để hoàn thành.</a:t>
            </a:r>
            <a:endParaRPr kumimoji="0" lang="en-US" sz="2800" b="0" i="0" u="none" strike="noStrike" kern="1200" cap="none" spc="0" normalizeH="0" baseline="0" noProof="0" dirty="0">
              <a:ln>
                <a:noFill/>
              </a:ln>
              <a:solidFill>
                <a:schemeClr val="bg1"/>
              </a:solidFill>
              <a:effectLst/>
              <a:uLnTx/>
              <a:uFillTx/>
              <a:latin typeface="Nunito Black" pitchFamily="2" charset="0"/>
            </a:endParaRPr>
          </a:p>
        </p:txBody>
      </p:sp>
      <p:sp>
        <p:nvSpPr>
          <p:cNvPr id="9" name="Rounded Rectangle 8"/>
          <p:cNvSpPr/>
          <p:nvPr/>
        </p:nvSpPr>
        <p:spPr>
          <a:xfrm>
            <a:off x="304800" y="4572000"/>
            <a:ext cx="11582400" cy="1843052"/>
          </a:xfrm>
          <a:prstGeom prst="roundRect">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3200" dirty="0">
                <a:solidFill>
                  <a:srgbClr val="FF0000"/>
                </a:solidFill>
                <a:latin typeface="Nunito Black" pitchFamily="2" charset="0"/>
              </a:rPr>
              <a:t>Những người nông dân không ngại khó khăn, gian khổ, nắng mưa để làm ra hạt gạo cho chúng ta. Nhờ có những người nông dân mà chúng ta có cơm ngon để ăn.</a:t>
            </a:r>
            <a:endParaRPr lang="en-US" sz="3200" dirty="0">
              <a:solidFill>
                <a:srgbClr val="FF0000"/>
              </a:solidFill>
              <a:latin typeface="Nunito Black" pitchFamily="2" charset="0"/>
            </a:endParaRPr>
          </a:p>
        </p:txBody>
      </p:sp>
    </p:spTree>
    <p:extLst>
      <p:ext uri="{BB962C8B-B14F-4D97-AF65-F5344CB8AC3E}">
        <p14:creationId xmlns:p14="http://schemas.microsoft.com/office/powerpoint/2010/main" val="2746331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775BEB2-DD79-A8F3-CE64-9ECC2ECDD691}"/>
              </a:ext>
            </a:extLst>
          </p:cNvPr>
          <p:cNvSpPr txBox="1"/>
          <p:nvPr/>
        </p:nvSpPr>
        <p:spPr>
          <a:xfrm>
            <a:off x="3011165" y="304800"/>
            <a:ext cx="5195888" cy="91440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rPr>
              <a:t>KHỞI</a:t>
            </a: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 ĐỘNG</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66263040"/>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indent="-152408" algn="ctr">
              <a:lnSpc>
                <a:spcPct val="170000"/>
              </a:lnSpc>
              <a:spcBef>
                <a:spcPct val="0"/>
              </a:spcBef>
              <a:spcAft>
                <a:spcPts val="400"/>
              </a:spcAft>
            </a:pPr>
            <a:r>
              <a:rPr lang="en-US" sz="4000" dirty="0" err="1">
                <a:solidFill>
                  <a:srgbClr val="F92D67"/>
                </a:solidFill>
                <a:latin typeface="Sigmar One" panose="00000500000000000000" pitchFamily="2" charset="0"/>
                <a:ea typeface="+mj-ea"/>
                <a:cs typeface="+mj-cs"/>
              </a:rPr>
              <a:t>Tiết</a:t>
            </a:r>
            <a:r>
              <a:rPr lang="en-US" sz="4000" dirty="0">
                <a:solidFill>
                  <a:srgbClr val="F92D67"/>
                </a:solidFill>
                <a:latin typeface="Sigmar One" panose="00000500000000000000" pitchFamily="2" charset="0"/>
                <a:ea typeface="+mj-ea"/>
                <a:cs typeface="+mj-cs"/>
              </a:rPr>
              <a:t> 3</a:t>
            </a:r>
          </a:p>
          <a:p>
            <a:pPr indent="-152408" algn="ctr">
              <a:lnSpc>
                <a:spcPct val="170000"/>
              </a:lnSpc>
              <a:spcBef>
                <a:spcPct val="0"/>
              </a:spcBef>
              <a:spcAft>
                <a:spcPts val="400"/>
              </a:spcAft>
            </a:pPr>
            <a:r>
              <a:rPr lang="en-US" sz="4000" dirty="0" err="1">
                <a:solidFill>
                  <a:srgbClr val="F92D67"/>
                </a:solidFill>
                <a:latin typeface="Sigmar One" panose="00000500000000000000" pitchFamily="2" charset="0"/>
                <a:ea typeface="+mj-ea"/>
                <a:cs typeface="+mj-cs"/>
              </a:rPr>
              <a:t>Luyện</a:t>
            </a:r>
            <a:r>
              <a:rPr lang="en-US" sz="4000" dirty="0">
                <a:solidFill>
                  <a:srgbClr val="F92D67"/>
                </a:solidFill>
                <a:latin typeface="Sigmar One" panose="00000500000000000000" pitchFamily="2" charset="0"/>
                <a:ea typeface="+mj-ea"/>
                <a:cs typeface="+mj-cs"/>
              </a:rPr>
              <a:t> </a:t>
            </a:r>
            <a:r>
              <a:rPr lang="en-US" sz="4000" dirty="0" err="1">
                <a:solidFill>
                  <a:srgbClr val="F92D67"/>
                </a:solidFill>
                <a:latin typeface="Sigmar One" panose="00000500000000000000" pitchFamily="2" charset="0"/>
                <a:ea typeface="+mj-ea"/>
                <a:cs typeface="+mj-cs"/>
              </a:rPr>
              <a:t>từ</a:t>
            </a:r>
            <a:r>
              <a:rPr lang="en-US" sz="4000" dirty="0">
                <a:solidFill>
                  <a:srgbClr val="F92D67"/>
                </a:solidFill>
                <a:latin typeface="Sigmar One" panose="00000500000000000000" pitchFamily="2" charset="0"/>
                <a:ea typeface="+mj-ea"/>
                <a:cs typeface="+mj-cs"/>
              </a:rPr>
              <a:t> </a:t>
            </a:r>
            <a:r>
              <a:rPr lang="en-US" sz="4000" dirty="0" err="1">
                <a:solidFill>
                  <a:srgbClr val="F92D67"/>
                </a:solidFill>
                <a:latin typeface="Sigmar One" panose="00000500000000000000" pitchFamily="2" charset="0"/>
                <a:ea typeface="+mj-ea"/>
                <a:cs typeface="+mj-cs"/>
              </a:rPr>
              <a:t>và</a:t>
            </a:r>
            <a:r>
              <a:rPr lang="en-US" sz="4000" dirty="0">
                <a:solidFill>
                  <a:srgbClr val="F92D67"/>
                </a:solidFill>
                <a:latin typeface="Sigmar One" panose="00000500000000000000" pitchFamily="2" charset="0"/>
                <a:ea typeface="+mj-ea"/>
                <a:cs typeface="+mj-cs"/>
              </a:rPr>
              <a:t> </a:t>
            </a:r>
            <a:r>
              <a:rPr lang="en-US" sz="4000" dirty="0" err="1">
                <a:solidFill>
                  <a:srgbClr val="F92D67"/>
                </a:solidFill>
                <a:latin typeface="Sigmar One" panose="00000500000000000000" pitchFamily="2" charset="0"/>
                <a:ea typeface="+mj-ea"/>
                <a:cs typeface="+mj-cs"/>
              </a:rPr>
              <a:t>câu</a:t>
            </a:r>
            <a:endParaRPr lang="en-US" sz="40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227960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descr="https://img.loigiaihay.com/picture/2022/0315/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73504"/>
            <a:ext cx="9753600" cy="5123104"/>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9906000" y="1066800"/>
            <a:ext cx="2133600" cy="5492803"/>
          </a:xfrm>
          <a:prstGeom prst="cloud">
            <a:avLst/>
          </a:prstGeom>
          <a:solidFill>
            <a:srgbClr val="00B0F0"/>
          </a:solidFill>
        </p:spPr>
        <p:txBody>
          <a:bodyPr wrap="square">
            <a:spAutoFit/>
          </a:bodyPr>
          <a:lstStyle/>
          <a:p>
            <a:pPr algn="ctr">
              <a:lnSpc>
                <a:spcPct val="120000"/>
              </a:lnSpc>
            </a:pPr>
            <a:r>
              <a:rPr lang="en-US" sz="2400" dirty="0" err="1">
                <a:solidFill>
                  <a:schemeClr val="bg1"/>
                </a:solidFill>
                <a:latin typeface="Nunito Black" pitchFamily="2" charset="0"/>
              </a:rPr>
              <a:t>Gợi</a:t>
            </a:r>
            <a:r>
              <a:rPr lang="en-US" sz="2400" dirty="0">
                <a:solidFill>
                  <a:schemeClr val="bg1"/>
                </a:solidFill>
                <a:latin typeface="Nunito Black" pitchFamily="2" charset="0"/>
              </a:rPr>
              <a:t> ý: </a:t>
            </a:r>
            <a:r>
              <a:rPr lang="en-US" sz="2400" dirty="0" err="1">
                <a:solidFill>
                  <a:schemeClr val="bg1"/>
                </a:solidFill>
                <a:latin typeface="Nunito Black" pitchFamily="2" charset="0"/>
              </a:rPr>
              <a:t>Em</a:t>
            </a:r>
            <a:r>
              <a:rPr lang="en-US" sz="2400" dirty="0">
                <a:solidFill>
                  <a:schemeClr val="bg1"/>
                </a:solidFill>
                <a:latin typeface="Nunito Black" pitchFamily="2" charset="0"/>
              </a:rPr>
              <a:t> </a:t>
            </a:r>
            <a:r>
              <a:rPr lang="en-US" sz="2400" dirty="0" err="1">
                <a:solidFill>
                  <a:schemeClr val="bg1"/>
                </a:solidFill>
                <a:latin typeface="Nunito Black" pitchFamily="2" charset="0"/>
              </a:rPr>
              <a:t>dựa</a:t>
            </a:r>
            <a:r>
              <a:rPr lang="en-US" sz="2400" dirty="0">
                <a:solidFill>
                  <a:schemeClr val="bg1"/>
                </a:solidFill>
                <a:latin typeface="Nunito Black" pitchFamily="2" charset="0"/>
              </a:rPr>
              <a:t> </a:t>
            </a:r>
            <a:r>
              <a:rPr lang="en-US" sz="2400" dirty="0" err="1">
                <a:solidFill>
                  <a:schemeClr val="bg1"/>
                </a:solidFill>
                <a:latin typeface="Nunito Black" pitchFamily="2" charset="0"/>
              </a:rPr>
              <a:t>vào</a:t>
            </a:r>
            <a:r>
              <a:rPr lang="en-US" sz="2400" dirty="0">
                <a:solidFill>
                  <a:schemeClr val="bg1"/>
                </a:solidFill>
                <a:latin typeface="Nunito Black" pitchFamily="2" charset="0"/>
              </a:rPr>
              <a:t> </a:t>
            </a:r>
            <a:r>
              <a:rPr lang="en-US" sz="2400" dirty="0" err="1">
                <a:solidFill>
                  <a:schemeClr val="bg1"/>
                </a:solidFill>
                <a:latin typeface="Nunito Black" pitchFamily="2" charset="0"/>
              </a:rPr>
              <a:t>mẫu</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tìm</a:t>
            </a:r>
            <a:r>
              <a:rPr lang="en-US" sz="2400" dirty="0">
                <a:solidFill>
                  <a:schemeClr val="bg1"/>
                </a:solidFill>
                <a:latin typeface="Nunito Black" pitchFamily="2" charset="0"/>
              </a:rPr>
              <a:t> </a:t>
            </a:r>
            <a:r>
              <a:rPr lang="en-US" sz="2400" dirty="0" err="1">
                <a:solidFill>
                  <a:schemeClr val="bg1"/>
                </a:solidFill>
                <a:latin typeface="Nunito Black" pitchFamily="2" charset="0"/>
              </a:rPr>
              <a:t>các</a:t>
            </a:r>
            <a:r>
              <a:rPr lang="en-US" sz="2400" dirty="0">
                <a:solidFill>
                  <a:schemeClr val="bg1"/>
                </a:solidFill>
                <a:latin typeface="Nunito Black" pitchFamily="2" charset="0"/>
              </a:rPr>
              <a:t>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ngữ</a:t>
            </a:r>
            <a:r>
              <a:rPr lang="en-US" sz="2400" dirty="0">
                <a:solidFill>
                  <a:schemeClr val="bg1"/>
                </a:solidFill>
                <a:latin typeface="Nunito Black" pitchFamily="2" charset="0"/>
              </a:rPr>
              <a:t> </a:t>
            </a:r>
            <a:r>
              <a:rPr lang="en-US" sz="2400" dirty="0" err="1">
                <a:solidFill>
                  <a:schemeClr val="bg1"/>
                </a:solidFill>
                <a:latin typeface="Nunito Black" pitchFamily="2" charset="0"/>
              </a:rPr>
              <a:t>phù</a:t>
            </a:r>
            <a:r>
              <a:rPr lang="en-US" sz="2400" dirty="0">
                <a:solidFill>
                  <a:schemeClr val="bg1"/>
                </a:solidFill>
                <a:latin typeface="Nunito Black" pitchFamily="2" charset="0"/>
              </a:rPr>
              <a:t> </a:t>
            </a:r>
            <a:r>
              <a:rPr lang="en-US" sz="2400" dirty="0" err="1">
                <a:solidFill>
                  <a:schemeClr val="bg1"/>
                </a:solidFill>
                <a:latin typeface="Nunito Black" pitchFamily="2" charset="0"/>
              </a:rPr>
              <a:t>hợp</a:t>
            </a:r>
            <a:r>
              <a:rPr lang="en-US" sz="2400" dirty="0">
                <a:solidFill>
                  <a:schemeClr val="bg1"/>
                </a:solidFill>
                <a:latin typeface="Nunito Black" pitchFamily="2" charset="0"/>
              </a:rPr>
              <a:t> </a:t>
            </a:r>
            <a:r>
              <a:rPr lang="en-US" sz="2400" dirty="0" err="1">
                <a:solidFill>
                  <a:schemeClr val="bg1"/>
                </a:solidFill>
                <a:latin typeface="Nunito Black" pitchFamily="2" charset="0"/>
              </a:rPr>
              <a:t>điền</a:t>
            </a:r>
            <a:r>
              <a:rPr lang="en-US" sz="2400" dirty="0">
                <a:solidFill>
                  <a:schemeClr val="bg1"/>
                </a:solidFill>
                <a:latin typeface="Nunito Black" pitchFamily="2" charset="0"/>
              </a:rPr>
              <a:t> </a:t>
            </a:r>
            <a:r>
              <a:rPr lang="en-US" sz="2400" dirty="0" err="1">
                <a:solidFill>
                  <a:schemeClr val="bg1"/>
                </a:solidFill>
                <a:latin typeface="Nunito Black" pitchFamily="2" charset="0"/>
              </a:rPr>
              <a:t>vào</a:t>
            </a:r>
            <a:r>
              <a:rPr lang="en-US" sz="2400" dirty="0">
                <a:solidFill>
                  <a:schemeClr val="bg1"/>
                </a:solidFill>
                <a:latin typeface="Nunito Black" pitchFamily="2" charset="0"/>
              </a:rPr>
              <a:t> </a:t>
            </a:r>
            <a:r>
              <a:rPr lang="en-US" sz="2400" dirty="0" err="1">
                <a:solidFill>
                  <a:schemeClr val="bg1"/>
                </a:solidFill>
                <a:latin typeface="Nunito Black" pitchFamily="2" charset="0"/>
              </a:rPr>
              <a:t>bảng</a:t>
            </a:r>
            <a:r>
              <a:rPr lang="en-US" sz="2400" dirty="0">
                <a:solidFill>
                  <a:schemeClr val="bg1"/>
                </a:solidFill>
                <a:latin typeface="Nunito Black" pitchFamily="2" charset="0"/>
              </a:rPr>
              <a:t>.</a:t>
            </a:r>
            <a:endParaRPr lang="en-US" sz="2400" dirty="0"/>
          </a:p>
        </p:txBody>
      </p:sp>
      <p:grpSp>
        <p:nvGrpSpPr>
          <p:cNvPr id="8" name="Group 7"/>
          <p:cNvGrpSpPr/>
          <p:nvPr/>
        </p:nvGrpSpPr>
        <p:grpSpPr>
          <a:xfrm>
            <a:off x="914499" y="192950"/>
            <a:ext cx="9511357" cy="976167"/>
            <a:chOff x="1004243" y="152400"/>
            <a:chExt cx="9511357" cy="976167"/>
          </a:xfrm>
        </p:grpSpPr>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10" name="Rounded Rectangle 9"/>
            <p:cNvSpPr/>
            <p:nvPr/>
          </p:nvSpPr>
          <p:spPr>
            <a:xfrm>
              <a:off x="1508578" y="465645"/>
              <a:ext cx="9007022"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1</a:t>
              </a:r>
              <a:r>
                <a:rPr kumimoji="0" lang="en-US" sz="2400" b="0" i="0" u="none" strike="noStrike" kern="1200" cap="none" spc="0" normalizeH="0" baseline="0" noProof="0" dirty="0">
                  <a:ln>
                    <a:noFill/>
                  </a:ln>
                  <a:solidFill>
                    <a:prstClr val="black"/>
                  </a:solidFill>
                  <a:effectLst/>
                  <a:uLnTx/>
                  <a:uFillTx/>
                  <a:latin typeface="Nunito Black" pitchFamily="2" charset="0"/>
                  <a:ea typeface="+mn-ea"/>
                  <a:cs typeface="+mn-cs"/>
                </a:rPr>
                <a:t>: </a:t>
              </a:r>
              <a:r>
                <a:rPr lang="en-US" sz="2400" b="1" dirty="0" err="1">
                  <a:solidFill>
                    <a:srgbClr val="000000"/>
                  </a:solidFill>
                  <a:latin typeface="Nunito Black" pitchFamily="2" charset="0"/>
                </a:rPr>
                <a:t>Tìm</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các</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từ</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ngữ</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phù</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hợp</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với</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các</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cột</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trong</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bảng</a:t>
              </a:r>
              <a:r>
                <a:rPr lang="en-US" sz="2400" b="1" dirty="0">
                  <a:solidFill>
                    <a:srgbClr val="000000"/>
                  </a:solidFill>
                  <a:latin typeface="Nunito Black" pitchFamily="2" charset="0"/>
                </a:rPr>
                <a:t>.</a:t>
              </a:r>
              <a:endParaRPr lang="en-US" sz="2400" dirty="0">
                <a:solidFill>
                  <a:srgbClr val="000000"/>
                </a:solidFill>
                <a:latin typeface="Nunito Black" pitchFamily="2" charset="0"/>
              </a:endParaRPr>
            </a:p>
          </p:txBody>
        </p:sp>
      </p:grpSp>
    </p:spTree>
    <p:extLst>
      <p:ext uri="{BB962C8B-B14F-4D97-AF65-F5344CB8AC3E}">
        <p14:creationId xmlns:p14="http://schemas.microsoft.com/office/powerpoint/2010/main" val="42335472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914499" y="192950"/>
            <a:ext cx="9511357" cy="976167"/>
            <a:chOff x="1004243" y="152400"/>
            <a:chExt cx="9511357" cy="976167"/>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10" name="Rounded Rectangle 9"/>
            <p:cNvSpPr/>
            <p:nvPr/>
          </p:nvSpPr>
          <p:spPr>
            <a:xfrm>
              <a:off x="1508578" y="465645"/>
              <a:ext cx="9007022"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1</a:t>
              </a:r>
              <a:r>
                <a:rPr kumimoji="0" lang="en-US" sz="24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Tìm</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các</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từ</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ngữ</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phù</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hợp</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với</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các</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cột</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bảng</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0000"/>
                </a:solidFill>
                <a:effectLst/>
                <a:uLnTx/>
                <a:uFillTx/>
                <a:latin typeface="Nunito Black" pitchFamily="2" charset="0"/>
                <a:ea typeface="+mn-ea"/>
                <a:cs typeface="+mn-cs"/>
              </a:endParaRPr>
            </a:p>
          </p:txBody>
        </p:sp>
      </p:grpSp>
      <p:pic>
        <p:nvPicPr>
          <p:cNvPr id="20" name="Picture 19"/>
          <p:cNvPicPr>
            <a:picLocks noChangeAspect="1"/>
          </p:cNvPicPr>
          <p:nvPr/>
        </p:nvPicPr>
        <p:blipFill>
          <a:blip r:embed="rId5"/>
          <a:stretch>
            <a:fillRect/>
          </a:stretch>
        </p:blipFill>
        <p:spPr>
          <a:xfrm>
            <a:off x="381000" y="1143000"/>
            <a:ext cx="11582400" cy="5410200"/>
          </a:xfrm>
          <a:prstGeom prst="rect">
            <a:avLst/>
          </a:prstGeom>
        </p:spPr>
      </p:pic>
      <p:sp>
        <p:nvSpPr>
          <p:cNvPr id="21" name="TextBox 20">
            <a:extLst>
              <a:ext uri="{FF2B5EF4-FFF2-40B4-BE49-F238E27FC236}">
                <a16:creationId xmlns="" xmlns:a16="http://schemas.microsoft.com/office/drawing/2014/main" id="{CA0E28F7-C2FC-6CA9-E824-0E775DE5C238}"/>
              </a:ext>
            </a:extLst>
          </p:cNvPr>
          <p:cNvSpPr txBox="1"/>
          <p:nvPr/>
        </p:nvSpPr>
        <p:spPr>
          <a:xfrm>
            <a:off x="4836485" y="3733800"/>
            <a:ext cx="1411915"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1" i="0" u="none" strike="noStrike" kern="1200" cap="none" spc="0" normalizeH="0" baseline="0" noProof="0" dirty="0" err="1">
                <a:ln>
                  <a:noFill/>
                </a:ln>
                <a:solidFill>
                  <a:srgbClr val="F92D67"/>
                </a:solidFill>
                <a:effectLst/>
                <a:uLnTx/>
                <a:uFillTx/>
                <a:latin typeface="Nunito Black" pitchFamily="2" charset="0"/>
              </a:rPr>
              <a:t>Bác</a:t>
            </a:r>
            <a:r>
              <a:rPr kumimoji="0" lang="en-US" sz="2400" b="1" i="0" u="none" strike="noStrike" kern="1200" cap="none" spc="0" normalizeH="0" noProof="0" dirty="0">
                <a:ln>
                  <a:noFill/>
                </a:ln>
                <a:solidFill>
                  <a:srgbClr val="F92D67"/>
                </a:solidFill>
                <a:effectLst/>
                <a:uLnTx/>
                <a:uFillTx/>
                <a:latin typeface="Nunito Black" pitchFamily="2" charset="0"/>
              </a:rPr>
              <a:t> </a:t>
            </a:r>
            <a:r>
              <a:rPr kumimoji="0" lang="en-US" sz="2400" b="1" i="0" u="none" strike="noStrike" kern="1200" cap="none" spc="0" normalizeH="0" noProof="0" dirty="0" err="1">
                <a:ln>
                  <a:noFill/>
                </a:ln>
                <a:solidFill>
                  <a:srgbClr val="F92D67"/>
                </a:solidFill>
                <a:effectLst/>
                <a:uLnTx/>
                <a:uFillTx/>
                <a:latin typeface="Nunito Black" pitchFamily="2" charset="0"/>
              </a:rPr>
              <a:t>sĩ</a:t>
            </a:r>
            <a:endParaRPr kumimoji="0" lang="en-US" sz="2400" b="1" i="0" u="none" strike="noStrike" kern="1200" cap="none" spc="0" normalizeH="0" baseline="0" noProof="0" dirty="0">
              <a:ln>
                <a:noFill/>
              </a:ln>
              <a:solidFill>
                <a:srgbClr val="F92D67"/>
              </a:solidFill>
              <a:effectLst/>
              <a:uLnTx/>
              <a:uFillTx/>
              <a:latin typeface="Nunito Black" pitchFamily="2" charset="0"/>
            </a:endParaRPr>
          </a:p>
        </p:txBody>
      </p:sp>
      <p:sp>
        <p:nvSpPr>
          <p:cNvPr id="22" name="TextBox 21">
            <a:extLst>
              <a:ext uri="{FF2B5EF4-FFF2-40B4-BE49-F238E27FC236}">
                <a16:creationId xmlns="" xmlns:a16="http://schemas.microsoft.com/office/drawing/2014/main" id="{CA0E28F7-C2FC-6CA9-E824-0E775DE5C238}"/>
              </a:ext>
            </a:extLst>
          </p:cNvPr>
          <p:cNvSpPr txBox="1"/>
          <p:nvPr/>
        </p:nvSpPr>
        <p:spPr>
          <a:xfrm>
            <a:off x="4666142" y="5486400"/>
            <a:ext cx="1887058"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1" i="0" u="none" strike="noStrike" kern="1200" cap="none" spc="0" normalizeH="0" baseline="0" noProof="0" dirty="0" err="1">
                <a:ln>
                  <a:noFill/>
                </a:ln>
                <a:solidFill>
                  <a:srgbClr val="F92D67"/>
                </a:solidFill>
                <a:effectLst/>
                <a:uLnTx/>
                <a:uFillTx/>
                <a:latin typeface="Nunito Black" pitchFamily="2" charset="0"/>
              </a:rPr>
              <a:t>Nông</a:t>
            </a:r>
            <a:r>
              <a:rPr kumimoji="0" lang="en-US" sz="2400" b="1" i="0" u="none" strike="noStrike" kern="1200" cap="none" spc="0" normalizeH="0" noProof="0" dirty="0">
                <a:ln>
                  <a:noFill/>
                </a:ln>
                <a:solidFill>
                  <a:srgbClr val="F92D67"/>
                </a:solidFill>
                <a:effectLst/>
                <a:uLnTx/>
                <a:uFillTx/>
                <a:latin typeface="Nunito Black" pitchFamily="2" charset="0"/>
              </a:rPr>
              <a:t> </a:t>
            </a:r>
            <a:r>
              <a:rPr kumimoji="0" lang="en-US" sz="2400" b="1" i="0" u="none" strike="noStrike" kern="1200" cap="none" spc="0" normalizeH="0" noProof="0" dirty="0" err="1">
                <a:ln>
                  <a:noFill/>
                </a:ln>
                <a:solidFill>
                  <a:srgbClr val="F92D67"/>
                </a:solidFill>
                <a:effectLst/>
                <a:uLnTx/>
                <a:uFillTx/>
                <a:latin typeface="Nunito Black" pitchFamily="2" charset="0"/>
              </a:rPr>
              <a:t>dân</a:t>
            </a:r>
            <a:endParaRPr kumimoji="0" lang="en-US" sz="2400" b="1" i="0" u="none" strike="noStrike" kern="1200" cap="none" spc="0" normalizeH="0" baseline="0" noProof="0" dirty="0">
              <a:ln>
                <a:noFill/>
              </a:ln>
              <a:solidFill>
                <a:srgbClr val="F92D67"/>
              </a:solidFill>
              <a:effectLst/>
              <a:uLnTx/>
              <a:uFillTx/>
              <a:latin typeface="Nunito Black" pitchFamily="2" charset="0"/>
            </a:endParaRPr>
          </a:p>
        </p:txBody>
      </p:sp>
      <p:sp>
        <p:nvSpPr>
          <p:cNvPr id="23" name="TextBox 22">
            <a:extLst>
              <a:ext uri="{FF2B5EF4-FFF2-40B4-BE49-F238E27FC236}">
                <a16:creationId xmlns="" xmlns:a16="http://schemas.microsoft.com/office/drawing/2014/main" id="{CA0E28F7-C2FC-6CA9-E824-0E775DE5C238}"/>
              </a:ext>
            </a:extLst>
          </p:cNvPr>
          <p:cNvSpPr txBox="1"/>
          <p:nvPr/>
        </p:nvSpPr>
        <p:spPr>
          <a:xfrm>
            <a:off x="4648200" y="4648200"/>
            <a:ext cx="2057400"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1" i="0" u="none" strike="noStrike" kern="1200" cap="none" spc="0" normalizeH="0" baseline="0" noProof="0" dirty="0" err="1">
                <a:ln>
                  <a:noFill/>
                </a:ln>
                <a:solidFill>
                  <a:srgbClr val="F92D67"/>
                </a:solidFill>
                <a:effectLst/>
                <a:uLnTx/>
                <a:uFillTx/>
                <a:latin typeface="Nunito Black" pitchFamily="2" charset="0"/>
              </a:rPr>
              <a:t>Thầy</a:t>
            </a:r>
            <a:r>
              <a:rPr kumimoji="0" lang="en-US" sz="2400" b="1" i="0" u="none" strike="noStrike" kern="1200" cap="none" spc="0" normalizeH="0" noProof="0" dirty="0">
                <a:ln>
                  <a:noFill/>
                </a:ln>
                <a:solidFill>
                  <a:srgbClr val="F92D67"/>
                </a:solidFill>
                <a:effectLst/>
                <a:uLnTx/>
                <a:uFillTx/>
                <a:latin typeface="Nunito Black" pitchFamily="2" charset="0"/>
              </a:rPr>
              <a:t> </a:t>
            </a:r>
            <a:r>
              <a:rPr kumimoji="0" lang="en-US" sz="2400" b="1" i="0" u="none" strike="noStrike" kern="1200" cap="none" spc="0" normalizeH="0" noProof="0" dirty="0" err="1">
                <a:ln>
                  <a:noFill/>
                </a:ln>
                <a:solidFill>
                  <a:srgbClr val="F92D67"/>
                </a:solidFill>
                <a:effectLst/>
                <a:uLnTx/>
                <a:uFillTx/>
                <a:latin typeface="Nunito Black" pitchFamily="2" charset="0"/>
              </a:rPr>
              <a:t>thuốc</a:t>
            </a:r>
            <a:endParaRPr kumimoji="0" lang="en-US" sz="2400" b="1" i="0" u="none" strike="noStrike" kern="1200" cap="none" spc="0" normalizeH="0" baseline="0" noProof="0" dirty="0">
              <a:ln>
                <a:noFill/>
              </a:ln>
              <a:solidFill>
                <a:srgbClr val="F92D67"/>
              </a:solidFill>
              <a:effectLst/>
              <a:uLnTx/>
              <a:uFillTx/>
              <a:latin typeface="Nunito Black" pitchFamily="2" charset="0"/>
            </a:endParaRPr>
          </a:p>
        </p:txBody>
      </p:sp>
      <p:sp>
        <p:nvSpPr>
          <p:cNvPr id="24" name="TextBox 23">
            <a:extLst>
              <a:ext uri="{FF2B5EF4-FFF2-40B4-BE49-F238E27FC236}">
                <a16:creationId xmlns="" xmlns:a16="http://schemas.microsoft.com/office/drawing/2014/main" id="{CA0E28F7-C2FC-6CA9-E824-0E775DE5C238}"/>
              </a:ext>
            </a:extLst>
          </p:cNvPr>
          <p:cNvSpPr txBox="1"/>
          <p:nvPr/>
        </p:nvSpPr>
        <p:spPr>
          <a:xfrm>
            <a:off x="7772400" y="4648200"/>
            <a:ext cx="2057400"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1" i="0" u="none" strike="noStrike" kern="1200" cap="none" spc="0" normalizeH="0" baseline="0" noProof="0" dirty="0" err="1">
                <a:ln>
                  <a:noFill/>
                </a:ln>
                <a:solidFill>
                  <a:srgbClr val="F92D67"/>
                </a:solidFill>
                <a:effectLst/>
                <a:uLnTx/>
                <a:uFillTx/>
                <a:latin typeface="Nunito Black" pitchFamily="2" charset="0"/>
              </a:rPr>
              <a:t>Bán</a:t>
            </a:r>
            <a:r>
              <a:rPr kumimoji="0" lang="en-US" sz="2400" b="1" i="0" u="none" strike="noStrike" kern="1200" cap="none" spc="0" normalizeH="0" noProof="0" dirty="0">
                <a:ln>
                  <a:noFill/>
                </a:ln>
                <a:solidFill>
                  <a:srgbClr val="F92D67"/>
                </a:solidFill>
                <a:effectLst/>
                <a:uLnTx/>
                <a:uFillTx/>
                <a:latin typeface="Nunito Black" pitchFamily="2" charset="0"/>
              </a:rPr>
              <a:t> </a:t>
            </a:r>
            <a:r>
              <a:rPr kumimoji="0" lang="en-US" sz="2400" b="1" i="0" u="none" strike="noStrike" kern="1200" cap="none" spc="0" normalizeH="0" noProof="0" dirty="0" err="1">
                <a:ln>
                  <a:noFill/>
                </a:ln>
                <a:solidFill>
                  <a:srgbClr val="F92D67"/>
                </a:solidFill>
                <a:effectLst/>
                <a:uLnTx/>
                <a:uFillTx/>
                <a:latin typeface="Nunito Black" pitchFamily="2" charset="0"/>
              </a:rPr>
              <a:t>thuốc</a:t>
            </a:r>
            <a:endParaRPr kumimoji="0" lang="en-US" sz="2400" b="1" i="0" u="none" strike="noStrike" kern="1200" cap="none" spc="0" normalizeH="0" baseline="0" noProof="0" dirty="0">
              <a:ln>
                <a:noFill/>
              </a:ln>
              <a:solidFill>
                <a:srgbClr val="F92D67"/>
              </a:solidFill>
              <a:effectLst/>
              <a:uLnTx/>
              <a:uFillTx/>
              <a:latin typeface="Nunito Black" pitchFamily="2" charset="0"/>
            </a:endParaRPr>
          </a:p>
        </p:txBody>
      </p:sp>
      <p:sp>
        <p:nvSpPr>
          <p:cNvPr id="25" name="TextBox 24">
            <a:extLst>
              <a:ext uri="{FF2B5EF4-FFF2-40B4-BE49-F238E27FC236}">
                <a16:creationId xmlns="" xmlns:a16="http://schemas.microsoft.com/office/drawing/2014/main" id="{CA0E28F7-C2FC-6CA9-E824-0E775DE5C238}"/>
              </a:ext>
            </a:extLst>
          </p:cNvPr>
          <p:cNvSpPr txBox="1"/>
          <p:nvPr/>
        </p:nvSpPr>
        <p:spPr>
          <a:xfrm>
            <a:off x="7526844" y="5410200"/>
            <a:ext cx="3141156" cy="6096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defTabSz="609539" rtl="0" eaLnBrk="1" fontAlgn="auto" latinLnBrk="0" hangingPunct="1">
              <a:spcBef>
                <a:spcPct val="0"/>
              </a:spcBef>
              <a:buClrTx/>
              <a:buSzTx/>
              <a:buFontTx/>
              <a:buNone/>
              <a:tabLst/>
              <a:defRPr/>
            </a:pPr>
            <a:r>
              <a:rPr kumimoji="0" lang="en-US" sz="2400" b="1" i="0" u="none" strike="noStrike" kern="1200" cap="none" spc="0" normalizeH="0" baseline="0" noProof="0" dirty="0" err="1">
                <a:ln>
                  <a:noFill/>
                </a:ln>
                <a:solidFill>
                  <a:srgbClr val="F92D67"/>
                </a:solidFill>
                <a:effectLst/>
                <a:uLnTx/>
                <a:uFillTx/>
                <a:latin typeface="Nunito Black" pitchFamily="2" charset="0"/>
              </a:rPr>
              <a:t>Trồng</a:t>
            </a:r>
            <a:r>
              <a:rPr kumimoji="0" lang="en-US" sz="2400" b="1" i="0" u="none" strike="noStrike" kern="1200" cap="none" spc="0" normalizeH="0" noProof="0" dirty="0">
                <a:ln>
                  <a:noFill/>
                </a:ln>
                <a:solidFill>
                  <a:srgbClr val="F92D67"/>
                </a:solidFill>
                <a:effectLst/>
                <a:uLnTx/>
                <a:uFillTx/>
                <a:latin typeface="Nunito Black" pitchFamily="2" charset="0"/>
              </a:rPr>
              <a:t> </a:t>
            </a:r>
            <a:r>
              <a:rPr kumimoji="0" lang="en-US" sz="2400" b="1" i="0" u="none" strike="noStrike" kern="1200" cap="none" spc="0" normalizeH="0" noProof="0" dirty="0" err="1">
                <a:ln>
                  <a:noFill/>
                </a:ln>
                <a:solidFill>
                  <a:srgbClr val="F92D67"/>
                </a:solidFill>
                <a:effectLst/>
                <a:uLnTx/>
                <a:uFillTx/>
                <a:latin typeface="Nunito Black" pitchFamily="2" charset="0"/>
              </a:rPr>
              <a:t>trọt</a:t>
            </a:r>
            <a:r>
              <a:rPr kumimoji="0" lang="en-US" sz="2400" b="1" i="0" u="none" strike="noStrike" kern="1200" cap="none" spc="0" normalizeH="0" noProof="0" dirty="0">
                <a:ln>
                  <a:noFill/>
                </a:ln>
                <a:solidFill>
                  <a:srgbClr val="F92D67"/>
                </a:solidFill>
                <a:effectLst/>
                <a:uLnTx/>
                <a:uFillTx/>
                <a:latin typeface="Nunito Black" pitchFamily="2" charset="0"/>
              </a:rPr>
              <a:t>,  </a:t>
            </a:r>
            <a:r>
              <a:rPr kumimoji="0" lang="en-US" sz="2400" b="1" i="0" u="none" strike="noStrike" kern="1200" cap="none" spc="0" normalizeH="0" noProof="0" dirty="0" err="1">
                <a:ln>
                  <a:noFill/>
                </a:ln>
                <a:solidFill>
                  <a:srgbClr val="F92D67"/>
                </a:solidFill>
                <a:effectLst/>
                <a:uLnTx/>
                <a:uFillTx/>
                <a:latin typeface="Nunito Black" pitchFamily="2" charset="0"/>
              </a:rPr>
              <a:t>chăn</a:t>
            </a:r>
            <a:r>
              <a:rPr kumimoji="0" lang="en-US" sz="2400" b="1" i="0" u="none" strike="noStrike" kern="1200" cap="none" spc="0" normalizeH="0" noProof="0" dirty="0">
                <a:ln>
                  <a:noFill/>
                </a:ln>
                <a:solidFill>
                  <a:srgbClr val="F92D67"/>
                </a:solidFill>
                <a:effectLst/>
                <a:uLnTx/>
                <a:uFillTx/>
                <a:latin typeface="Nunito Black" pitchFamily="2" charset="0"/>
              </a:rPr>
              <a:t> </a:t>
            </a:r>
            <a:r>
              <a:rPr kumimoji="0" lang="en-US" sz="2400" b="1" i="0" u="none" strike="noStrike" kern="1200" cap="none" spc="0" normalizeH="0" noProof="0" dirty="0" err="1">
                <a:ln>
                  <a:noFill/>
                </a:ln>
                <a:solidFill>
                  <a:srgbClr val="F92D67"/>
                </a:solidFill>
                <a:effectLst/>
                <a:uLnTx/>
                <a:uFillTx/>
                <a:latin typeface="Nunito Black" pitchFamily="2" charset="0"/>
              </a:rPr>
              <a:t>nuôi</a:t>
            </a:r>
            <a:endParaRPr kumimoji="0" lang="en-US" sz="2400" b="1" i="0" u="none" strike="noStrike" kern="1200" cap="none" spc="0" normalizeH="0" baseline="0" noProof="0" dirty="0">
              <a:ln>
                <a:noFill/>
              </a:ln>
              <a:solidFill>
                <a:srgbClr val="F92D67"/>
              </a:solidFill>
              <a:effectLst/>
              <a:uLnTx/>
              <a:uFillTx/>
              <a:latin typeface="Nunito Black" pitchFamily="2" charset="0"/>
            </a:endParaRPr>
          </a:p>
        </p:txBody>
      </p:sp>
    </p:spTree>
    <p:extLst>
      <p:ext uri="{BB962C8B-B14F-4D97-AF65-F5344CB8AC3E}">
        <p14:creationId xmlns:p14="http://schemas.microsoft.com/office/powerpoint/2010/main" val="358026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2" descr="https://img.loigiaihay.com/picture/2022/0315/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1477766"/>
            <a:ext cx="10966974" cy="4161034"/>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8458201" y="838200"/>
            <a:ext cx="3505200" cy="2119525"/>
          </a:xfrm>
          <a:prstGeom prst="cloud">
            <a:avLst/>
          </a:prstGeom>
          <a:solidFill>
            <a:srgbClr val="FFE389"/>
          </a:solidFill>
        </p:spPr>
        <p:txBody>
          <a:bodyPr wrap="square">
            <a:spAutoFit/>
          </a:bodyPr>
          <a:lstStyle/>
          <a:p>
            <a:pPr algn="ctr">
              <a:lnSpc>
                <a:spcPct val="120000"/>
              </a:lnSpc>
            </a:pPr>
            <a:r>
              <a:rPr kumimoji="0" lang="en-US" sz="2400" b="0" i="0" u="none" strike="noStrike" kern="1200" cap="none" spc="0" normalizeH="0" baseline="0" noProof="0" dirty="0" err="1">
                <a:ln>
                  <a:noFill/>
                </a:ln>
                <a:solidFill>
                  <a:srgbClr val="002060"/>
                </a:solidFill>
                <a:effectLst/>
                <a:uLnTx/>
                <a:uFillTx/>
                <a:latin typeface="Nunito Black" pitchFamily="2" charset="0"/>
              </a:rPr>
              <a:t>Gợi</a:t>
            </a:r>
            <a:r>
              <a:rPr kumimoji="0" lang="en-US" sz="2400" b="0" i="0" u="none" strike="noStrike" kern="1200" cap="none" spc="0" normalizeH="0" baseline="0" noProof="0" dirty="0">
                <a:ln>
                  <a:noFill/>
                </a:ln>
                <a:solidFill>
                  <a:srgbClr val="002060"/>
                </a:solidFill>
                <a:effectLst/>
                <a:uLnTx/>
                <a:uFillTx/>
                <a:latin typeface="Nunito Black" pitchFamily="2" charset="0"/>
              </a:rPr>
              <a:t> ý: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đọc</a:t>
            </a:r>
            <a:r>
              <a:rPr lang="en-US" sz="2400" dirty="0">
                <a:solidFill>
                  <a:srgbClr val="002060"/>
                </a:solidFill>
                <a:latin typeface="Nunito Black" pitchFamily="2" charset="0"/>
              </a:rPr>
              <a:t> </a:t>
            </a:r>
            <a:r>
              <a:rPr lang="en-US" sz="2400" dirty="0" err="1">
                <a:solidFill>
                  <a:srgbClr val="002060"/>
                </a:solidFill>
                <a:latin typeface="Nunito Black" pitchFamily="2" charset="0"/>
              </a:rPr>
              <a:t>kĩ</a:t>
            </a:r>
            <a:r>
              <a:rPr lang="en-US" sz="2400" dirty="0">
                <a:solidFill>
                  <a:srgbClr val="002060"/>
                </a:solidFill>
                <a:latin typeface="Nunito Black" pitchFamily="2" charset="0"/>
              </a:rPr>
              <a:t> </a:t>
            </a:r>
            <a:r>
              <a:rPr lang="en-US" sz="2400" dirty="0" err="1">
                <a:solidFill>
                  <a:srgbClr val="002060"/>
                </a:solidFill>
                <a:latin typeface="Nunito Black" pitchFamily="2" charset="0"/>
              </a:rPr>
              <a:t>các</a:t>
            </a:r>
            <a:r>
              <a:rPr lang="en-US" sz="2400" dirty="0">
                <a:solidFill>
                  <a:srgbClr val="002060"/>
                </a:solidFill>
                <a:latin typeface="Nunito Black" pitchFamily="2" charset="0"/>
              </a:rPr>
              <a:t> </a:t>
            </a:r>
            <a:r>
              <a:rPr lang="en-US" sz="2400" dirty="0" err="1">
                <a:solidFill>
                  <a:srgbClr val="002060"/>
                </a:solidFill>
                <a:latin typeface="Nunito Black" pitchFamily="2" charset="0"/>
              </a:rPr>
              <a:t>câu</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xác</a:t>
            </a:r>
            <a:r>
              <a:rPr lang="en-US" sz="2400" dirty="0">
                <a:solidFill>
                  <a:srgbClr val="002060"/>
                </a:solidFill>
                <a:latin typeface="Nunito Black" pitchFamily="2" charset="0"/>
              </a:rPr>
              <a:t> </a:t>
            </a:r>
            <a:r>
              <a:rPr lang="en-US" sz="2400" dirty="0" err="1">
                <a:solidFill>
                  <a:srgbClr val="002060"/>
                </a:solidFill>
                <a:latin typeface="Nunito Black" pitchFamily="2" charset="0"/>
              </a:rPr>
              <a:t>định</a:t>
            </a:r>
            <a:r>
              <a:rPr lang="en-US" sz="2400" dirty="0">
                <a:solidFill>
                  <a:srgbClr val="002060"/>
                </a:solidFill>
                <a:latin typeface="Nunito Black" pitchFamily="2" charset="0"/>
              </a:rPr>
              <a:t> </a:t>
            </a:r>
            <a:r>
              <a:rPr lang="en-US" sz="2400" dirty="0" err="1">
                <a:solidFill>
                  <a:srgbClr val="002060"/>
                </a:solidFill>
                <a:latin typeface="Nunito Black" pitchFamily="2" charset="0"/>
              </a:rPr>
              <a:t>từ</a:t>
            </a:r>
            <a:r>
              <a:rPr lang="en-US" sz="2400" dirty="0">
                <a:solidFill>
                  <a:srgbClr val="002060"/>
                </a:solidFill>
                <a:latin typeface="Nunito Black" pitchFamily="2" charset="0"/>
              </a:rPr>
              <a:t> </a:t>
            </a:r>
            <a:r>
              <a:rPr lang="en-US" sz="2400" dirty="0" err="1">
                <a:solidFill>
                  <a:srgbClr val="002060"/>
                </a:solidFill>
                <a:latin typeface="Nunito Black" pitchFamily="2" charset="0"/>
              </a:rPr>
              <a:t>để</a:t>
            </a:r>
            <a:r>
              <a:rPr lang="en-US" sz="2400" dirty="0">
                <a:solidFill>
                  <a:srgbClr val="002060"/>
                </a:solidFill>
                <a:latin typeface="Nunito Black" pitchFamily="2" charset="0"/>
              </a:rPr>
              <a:t> </a:t>
            </a:r>
            <a:r>
              <a:rPr lang="en-US" sz="2400" dirty="0" err="1">
                <a:solidFill>
                  <a:srgbClr val="002060"/>
                </a:solidFill>
                <a:latin typeface="Nunito Black" pitchFamily="2" charset="0"/>
              </a:rPr>
              <a:t>hỏi</a:t>
            </a:r>
            <a:r>
              <a:rPr lang="en-US" sz="2400" dirty="0">
                <a:solidFill>
                  <a:srgbClr val="002060"/>
                </a:solidFill>
                <a:latin typeface="Nunito Black" pitchFamily="2" charset="0"/>
              </a:rPr>
              <a:t>.</a:t>
            </a:r>
          </a:p>
        </p:txBody>
      </p:sp>
      <p:sp>
        <p:nvSpPr>
          <p:cNvPr id="10" name="Rounded Rectangle 9"/>
          <p:cNvSpPr/>
          <p:nvPr/>
        </p:nvSpPr>
        <p:spPr>
          <a:xfrm>
            <a:off x="1143000" y="173182"/>
            <a:ext cx="9282856" cy="919401"/>
          </a:xfrm>
          <a:prstGeom prst="roundRect">
            <a:avLst/>
          </a:prstGeom>
          <a:ln w="38100">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algn="just"/>
            <a:r>
              <a:rPr lang="en-US" sz="2400" b="1" dirty="0" err="1">
                <a:solidFill>
                  <a:schemeClr val="bg1"/>
                </a:solidFill>
                <a:latin typeface="Nunito Black" pitchFamily="2" charset="0"/>
              </a:rPr>
              <a:t>Câu</a:t>
            </a:r>
            <a:r>
              <a:rPr lang="en-US" sz="2400" b="1" dirty="0">
                <a:solidFill>
                  <a:schemeClr val="bg1"/>
                </a:solidFill>
                <a:latin typeface="Nunito Black" pitchFamily="2" charset="0"/>
              </a:rPr>
              <a:t> 2: </a:t>
            </a:r>
            <a:r>
              <a:rPr lang="vi-VN" sz="2400" b="1" dirty="0">
                <a:solidFill>
                  <a:schemeClr val="bg1"/>
                </a:solidFill>
                <a:latin typeface="Nunito Black" pitchFamily="2" charset="0"/>
              </a:rPr>
              <a:t>Tìm từ được dùng để hỏi trong mỗi câu dưới đây:</a:t>
            </a:r>
            <a:endParaRPr lang="vi-VN" sz="2400" dirty="0">
              <a:solidFill>
                <a:schemeClr val="bg1"/>
              </a:solidFill>
              <a:latin typeface="Nunito Black" pitchFamily="2" charset="0"/>
            </a:endParaRPr>
          </a:p>
          <a:p>
            <a:pPr algn="just"/>
            <a:r>
              <a:rPr lang="vi-VN" sz="2400" dirty="0">
                <a:solidFill>
                  <a:srgbClr val="FF0000"/>
                </a:solidFill>
                <a:latin typeface="Nunito Black" pitchFamily="2" charset="0"/>
              </a:rPr>
              <a:t>M:</a:t>
            </a:r>
            <a:r>
              <a:rPr lang="vi-VN" sz="2400" dirty="0">
                <a:solidFill>
                  <a:schemeClr val="bg1"/>
                </a:solidFill>
                <a:latin typeface="Nunito Black" pitchFamily="2" charset="0"/>
              </a:rPr>
              <a:t> </a:t>
            </a:r>
            <a:r>
              <a:rPr lang="vi-VN" sz="2400" b="1" dirty="0">
                <a:solidFill>
                  <a:schemeClr val="bg1"/>
                </a:solidFill>
                <a:latin typeface="Nunito Black" pitchFamily="2" charset="0"/>
              </a:rPr>
              <a:t>Câu a: Từ để hỏi là từ “gì”</a:t>
            </a:r>
          </a:p>
        </p:txBody>
      </p:sp>
      <p:sp>
        <p:nvSpPr>
          <p:cNvPr id="2" name="Rounded Rectangle 1"/>
          <p:cNvSpPr/>
          <p:nvPr/>
        </p:nvSpPr>
        <p:spPr>
          <a:xfrm>
            <a:off x="533400" y="5280422"/>
            <a:ext cx="3977640" cy="578882"/>
          </a:xfrm>
          <a:prstGeom prst="roundRect">
            <a:avLst/>
          </a:prstGeom>
          <a:ln/>
        </p:spPr>
        <p:style>
          <a:lnRef idx="3">
            <a:schemeClr val="lt1"/>
          </a:lnRef>
          <a:fillRef idx="1">
            <a:schemeClr val="accent5"/>
          </a:fillRef>
          <a:effectRef idx="1">
            <a:schemeClr val="accent5"/>
          </a:effectRef>
          <a:fontRef idx="minor">
            <a:schemeClr val="lt1"/>
          </a:fontRef>
        </p:style>
        <p:txBody>
          <a:bodyPr wrap="none">
            <a:spAutoFit/>
          </a:bodyPr>
          <a:lstStyle/>
          <a:p>
            <a:r>
              <a:rPr lang="en-US" sz="2800" dirty="0">
                <a:solidFill>
                  <a:schemeClr val="bg1"/>
                </a:solidFill>
                <a:latin typeface="Nunito Black" pitchFamily="2" charset="0"/>
              </a:rPr>
              <a:t>b. </a:t>
            </a:r>
            <a:r>
              <a:rPr lang="en-US" sz="2800" dirty="0" err="1">
                <a:solidFill>
                  <a:schemeClr val="bg1"/>
                </a:solidFill>
                <a:latin typeface="Nunito Black" pitchFamily="2" charset="0"/>
              </a:rPr>
              <a:t>Từ</a:t>
            </a:r>
            <a:r>
              <a:rPr lang="en-US" sz="2800" dirty="0">
                <a:solidFill>
                  <a:schemeClr val="bg1"/>
                </a:solidFill>
                <a:latin typeface="Nunito Black" pitchFamily="2" charset="0"/>
              </a:rPr>
              <a:t> </a:t>
            </a:r>
            <a:r>
              <a:rPr lang="en-US" sz="2800" dirty="0" err="1">
                <a:solidFill>
                  <a:schemeClr val="bg1"/>
                </a:solidFill>
                <a:latin typeface="Nunito Black" pitchFamily="2" charset="0"/>
              </a:rPr>
              <a:t>để</a:t>
            </a:r>
            <a:r>
              <a:rPr lang="en-US" sz="2800" dirty="0">
                <a:solidFill>
                  <a:schemeClr val="bg1"/>
                </a:solidFill>
                <a:latin typeface="Nunito Black" pitchFamily="2" charset="0"/>
              </a:rPr>
              <a:t> </a:t>
            </a:r>
            <a:r>
              <a:rPr lang="en-US" sz="2800" dirty="0" err="1">
                <a:solidFill>
                  <a:schemeClr val="bg1"/>
                </a:solidFill>
                <a:latin typeface="Nunito Black" pitchFamily="2" charset="0"/>
              </a:rPr>
              <a:t>hỏi</a:t>
            </a:r>
            <a:r>
              <a:rPr lang="en-US" sz="2800" dirty="0">
                <a:solidFill>
                  <a:schemeClr val="bg1"/>
                </a:solidFill>
                <a:latin typeface="Nunito Black" pitchFamily="2" charset="0"/>
              </a:rPr>
              <a:t> </a:t>
            </a:r>
            <a:r>
              <a:rPr lang="en-US" sz="2800" dirty="0" err="1">
                <a:solidFill>
                  <a:schemeClr val="bg1"/>
                </a:solidFill>
                <a:latin typeface="Nunito Black" pitchFamily="2" charset="0"/>
              </a:rPr>
              <a:t>là</a:t>
            </a:r>
            <a:r>
              <a:rPr lang="en-US" sz="2800" dirty="0">
                <a:solidFill>
                  <a:schemeClr val="bg1"/>
                </a:solidFill>
                <a:latin typeface="Nunito Black" pitchFamily="2" charset="0"/>
              </a:rPr>
              <a:t> </a:t>
            </a:r>
            <a:r>
              <a:rPr lang="en-US" sz="2800" dirty="0" err="1">
                <a:solidFill>
                  <a:schemeClr val="bg1"/>
                </a:solidFill>
                <a:latin typeface="Nunito Black" pitchFamily="2" charset="0"/>
              </a:rPr>
              <a:t>từ</a:t>
            </a:r>
            <a:r>
              <a:rPr lang="en-US" sz="2800" dirty="0">
                <a:solidFill>
                  <a:schemeClr val="bg1"/>
                </a:solidFill>
                <a:latin typeface="Nunito Black" pitchFamily="2" charset="0"/>
              </a:rPr>
              <a:t> “</a:t>
            </a:r>
            <a:r>
              <a:rPr lang="en-US" sz="2800" dirty="0" err="1">
                <a:solidFill>
                  <a:schemeClr val="bg1"/>
                </a:solidFill>
                <a:latin typeface="Nunito Black" pitchFamily="2" charset="0"/>
              </a:rPr>
              <a:t>Vì</a:t>
            </a:r>
            <a:r>
              <a:rPr lang="en-US" sz="2800" dirty="0">
                <a:solidFill>
                  <a:schemeClr val="bg1"/>
                </a:solidFill>
                <a:latin typeface="Nunito Black" pitchFamily="2" charset="0"/>
              </a:rPr>
              <a:t> </a:t>
            </a:r>
            <a:r>
              <a:rPr lang="en-US" sz="2800" dirty="0" err="1">
                <a:solidFill>
                  <a:schemeClr val="bg1"/>
                </a:solidFill>
                <a:latin typeface="Nunito Black" pitchFamily="2" charset="0"/>
              </a:rPr>
              <a:t>sao</a:t>
            </a:r>
            <a:r>
              <a:rPr lang="en-US" sz="2800" dirty="0">
                <a:solidFill>
                  <a:schemeClr val="bg1"/>
                </a:solidFill>
                <a:latin typeface="Nunito Black" pitchFamily="2" charset="0"/>
              </a:rPr>
              <a:t>”</a:t>
            </a:r>
          </a:p>
        </p:txBody>
      </p:sp>
      <p:sp>
        <p:nvSpPr>
          <p:cNvPr id="12" name="Rounded Rectangle 11"/>
          <p:cNvSpPr/>
          <p:nvPr/>
        </p:nvSpPr>
        <p:spPr>
          <a:xfrm>
            <a:off x="7986334" y="5280422"/>
            <a:ext cx="3209239" cy="578882"/>
          </a:xfrm>
          <a:prstGeom prst="roundRect">
            <a:avLst/>
          </a:prstGeom>
          <a:ln/>
        </p:spPr>
        <p:style>
          <a:lnRef idx="3">
            <a:schemeClr val="lt1"/>
          </a:lnRef>
          <a:fillRef idx="1">
            <a:schemeClr val="accent4"/>
          </a:fillRef>
          <a:effectRef idx="1">
            <a:schemeClr val="accent4"/>
          </a:effectRef>
          <a:fontRef idx="minor">
            <a:schemeClr val="lt1"/>
          </a:fontRef>
        </p:style>
        <p:txBody>
          <a:bodyPr wrap="none">
            <a:spAutoFit/>
          </a:bodyPr>
          <a:lstStyle/>
          <a:p>
            <a:r>
              <a:rPr lang="en-US" sz="2800" dirty="0">
                <a:solidFill>
                  <a:schemeClr val="bg1"/>
                </a:solidFill>
                <a:latin typeface="Nunito Black" pitchFamily="2" charset="0"/>
              </a:rPr>
              <a:t>c. </a:t>
            </a:r>
            <a:r>
              <a:rPr lang="en-US" sz="2800" dirty="0" err="1">
                <a:solidFill>
                  <a:schemeClr val="bg1"/>
                </a:solidFill>
                <a:latin typeface="Nunito Black" pitchFamily="2" charset="0"/>
              </a:rPr>
              <a:t>Từ</a:t>
            </a:r>
            <a:r>
              <a:rPr lang="en-US" sz="2800" dirty="0">
                <a:solidFill>
                  <a:schemeClr val="bg1"/>
                </a:solidFill>
                <a:latin typeface="Nunito Black" pitchFamily="2" charset="0"/>
              </a:rPr>
              <a:t> </a:t>
            </a:r>
            <a:r>
              <a:rPr lang="en-US" sz="2800" dirty="0" err="1">
                <a:solidFill>
                  <a:schemeClr val="bg1"/>
                </a:solidFill>
                <a:latin typeface="Nunito Black" pitchFamily="2" charset="0"/>
              </a:rPr>
              <a:t>để</a:t>
            </a:r>
            <a:r>
              <a:rPr lang="en-US" sz="2800" dirty="0">
                <a:solidFill>
                  <a:schemeClr val="bg1"/>
                </a:solidFill>
                <a:latin typeface="Nunito Black" pitchFamily="2" charset="0"/>
              </a:rPr>
              <a:t> </a:t>
            </a:r>
            <a:r>
              <a:rPr lang="en-US" sz="2800" dirty="0" err="1">
                <a:solidFill>
                  <a:schemeClr val="bg1"/>
                </a:solidFill>
                <a:latin typeface="Nunito Black" pitchFamily="2" charset="0"/>
              </a:rPr>
              <a:t>hỏi</a:t>
            </a:r>
            <a:r>
              <a:rPr lang="en-US" sz="2800" dirty="0">
                <a:solidFill>
                  <a:schemeClr val="bg1"/>
                </a:solidFill>
                <a:latin typeface="Nunito Black" pitchFamily="2" charset="0"/>
              </a:rPr>
              <a:t> </a:t>
            </a:r>
            <a:r>
              <a:rPr lang="en-US" sz="2800" dirty="0" err="1">
                <a:solidFill>
                  <a:schemeClr val="bg1"/>
                </a:solidFill>
                <a:latin typeface="Nunito Black" pitchFamily="2" charset="0"/>
              </a:rPr>
              <a:t>là</a:t>
            </a:r>
            <a:r>
              <a:rPr lang="en-US" sz="2800" dirty="0">
                <a:solidFill>
                  <a:schemeClr val="bg1"/>
                </a:solidFill>
                <a:latin typeface="Nunito Black" pitchFamily="2" charset="0"/>
              </a:rPr>
              <a:t> </a:t>
            </a:r>
            <a:r>
              <a:rPr lang="en-US" sz="2800" dirty="0" err="1">
                <a:solidFill>
                  <a:schemeClr val="bg1"/>
                </a:solidFill>
                <a:latin typeface="Nunito Black" pitchFamily="2" charset="0"/>
              </a:rPr>
              <a:t>từ</a:t>
            </a:r>
            <a:r>
              <a:rPr lang="en-US" sz="2800" dirty="0">
                <a:solidFill>
                  <a:schemeClr val="bg1"/>
                </a:solidFill>
                <a:latin typeface="Nunito Black" pitchFamily="2" charset="0"/>
              </a:rPr>
              <a:t> “à”</a:t>
            </a:r>
          </a:p>
        </p:txBody>
      </p:sp>
      <p:sp>
        <p:nvSpPr>
          <p:cNvPr id="13" name="Rounded Rectangle 12"/>
          <p:cNvSpPr/>
          <p:nvPr/>
        </p:nvSpPr>
        <p:spPr>
          <a:xfrm>
            <a:off x="4192280" y="6060616"/>
            <a:ext cx="3712788" cy="578882"/>
          </a:xfrm>
          <a:prstGeom prst="roundRect">
            <a:avLst/>
          </a:prstGeom>
          <a:ln/>
        </p:spPr>
        <p:style>
          <a:lnRef idx="3">
            <a:schemeClr val="lt1"/>
          </a:lnRef>
          <a:fillRef idx="1">
            <a:schemeClr val="accent6"/>
          </a:fillRef>
          <a:effectRef idx="1">
            <a:schemeClr val="accent6"/>
          </a:effectRef>
          <a:fontRef idx="minor">
            <a:schemeClr val="lt1"/>
          </a:fontRef>
        </p:style>
        <p:txBody>
          <a:bodyPr wrap="none">
            <a:spAutoFit/>
          </a:bodyPr>
          <a:lstStyle/>
          <a:p>
            <a:r>
              <a:rPr lang="en-US" sz="2800" dirty="0">
                <a:solidFill>
                  <a:schemeClr val="bg1"/>
                </a:solidFill>
                <a:latin typeface="Nunito Black" pitchFamily="2" charset="0"/>
              </a:rPr>
              <a:t>d. </a:t>
            </a:r>
            <a:r>
              <a:rPr lang="en-US" sz="2800" dirty="0" err="1">
                <a:solidFill>
                  <a:schemeClr val="bg1"/>
                </a:solidFill>
                <a:latin typeface="Nunito Black" pitchFamily="2" charset="0"/>
              </a:rPr>
              <a:t>Từ</a:t>
            </a:r>
            <a:r>
              <a:rPr lang="en-US" sz="2800" dirty="0">
                <a:solidFill>
                  <a:schemeClr val="bg1"/>
                </a:solidFill>
                <a:latin typeface="Nunito Black" pitchFamily="2" charset="0"/>
              </a:rPr>
              <a:t> </a:t>
            </a:r>
            <a:r>
              <a:rPr lang="en-US" sz="2800" dirty="0" err="1">
                <a:solidFill>
                  <a:schemeClr val="bg1"/>
                </a:solidFill>
                <a:latin typeface="Nunito Black" pitchFamily="2" charset="0"/>
              </a:rPr>
              <a:t>để</a:t>
            </a:r>
            <a:r>
              <a:rPr lang="en-US" sz="2800" dirty="0">
                <a:solidFill>
                  <a:schemeClr val="bg1"/>
                </a:solidFill>
                <a:latin typeface="Nunito Black" pitchFamily="2" charset="0"/>
              </a:rPr>
              <a:t> </a:t>
            </a:r>
            <a:r>
              <a:rPr lang="en-US" sz="2800" dirty="0" err="1">
                <a:solidFill>
                  <a:schemeClr val="bg1"/>
                </a:solidFill>
                <a:latin typeface="Nunito Black" pitchFamily="2" charset="0"/>
              </a:rPr>
              <a:t>hỏi</a:t>
            </a:r>
            <a:r>
              <a:rPr lang="en-US" sz="2800" dirty="0">
                <a:solidFill>
                  <a:schemeClr val="bg1"/>
                </a:solidFill>
                <a:latin typeface="Nunito Black" pitchFamily="2" charset="0"/>
              </a:rPr>
              <a:t> </a:t>
            </a:r>
            <a:r>
              <a:rPr lang="en-US" sz="2800" dirty="0" err="1">
                <a:solidFill>
                  <a:schemeClr val="bg1"/>
                </a:solidFill>
                <a:latin typeface="Nunito Black" pitchFamily="2" charset="0"/>
              </a:rPr>
              <a:t>là</a:t>
            </a:r>
            <a:r>
              <a:rPr lang="en-US" sz="2800" dirty="0">
                <a:solidFill>
                  <a:schemeClr val="bg1"/>
                </a:solidFill>
                <a:latin typeface="Nunito Black" pitchFamily="2" charset="0"/>
              </a:rPr>
              <a:t> </a:t>
            </a:r>
            <a:r>
              <a:rPr lang="en-US" sz="2800" dirty="0" err="1">
                <a:solidFill>
                  <a:schemeClr val="bg1"/>
                </a:solidFill>
                <a:latin typeface="Nunito Black" pitchFamily="2" charset="0"/>
              </a:rPr>
              <a:t>từ</a:t>
            </a:r>
            <a:r>
              <a:rPr lang="en-US" sz="2800" dirty="0">
                <a:solidFill>
                  <a:schemeClr val="bg1"/>
                </a:solidFill>
                <a:latin typeface="Nunito Black" pitchFamily="2" charset="0"/>
              </a:rPr>
              <a:t> “</a:t>
            </a:r>
            <a:r>
              <a:rPr lang="en-US" sz="2800" dirty="0" err="1">
                <a:solidFill>
                  <a:schemeClr val="bg1"/>
                </a:solidFill>
                <a:latin typeface="Nunito Black" pitchFamily="2" charset="0"/>
              </a:rPr>
              <a:t>mấy</a:t>
            </a:r>
            <a:r>
              <a:rPr lang="en-US" sz="2800" dirty="0">
                <a:solidFill>
                  <a:schemeClr val="bg1"/>
                </a:solidFill>
                <a:latin typeface="Nunito Black" pitchFamily="2" charset="0"/>
              </a:rPr>
              <a:t>”</a:t>
            </a:r>
          </a:p>
        </p:txBody>
      </p:sp>
    </p:spTree>
    <p:extLst>
      <p:ext uri="{BB962C8B-B14F-4D97-AF65-F5344CB8AC3E}">
        <p14:creationId xmlns:p14="http://schemas.microsoft.com/office/powerpoint/2010/main" val="100335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2"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4377529" y="3124200"/>
            <a:ext cx="29718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FF0000"/>
                </a:solidFill>
                <a:latin typeface="Nunito Black" pitchFamily="2" charset="0"/>
              </a:rPr>
              <a:t>M </a:t>
            </a:r>
            <a:r>
              <a:rPr lang="en-US" sz="2800" dirty="0">
                <a:solidFill>
                  <a:schemeClr val="bg1"/>
                </a:solidFill>
                <a:latin typeface="Nunito Black" pitchFamily="2" charset="0"/>
              </a:rPr>
              <a:t> </a:t>
            </a:r>
            <a:r>
              <a:rPr lang="vi-VN" sz="2800" dirty="0">
                <a:solidFill>
                  <a:srgbClr val="002060"/>
                </a:solidFill>
                <a:latin typeface="Nunito Black" pitchFamily="2" charset="0"/>
              </a:rPr>
              <a:t>a. Nam đi học</a:t>
            </a:r>
          </a:p>
        </p:txBody>
      </p:sp>
      <p:sp>
        <p:nvSpPr>
          <p:cNvPr id="3" name="Rounded Rectangle 2"/>
          <p:cNvSpPr/>
          <p:nvPr/>
        </p:nvSpPr>
        <p:spPr>
          <a:xfrm>
            <a:off x="1135415" y="263782"/>
            <a:ext cx="9191600" cy="2690339"/>
          </a:xfrm>
          <a:prstGeom prst="roundRect">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en-US" sz="2800" b="1" dirty="0" err="1">
                <a:solidFill>
                  <a:srgbClr val="002060"/>
                </a:solidFill>
                <a:latin typeface="Nunito Black" pitchFamily="2" charset="0"/>
              </a:rPr>
              <a:t>Câu</a:t>
            </a:r>
            <a:r>
              <a:rPr lang="en-US" sz="2800" b="1" dirty="0">
                <a:solidFill>
                  <a:srgbClr val="002060"/>
                </a:solidFill>
                <a:latin typeface="Nunito Black" pitchFamily="2" charset="0"/>
              </a:rPr>
              <a:t> 3: </a:t>
            </a:r>
            <a:r>
              <a:rPr lang="vi-VN" sz="2800" b="1" dirty="0">
                <a:solidFill>
                  <a:srgbClr val="002060"/>
                </a:solidFill>
                <a:latin typeface="Nunito Black" pitchFamily="2" charset="0"/>
              </a:rPr>
              <a:t>Chuyển những câu kể dưới đây thành câu hỏi.</a:t>
            </a:r>
            <a:endParaRPr lang="vi-VN" sz="2800" dirty="0">
              <a:solidFill>
                <a:srgbClr val="002060"/>
              </a:solidFill>
              <a:latin typeface="Nunito Black" pitchFamily="2" charset="0"/>
            </a:endParaRPr>
          </a:p>
          <a:p>
            <a:pPr lvl="0" algn="just">
              <a:lnSpc>
                <a:spcPct val="120000"/>
              </a:lnSpc>
              <a:defRPr/>
            </a:pPr>
            <a:r>
              <a:rPr lang="vi-VN" sz="2800" dirty="0">
                <a:solidFill>
                  <a:srgbClr val="002060"/>
                </a:solidFill>
                <a:latin typeface="Nunito Black" pitchFamily="2" charset="0"/>
              </a:rPr>
              <a:t>a. Nam đi </a:t>
            </a:r>
            <a:r>
              <a:rPr lang="vi-VN" sz="2800" dirty="0" smtClean="0">
                <a:solidFill>
                  <a:srgbClr val="002060"/>
                </a:solidFill>
                <a:latin typeface="Nunito Black" pitchFamily="2" charset="0"/>
              </a:rPr>
              <a:t>học</a:t>
            </a:r>
            <a:r>
              <a:rPr lang="en-US" sz="2800" dirty="0" smtClean="0">
                <a:solidFill>
                  <a:srgbClr val="002060"/>
                </a:solidFill>
                <a:latin typeface="Nunito Black" pitchFamily="2" charset="0"/>
              </a:rPr>
              <a:t>.</a:t>
            </a:r>
            <a:endParaRPr lang="vi-VN" sz="2800" dirty="0">
              <a:solidFill>
                <a:srgbClr val="002060"/>
              </a:solidFill>
              <a:latin typeface="Nunito Black" pitchFamily="2" charset="0"/>
            </a:endParaRPr>
          </a:p>
          <a:p>
            <a:pPr lvl="0" algn="just">
              <a:lnSpc>
                <a:spcPct val="120000"/>
              </a:lnSpc>
              <a:defRPr/>
            </a:pPr>
            <a:r>
              <a:rPr lang="vi-VN" sz="2800" dirty="0">
                <a:solidFill>
                  <a:srgbClr val="002060"/>
                </a:solidFill>
                <a:latin typeface="Nunito Black" pitchFamily="2" charset="0"/>
              </a:rPr>
              <a:t>b. Cô giáo vào </a:t>
            </a:r>
            <a:r>
              <a:rPr lang="vi-VN" sz="2800" dirty="0" smtClean="0">
                <a:solidFill>
                  <a:srgbClr val="002060"/>
                </a:solidFill>
                <a:latin typeface="Nunito Black" pitchFamily="2" charset="0"/>
              </a:rPr>
              <a:t>lớp</a:t>
            </a:r>
            <a:r>
              <a:rPr lang="en-US" sz="2800" dirty="0" smtClean="0">
                <a:solidFill>
                  <a:srgbClr val="002060"/>
                </a:solidFill>
                <a:latin typeface="Nunito Black" pitchFamily="2" charset="0"/>
              </a:rPr>
              <a:t>.</a:t>
            </a:r>
            <a:endParaRPr lang="vi-VN" sz="2800" dirty="0">
              <a:solidFill>
                <a:srgbClr val="002060"/>
              </a:solidFill>
              <a:latin typeface="Nunito Black" pitchFamily="2" charset="0"/>
            </a:endParaRPr>
          </a:p>
          <a:p>
            <a:pPr lvl="0" algn="just">
              <a:lnSpc>
                <a:spcPct val="120000"/>
              </a:lnSpc>
              <a:defRPr/>
            </a:pPr>
            <a:r>
              <a:rPr lang="vi-VN" sz="2800" dirty="0">
                <a:solidFill>
                  <a:srgbClr val="002060"/>
                </a:solidFill>
                <a:latin typeface="Nunito Black" pitchFamily="2" charset="0"/>
              </a:rPr>
              <a:t>c. Cậu ấy thích nghề xây dựng.</a:t>
            </a:r>
          </a:p>
          <a:p>
            <a:pPr lvl="0" algn="just">
              <a:lnSpc>
                <a:spcPct val="120000"/>
              </a:lnSpc>
              <a:defRPr/>
            </a:pPr>
            <a:r>
              <a:rPr lang="vi-VN" sz="2800" dirty="0">
                <a:solidFill>
                  <a:srgbClr val="002060"/>
                </a:solidFill>
                <a:latin typeface="Nunito Black" pitchFamily="2" charset="0"/>
              </a:rPr>
              <a:t>d. Trời mưa.</a:t>
            </a:r>
          </a:p>
        </p:txBody>
      </p:sp>
      <p:sp>
        <p:nvSpPr>
          <p:cNvPr id="4" name="Flowchart: Terminator 3"/>
          <p:cNvSpPr/>
          <p:nvPr/>
        </p:nvSpPr>
        <p:spPr>
          <a:xfrm>
            <a:off x="671664" y="3915738"/>
            <a:ext cx="3703407"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srgbClr val="FF0000"/>
                </a:solidFill>
                <a:latin typeface="Nunito Black" pitchFamily="2" charset="0"/>
              </a:rPr>
              <a:t>(1) Nam đi học chưa?</a:t>
            </a:r>
            <a:endParaRPr lang="vi-VN" sz="2800" dirty="0">
              <a:solidFill>
                <a:srgbClr val="FF0000"/>
              </a:solidFill>
              <a:latin typeface="Nunito Black" pitchFamily="2" charset="0"/>
            </a:endParaRPr>
          </a:p>
        </p:txBody>
      </p:sp>
      <p:sp>
        <p:nvSpPr>
          <p:cNvPr id="5" name="Flowchart: Terminator 4"/>
          <p:cNvSpPr/>
          <p:nvPr/>
        </p:nvSpPr>
        <p:spPr>
          <a:xfrm>
            <a:off x="7166653" y="3903879"/>
            <a:ext cx="3178501"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Nunito Black" pitchFamily="2" charset="0"/>
              </a:rPr>
              <a:t>(2) Nam đi học à?</a:t>
            </a:r>
          </a:p>
        </p:txBody>
      </p:sp>
      <p:sp>
        <p:nvSpPr>
          <p:cNvPr id="6" name="Flowchart: Terminator 5"/>
          <p:cNvSpPr/>
          <p:nvPr/>
        </p:nvSpPr>
        <p:spPr>
          <a:xfrm>
            <a:off x="533400" y="5376801"/>
            <a:ext cx="44196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srgbClr val="FF0000"/>
                </a:solidFill>
                <a:latin typeface="Nunito Black" pitchFamily="2" charset="0"/>
              </a:rPr>
              <a:t>(3) Nam có đi học không?</a:t>
            </a:r>
          </a:p>
        </p:txBody>
      </p:sp>
      <p:sp>
        <p:nvSpPr>
          <p:cNvPr id="7" name="Flowchart: Terminator 6"/>
          <p:cNvSpPr/>
          <p:nvPr/>
        </p:nvSpPr>
        <p:spPr>
          <a:xfrm>
            <a:off x="7166653" y="5466305"/>
            <a:ext cx="4141509"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Nunito Black" pitchFamily="2" charset="0"/>
              </a:rPr>
              <a:t>(4) Bao giờ Nam đi học?</a:t>
            </a:r>
          </a:p>
        </p:txBody>
      </p:sp>
    </p:spTree>
    <p:extLst>
      <p:ext uri="{BB962C8B-B14F-4D97-AF65-F5344CB8AC3E}">
        <p14:creationId xmlns:p14="http://schemas.microsoft.com/office/powerpoint/2010/main" val="39364805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descr="Tranh vẽ 20/11 đề tài ngày Nhà giáo Việt Nam đẹp - MET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12" y="188251"/>
            <a:ext cx="11839398" cy="6489639"/>
          </a:xfrm>
          <a:prstGeom prst="roundRect">
            <a:avLst/>
          </a:prstGeom>
          <a:noFill/>
          <a:extLst>
            <a:ext uri="{909E8E84-426E-40DD-AFC4-6F175D3DCCD1}">
              <a14:hiddenFill xmlns:a14="http://schemas.microsoft.com/office/drawing/2010/main">
                <a:solidFill>
                  <a:srgbClr val="FFFFFF"/>
                </a:solidFill>
              </a14:hiddenFill>
            </a:ext>
          </a:extLst>
        </p:spPr>
      </p:pic>
      <p:sp>
        <p:nvSpPr>
          <p:cNvPr id="3" name="Flowchart: Terminator 2"/>
          <p:cNvSpPr/>
          <p:nvPr/>
        </p:nvSpPr>
        <p:spPr>
          <a:xfrm>
            <a:off x="838200" y="256310"/>
            <a:ext cx="3394871"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srgbClr val="002060"/>
                </a:solidFill>
                <a:latin typeface="Nunito Black" pitchFamily="2" charset="0"/>
              </a:rPr>
              <a:t>b. Cô giáo vào lớp</a:t>
            </a:r>
          </a:p>
        </p:txBody>
      </p:sp>
      <p:sp>
        <p:nvSpPr>
          <p:cNvPr id="4" name="Flowchart: Terminator 3"/>
          <p:cNvSpPr/>
          <p:nvPr/>
        </p:nvSpPr>
        <p:spPr>
          <a:xfrm>
            <a:off x="514467" y="1946290"/>
            <a:ext cx="4042336"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Nunito Black" pitchFamily="2" charset="0"/>
              </a:rPr>
              <a:t>- Cô giáo vào lớp chưa?</a:t>
            </a:r>
          </a:p>
        </p:txBody>
      </p:sp>
      <p:sp>
        <p:nvSpPr>
          <p:cNvPr id="5" name="Flowchart: Terminator 4"/>
          <p:cNvSpPr/>
          <p:nvPr/>
        </p:nvSpPr>
        <p:spPr>
          <a:xfrm>
            <a:off x="7354434" y="2337954"/>
            <a:ext cx="34491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Nunito Black" pitchFamily="2" charset="0"/>
              </a:rPr>
              <a:t>- Cô giáo vào lớp ạ?</a:t>
            </a:r>
          </a:p>
        </p:txBody>
      </p:sp>
      <p:sp>
        <p:nvSpPr>
          <p:cNvPr id="6" name="Flowchart: Terminator 5"/>
          <p:cNvSpPr/>
          <p:nvPr/>
        </p:nvSpPr>
        <p:spPr>
          <a:xfrm>
            <a:off x="223013" y="3276599"/>
            <a:ext cx="4758529"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Nunito Black" pitchFamily="2" charset="0"/>
              </a:rPr>
              <a:t>- Cô giáo có vào lớp không?</a:t>
            </a:r>
          </a:p>
        </p:txBody>
      </p:sp>
      <p:sp>
        <p:nvSpPr>
          <p:cNvPr id="7" name="Flowchart: Terminator 6"/>
          <p:cNvSpPr/>
          <p:nvPr/>
        </p:nvSpPr>
        <p:spPr>
          <a:xfrm>
            <a:off x="7086600" y="4648200"/>
            <a:ext cx="454956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Nunito Black" pitchFamily="2" charset="0"/>
              </a:rPr>
              <a:t>- Bao giờ cô giáo vào lớp?</a:t>
            </a:r>
          </a:p>
        </p:txBody>
      </p:sp>
    </p:spTree>
    <p:extLst>
      <p:ext uri="{BB962C8B-B14F-4D97-AF65-F5344CB8AC3E}">
        <p14:creationId xmlns:p14="http://schemas.microsoft.com/office/powerpoint/2010/main" val="14825984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5181600" y="381000"/>
            <a:ext cx="50712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Nunito Black" pitchFamily="2" charset="0"/>
              </a:rPr>
              <a:t>c. Cậu ấy thích nghề xây dựng</a:t>
            </a:r>
          </a:p>
        </p:txBody>
      </p:sp>
      <p:sp>
        <p:nvSpPr>
          <p:cNvPr id="3" name="Flowchart: Terminator 2"/>
          <p:cNvSpPr/>
          <p:nvPr/>
        </p:nvSpPr>
        <p:spPr>
          <a:xfrm>
            <a:off x="177754" y="2857500"/>
            <a:ext cx="5308646"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Nunito Black" pitchFamily="2" charset="0"/>
              </a:rPr>
              <a:t>- Cậu ấy thích nghề xây dựng à?</a:t>
            </a:r>
          </a:p>
        </p:txBody>
      </p:sp>
      <p:sp>
        <p:nvSpPr>
          <p:cNvPr id="4" name="Flowchart: Terminator 3"/>
          <p:cNvSpPr/>
          <p:nvPr/>
        </p:nvSpPr>
        <p:spPr>
          <a:xfrm>
            <a:off x="6248401" y="1524000"/>
            <a:ext cx="57150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Nunito Black" pitchFamily="2" charset="0"/>
              </a:rPr>
              <a:t>- Cậu ấy thích nghề xây dựng sao?</a:t>
            </a:r>
          </a:p>
        </p:txBody>
      </p:sp>
      <p:sp>
        <p:nvSpPr>
          <p:cNvPr id="5" name="Flowchart: Terminator 4"/>
          <p:cNvSpPr/>
          <p:nvPr/>
        </p:nvSpPr>
        <p:spPr>
          <a:xfrm>
            <a:off x="177754" y="4572000"/>
            <a:ext cx="6756446"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Nunito Black" pitchFamily="2" charset="0"/>
              </a:rPr>
              <a:t>- Cậu ấy có thích nghề xây dựng không?</a:t>
            </a:r>
          </a:p>
        </p:txBody>
      </p:sp>
      <p:sp>
        <p:nvSpPr>
          <p:cNvPr id="6" name="Flowchart: Terminator 5"/>
          <p:cNvSpPr/>
          <p:nvPr/>
        </p:nvSpPr>
        <p:spPr>
          <a:xfrm>
            <a:off x="4876800" y="5562600"/>
            <a:ext cx="70866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Nunito Black" pitchFamily="2" charset="0"/>
              </a:rPr>
              <a:t>- Cậu ấy thích nghề xây dựng phải không?</a:t>
            </a:r>
          </a:p>
        </p:txBody>
      </p:sp>
    </p:spTree>
    <p:extLst>
      <p:ext uri="{BB962C8B-B14F-4D97-AF65-F5344CB8AC3E}">
        <p14:creationId xmlns:p14="http://schemas.microsoft.com/office/powerpoint/2010/main" val="122108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4724400" y="1216654"/>
            <a:ext cx="25566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2060"/>
                </a:solidFill>
                <a:latin typeface="Nunito Black" pitchFamily="2" charset="0"/>
              </a:rPr>
              <a:t>d. Trời mưa</a:t>
            </a:r>
          </a:p>
        </p:txBody>
      </p:sp>
      <p:sp>
        <p:nvSpPr>
          <p:cNvPr id="3" name="Flowchart: Terminator 2"/>
          <p:cNvSpPr/>
          <p:nvPr/>
        </p:nvSpPr>
        <p:spPr>
          <a:xfrm>
            <a:off x="1800226" y="2227368"/>
            <a:ext cx="2895599"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Nunito Black" pitchFamily="2" charset="0"/>
              </a:rPr>
              <a:t>- Trời mưa à?</a:t>
            </a:r>
          </a:p>
        </p:txBody>
      </p:sp>
      <p:sp>
        <p:nvSpPr>
          <p:cNvPr id="4" name="Flowchart: Terminator 3"/>
          <p:cNvSpPr/>
          <p:nvPr/>
        </p:nvSpPr>
        <p:spPr>
          <a:xfrm>
            <a:off x="7262022" y="2252319"/>
            <a:ext cx="3477746"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Nunito Black" pitchFamily="2" charset="0"/>
              </a:rPr>
              <a:t>- Trời mưa chưa?</a:t>
            </a:r>
          </a:p>
        </p:txBody>
      </p:sp>
      <p:sp>
        <p:nvSpPr>
          <p:cNvPr id="5" name="Flowchart: Terminator 4"/>
          <p:cNvSpPr/>
          <p:nvPr/>
        </p:nvSpPr>
        <p:spPr>
          <a:xfrm>
            <a:off x="1452232" y="3259410"/>
            <a:ext cx="3776994"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Nunito Black" pitchFamily="2" charset="0"/>
              </a:rPr>
              <a:t>- Trời mưa không?</a:t>
            </a:r>
          </a:p>
        </p:txBody>
      </p:sp>
      <p:sp>
        <p:nvSpPr>
          <p:cNvPr id="6" name="Flowchart: Terminator 5"/>
          <p:cNvSpPr/>
          <p:nvPr/>
        </p:nvSpPr>
        <p:spPr>
          <a:xfrm>
            <a:off x="7262022" y="3276600"/>
            <a:ext cx="3850266"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Nunito Black" pitchFamily="2" charset="0"/>
              </a:rPr>
              <a:t>- Khi nào trời mưa?</a:t>
            </a:r>
          </a:p>
        </p:txBody>
      </p:sp>
      <p:sp>
        <p:nvSpPr>
          <p:cNvPr id="7" name="Flowchart: Terminator 6"/>
          <p:cNvSpPr/>
          <p:nvPr/>
        </p:nvSpPr>
        <p:spPr>
          <a:xfrm>
            <a:off x="3886200" y="5105400"/>
            <a:ext cx="4231267"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Nunito Black" pitchFamily="2" charset="0"/>
              </a:rPr>
              <a:t>- Trời có mưa không?</a:t>
            </a:r>
          </a:p>
        </p:txBody>
      </p:sp>
    </p:spTree>
    <p:extLst>
      <p:ext uri="{BB962C8B-B14F-4D97-AF65-F5344CB8AC3E}">
        <p14:creationId xmlns:p14="http://schemas.microsoft.com/office/powerpoint/2010/main" val="784599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lang="en-US" sz="5400" dirty="0" err="1">
                <a:solidFill>
                  <a:srgbClr val="F92D67"/>
                </a:solidFill>
                <a:latin typeface="Sigmar One" panose="00000500000000000000" pitchFamily="2" charset="0"/>
              </a:rPr>
              <a:t>Luyện</a:t>
            </a:r>
            <a:r>
              <a:rPr lang="en-US" sz="5400" dirty="0">
                <a:solidFill>
                  <a:srgbClr val="F92D67"/>
                </a:solidFill>
                <a:latin typeface="Sigmar One" panose="00000500000000000000" pitchFamily="2" charset="0"/>
              </a:rPr>
              <a:t> </a:t>
            </a:r>
            <a:r>
              <a:rPr lang="en-US" sz="5400" dirty="0" err="1">
                <a:solidFill>
                  <a:srgbClr val="F92D67"/>
                </a:solidFill>
                <a:latin typeface="Sigmar One" panose="00000500000000000000" pitchFamily="2" charset="0"/>
              </a:rPr>
              <a:t>viết</a:t>
            </a:r>
            <a:r>
              <a:rPr lang="en-US" sz="5400" dirty="0">
                <a:solidFill>
                  <a:srgbClr val="F92D67"/>
                </a:solidFill>
                <a:latin typeface="Sigmar One" panose="00000500000000000000" pitchFamily="2" charset="0"/>
              </a:rPr>
              <a:t> </a:t>
            </a:r>
            <a:r>
              <a:rPr lang="en-US" sz="5400" dirty="0" err="1">
                <a:solidFill>
                  <a:srgbClr val="F92D67"/>
                </a:solidFill>
                <a:latin typeface="Sigmar One" panose="00000500000000000000" pitchFamily="2" charset="0"/>
              </a:rPr>
              <a:t>đoạn</a:t>
            </a:r>
            <a:endParaRPr kumimoji="0" lang="en-US" sz="5400" b="0" i="0" u="none" strike="noStrike" kern="1200" cap="none" spc="0" normalizeH="0" baseline="0" noProof="0" dirty="0">
              <a:ln>
                <a:noFill/>
              </a:ln>
              <a:solidFill>
                <a:srgbClr val="F92D67"/>
              </a:solidFill>
              <a:effectLst/>
              <a:uLnTx/>
              <a:uFillTx/>
              <a:latin typeface="Sigmar One" panose="00000500000000000000" pitchFamily="2" charset="0"/>
            </a:endParaRPr>
          </a:p>
        </p:txBody>
      </p:sp>
    </p:spTree>
    <p:extLst>
      <p:ext uri="{BB962C8B-B14F-4D97-AF65-F5344CB8AC3E}">
        <p14:creationId xmlns:p14="http://schemas.microsoft.com/office/powerpoint/2010/main" val="1153804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28801" y="1600200"/>
            <a:ext cx="8610600" cy="1287642"/>
          </a:xfrm>
          <a:prstGeom prst="rect">
            <a:avLst/>
          </a:prstGeom>
        </p:spPr>
      </p:pic>
      <p:pic>
        <p:nvPicPr>
          <p:cNvPr id="2" name="Picture 1"/>
          <p:cNvPicPr>
            <a:picLocks noChangeAspect="1"/>
          </p:cNvPicPr>
          <p:nvPr/>
        </p:nvPicPr>
        <p:blipFill>
          <a:blip r:embed="rId4"/>
          <a:stretch>
            <a:fillRect/>
          </a:stretch>
        </p:blipFill>
        <p:spPr>
          <a:xfrm>
            <a:off x="83390" y="73468"/>
            <a:ext cx="914528" cy="752580"/>
          </a:xfrm>
          <a:prstGeom prst="ellipse">
            <a:avLst/>
          </a:prstGeom>
        </p:spPr>
      </p:pic>
      <p:sp>
        <p:nvSpPr>
          <p:cNvPr id="3" name="Rounded Rectangle 2"/>
          <p:cNvSpPr/>
          <p:nvPr/>
        </p:nvSpPr>
        <p:spPr>
          <a:xfrm>
            <a:off x="838200" y="152400"/>
            <a:ext cx="9906000" cy="1736646"/>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400" b="1" dirty="0">
                <a:solidFill>
                  <a:srgbClr val="008000"/>
                </a:solidFill>
                <a:latin typeface="Nunito Black" pitchFamily="2" charset="0"/>
              </a:rPr>
              <a:t>Câu </a:t>
            </a:r>
            <a:r>
              <a:rPr lang="en-US" sz="2400" b="1" dirty="0">
                <a:solidFill>
                  <a:srgbClr val="008000"/>
                </a:solidFill>
                <a:latin typeface="Nunito Black" pitchFamily="2" charset="0"/>
              </a:rPr>
              <a:t>1</a:t>
            </a:r>
            <a:r>
              <a:rPr lang="en-US" sz="2400" dirty="0">
                <a:solidFill>
                  <a:srgbClr val="008000"/>
                </a:solidFill>
                <a:latin typeface="Nunito Black" pitchFamily="2" charset="0"/>
              </a:rPr>
              <a:t>: </a:t>
            </a:r>
            <a:r>
              <a:rPr lang="vi-VN" sz="2400" b="1" dirty="0">
                <a:solidFill>
                  <a:srgbClr val="008000"/>
                </a:solidFill>
                <a:latin typeface="Nunito Black" pitchFamily="2" charset="0"/>
              </a:rPr>
              <a:t>Trao đổi với các bạn suy nghĩ của mình về các nhân vật trong câu chuyện đã đọc.</a:t>
            </a:r>
            <a:endParaRPr lang="vi-VN" sz="2400" dirty="0">
              <a:solidFill>
                <a:srgbClr val="008000"/>
              </a:solidFill>
              <a:latin typeface="Nunito Black" pitchFamily="2" charset="0"/>
            </a:endParaRPr>
          </a:p>
          <a:p>
            <a:pPr algn="just"/>
            <a:r>
              <a:rPr lang="vi-VN" sz="2400" i="1" dirty="0">
                <a:solidFill>
                  <a:srgbClr val="FF0000"/>
                </a:solidFill>
                <a:latin typeface="Nunito Black" pitchFamily="2" charset="0"/>
              </a:rPr>
              <a:t>G:</a:t>
            </a:r>
            <a:r>
              <a:rPr lang="vi-VN" sz="2400" i="1" dirty="0">
                <a:solidFill>
                  <a:srgbClr val="008000"/>
                </a:solidFill>
                <a:latin typeface="Nunito Black" pitchFamily="2" charset="0"/>
              </a:rPr>
              <a:t> Đọc những câu chuyện gợi ý dưới đây để nhớ lại các chi tiết về những nhân vật đã đọc.</a:t>
            </a:r>
          </a:p>
        </p:txBody>
      </p:sp>
      <p:pic>
        <p:nvPicPr>
          <p:cNvPr id="5" name="Picture 4"/>
          <p:cNvPicPr>
            <a:picLocks noChangeAspect="1"/>
          </p:cNvPicPr>
          <p:nvPr/>
        </p:nvPicPr>
        <p:blipFill>
          <a:blip r:embed="rId5"/>
          <a:stretch>
            <a:fillRect/>
          </a:stretch>
        </p:blipFill>
        <p:spPr>
          <a:xfrm>
            <a:off x="1828801" y="4038470"/>
            <a:ext cx="8610599" cy="1342435"/>
          </a:xfrm>
          <a:prstGeom prst="rect">
            <a:avLst/>
          </a:prstGeom>
        </p:spPr>
      </p:pic>
      <p:pic>
        <p:nvPicPr>
          <p:cNvPr id="7" name="Picture 6"/>
          <p:cNvPicPr>
            <a:picLocks noChangeAspect="1"/>
          </p:cNvPicPr>
          <p:nvPr/>
        </p:nvPicPr>
        <p:blipFill>
          <a:blip r:embed="rId6"/>
          <a:stretch>
            <a:fillRect/>
          </a:stretch>
        </p:blipFill>
        <p:spPr>
          <a:xfrm>
            <a:off x="1828801" y="2818025"/>
            <a:ext cx="8610599" cy="1296775"/>
          </a:xfrm>
          <a:prstGeom prst="rect">
            <a:avLst/>
          </a:prstGeom>
        </p:spPr>
      </p:pic>
      <p:pic>
        <p:nvPicPr>
          <p:cNvPr id="8" name="Picture 7"/>
          <p:cNvPicPr>
            <a:picLocks noChangeAspect="1"/>
          </p:cNvPicPr>
          <p:nvPr/>
        </p:nvPicPr>
        <p:blipFill>
          <a:blip r:embed="rId7"/>
          <a:stretch>
            <a:fillRect/>
          </a:stretch>
        </p:blipFill>
        <p:spPr>
          <a:xfrm>
            <a:off x="1828801" y="5380905"/>
            <a:ext cx="8610599" cy="1324695"/>
          </a:xfrm>
          <a:prstGeom prst="rect">
            <a:avLst/>
          </a:prstGeom>
        </p:spPr>
      </p:pic>
    </p:spTree>
    <p:extLst>
      <p:ext uri="{BB962C8B-B14F-4D97-AF65-F5344CB8AC3E}">
        <p14:creationId xmlns:p14="http://schemas.microsoft.com/office/powerpoint/2010/main" val="1716939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6283354" y="435506"/>
            <a:ext cx="5633261" cy="4129315"/>
          </a:xfrm>
          <a:prstGeom prst="rect">
            <a:avLst/>
          </a:prstGeom>
        </p:spPr>
      </p:pic>
      <p:grpSp>
        <p:nvGrpSpPr>
          <p:cNvPr id="4" name="Group 3"/>
          <p:cNvGrpSpPr/>
          <p:nvPr/>
        </p:nvGrpSpPr>
        <p:grpSpPr>
          <a:xfrm>
            <a:off x="1219200" y="200524"/>
            <a:ext cx="4195123" cy="713876"/>
            <a:chOff x="1295400" y="176156"/>
            <a:chExt cx="4195123" cy="713876"/>
          </a:xfrm>
        </p:grpSpPr>
        <p:pic>
          <p:nvPicPr>
            <p:cNvPr id="5" name="Picture 4"/>
            <p:cNvPicPr>
              <a:picLocks noChangeAspect="1"/>
            </p:cNvPicPr>
            <p:nvPr/>
          </p:nvPicPr>
          <p:blipFill>
            <a:blip r:embed="rId4"/>
            <a:stretch>
              <a:fillRect/>
            </a:stretch>
          </p:blipFill>
          <p:spPr>
            <a:xfrm>
              <a:off x="1295400" y="176156"/>
              <a:ext cx="4195123" cy="713876"/>
            </a:xfrm>
            <a:prstGeom prst="rect">
              <a:avLst/>
            </a:prstGeom>
          </p:spPr>
        </p:pic>
        <p:sp>
          <p:nvSpPr>
            <p:cNvPr id="6" name="Rectangle 5"/>
            <p:cNvSpPr/>
            <p:nvPr/>
          </p:nvSpPr>
          <p:spPr>
            <a:xfrm>
              <a:off x="1524000" y="256940"/>
              <a:ext cx="3421129" cy="523220"/>
            </a:xfrm>
            <a:prstGeom prst="rect">
              <a:avLst/>
            </a:prstGeom>
          </p:spPr>
          <p:txBody>
            <a:bodyPr wrap="none">
              <a:spAutoFit/>
            </a:bodyPr>
            <a:lstStyle/>
            <a:p>
              <a:r>
                <a:rPr lang="en-US" sz="2800" b="1" dirty="0" err="1">
                  <a:solidFill>
                    <a:srgbClr val="002060"/>
                  </a:solidFill>
                  <a:latin typeface="Nunito Black" pitchFamily="2" charset="0"/>
                </a:rPr>
                <a:t>Cùng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nhau</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giải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đố</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grpSp>
      <p:pic>
        <p:nvPicPr>
          <p:cNvPr id="13" name="Picture 12"/>
          <p:cNvPicPr>
            <a:picLocks noChangeAspect="1"/>
          </p:cNvPicPr>
          <p:nvPr/>
        </p:nvPicPr>
        <p:blipFill rotWithShape="1">
          <a:blip r:embed="rId5"/>
          <a:srcRect r="5045"/>
          <a:stretch/>
        </p:blipFill>
        <p:spPr>
          <a:xfrm>
            <a:off x="136524" y="1213561"/>
            <a:ext cx="5978235" cy="3928894"/>
          </a:xfrm>
          <a:prstGeom prst="rect">
            <a:avLst/>
          </a:prstGeom>
        </p:spPr>
      </p:pic>
      <p:pic>
        <p:nvPicPr>
          <p:cNvPr id="15" name="Picture 14" descr="A picture containing toy, doll, clipart&#10;&#10;Description automatically generated">
            <a:extLst>
              <a:ext uri="{FF2B5EF4-FFF2-40B4-BE49-F238E27FC236}">
                <a16:creationId xmlns="" xmlns:a16="http://schemas.microsoft.com/office/drawing/2014/main" id="{A194BB64-527E-9936-0BDE-0B88D0B09E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75" b="90828" l="11726" r="74919">
                        <a14:foregroundMark x1="18893" y1="10947" x2="18893" y2="10947"/>
                        <a14:foregroundMark x1="19870" y1="8580" x2="19870" y2="8580"/>
                        <a14:foregroundMark x1="26059" y1="21598" x2="26059" y2="21598"/>
                        <a14:foregroundMark x1="25081" y1="25444" x2="25081" y2="25444"/>
                        <a14:foregroundMark x1="37459" y1="22781" x2="37459" y2="22781"/>
                        <a14:foregroundMark x1="21173" y1="8580" x2="32899" y2="14201"/>
                        <a14:foregroundMark x1="26710" y1="7988" x2="37134" y2="17456"/>
                        <a14:foregroundMark x1="16938" y1="19822" x2="36482" y2="22781"/>
                        <a14:foregroundMark x1="20195" y1="10651" x2="13681" y2="13609"/>
                        <a14:foregroundMark x1="14007" y1="17160" x2="14007" y2="17160"/>
                        <a14:foregroundMark x1="14007" y1="17160" x2="14984" y2="12722"/>
                        <a14:foregroundMark x1="14984" y1="21006" x2="14984" y2="21006"/>
                        <a14:foregroundMark x1="13029" y1="19231" x2="13681" y2="21893"/>
                        <a14:foregroundMark x1="12704" y1="22781" x2="22801" y2="24852"/>
                        <a14:foregroundMark x1="25081" y1="27219" x2="35831" y2="21006"/>
                        <a14:foregroundMark x1="49511" y1="87574" x2="49511" y2="87574"/>
                        <a14:foregroundMark x1="38762" y1="88757" x2="38762" y2="88757"/>
                        <a14:foregroundMark x1="65472" y1="87870" x2="65472" y2="87870"/>
                        <a14:foregroundMark x1="38436" y1="87870" x2="67752" y2="88462"/>
                      </a14:backgroundRemoval>
                    </a14:imgEffect>
                  </a14:imgLayer>
                </a14:imgProps>
              </a:ext>
              <a:ext uri="{28A0092B-C50C-407E-A947-70E740481C1C}">
                <a14:useLocalDpi xmlns:a14="http://schemas.microsoft.com/office/drawing/2010/main" val="0"/>
              </a:ext>
            </a:extLst>
          </a:blip>
          <a:srcRect l="12195" r="26829" b="9008"/>
          <a:stretch/>
        </p:blipFill>
        <p:spPr>
          <a:xfrm>
            <a:off x="4800599" y="3557463"/>
            <a:ext cx="1905001" cy="3129826"/>
          </a:xfrm>
          <a:prstGeom prst="rect">
            <a:avLst/>
          </a:prstGeom>
        </p:spPr>
      </p:pic>
      <p:grpSp>
        <p:nvGrpSpPr>
          <p:cNvPr id="21" name="Group 20"/>
          <p:cNvGrpSpPr/>
          <p:nvPr/>
        </p:nvGrpSpPr>
        <p:grpSpPr>
          <a:xfrm>
            <a:off x="1915551" y="4539471"/>
            <a:ext cx="2547849" cy="1553544"/>
            <a:chOff x="3586941" y="4722985"/>
            <a:chExt cx="1862049" cy="1553544"/>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86941" y="4722985"/>
              <a:ext cx="1862049" cy="1553544"/>
            </a:xfrm>
            <a:prstGeom prst="rect">
              <a:avLst/>
            </a:prstGeom>
          </p:spPr>
        </p:pic>
        <p:sp>
          <p:nvSpPr>
            <p:cNvPr id="20" name="Rectangle 19"/>
            <p:cNvSpPr/>
            <p:nvPr/>
          </p:nvSpPr>
          <p:spPr>
            <a:xfrm>
              <a:off x="3973482" y="5268301"/>
              <a:ext cx="1366059"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Bác</a:t>
              </a:r>
              <a:r>
                <a:rPr kumimoji="0" lang="en-US" alt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altLang="en-US" sz="2800" b="1" i="0" u="none" strike="noStrike" kern="1200" cap="none" spc="0" normalizeH="0" noProof="0" dirty="0" err="1">
                  <a:ln>
                    <a:noFill/>
                  </a:ln>
                  <a:solidFill>
                    <a:srgbClr val="FF0000"/>
                  </a:solidFill>
                  <a:effectLst/>
                  <a:uLnTx/>
                  <a:uFillTx/>
                  <a:latin typeface="Nunito Black" pitchFamily="2" charset="0"/>
                  <a:ea typeface="+mn-ea"/>
                  <a:cs typeface="+mn-cs"/>
                </a:rPr>
                <a:t>sĩ</a:t>
              </a:r>
              <a:endParaRPr kumimoji="0" lang="en-US" altLang="en-US" sz="2800" b="1"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2" name="Group 21"/>
          <p:cNvGrpSpPr/>
          <p:nvPr/>
        </p:nvGrpSpPr>
        <p:grpSpPr>
          <a:xfrm>
            <a:off x="7893786" y="4089099"/>
            <a:ext cx="2259359" cy="1518908"/>
            <a:chOff x="3577059" y="4743767"/>
            <a:chExt cx="1787828" cy="1491620"/>
          </a:xfrm>
        </p:grpSpPr>
        <p:pic>
          <p:nvPicPr>
            <p:cNvPr id="23" name="Picture 22"/>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77059" y="4743767"/>
              <a:ext cx="1787828" cy="1491620"/>
            </a:xfrm>
            <a:prstGeom prst="rect">
              <a:avLst/>
            </a:prstGeom>
          </p:spPr>
        </p:pic>
        <p:sp>
          <p:nvSpPr>
            <p:cNvPr id="24" name="Rectangle 23"/>
            <p:cNvSpPr/>
            <p:nvPr/>
          </p:nvSpPr>
          <p:spPr>
            <a:xfrm>
              <a:off x="3706676" y="5154311"/>
              <a:ext cx="1576744" cy="5138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Giáo</a:t>
              </a:r>
              <a:r>
                <a:rPr kumimoji="0" lang="en-US" alt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altLang="en-US" sz="2800" b="1" i="0" u="none" strike="noStrike" kern="1200" cap="none" spc="0" normalizeH="0" noProof="0" dirty="0" err="1">
                  <a:ln>
                    <a:noFill/>
                  </a:ln>
                  <a:solidFill>
                    <a:srgbClr val="FF0000"/>
                  </a:solidFill>
                  <a:effectLst/>
                  <a:uLnTx/>
                  <a:uFillTx/>
                  <a:latin typeface="Nunito Black" pitchFamily="2" charset="0"/>
                  <a:ea typeface="+mn-ea"/>
                  <a:cs typeface="+mn-cs"/>
                </a:rPr>
                <a:t>viên</a:t>
              </a:r>
              <a:endParaRPr kumimoji="0" lang="en-US" altLang="en-US" sz="2800" b="1"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spTree>
    <p:extLst>
      <p:ext uri="{BB962C8B-B14F-4D97-AF65-F5344CB8AC3E}">
        <p14:creationId xmlns:p14="http://schemas.microsoft.com/office/powerpoint/2010/main" val="23572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6" name="Rounded Rectangle 5"/>
          <p:cNvSpPr/>
          <p:nvPr/>
        </p:nvSpPr>
        <p:spPr>
          <a:xfrm>
            <a:off x="304800" y="2590800"/>
            <a:ext cx="11506200" cy="1911303"/>
          </a:xfrm>
          <a:prstGeom prst="roundRect">
            <a:avLst/>
          </a:prstGeom>
          <a:solidFill>
            <a:schemeClr val="tx2">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lnSpc>
                <a:spcPct val="130000"/>
              </a:lnSpc>
            </a:pPr>
            <a:r>
              <a:rPr lang="vi-VN" sz="2800" dirty="0">
                <a:solidFill>
                  <a:schemeClr val="bg1"/>
                </a:solidFill>
                <a:latin typeface="Nunito Black" pitchFamily="2" charset="0"/>
              </a:rPr>
              <a:t>- Vích-to Huy-gô trong câu chuyện Lời giải toán đặc biệt là một cậu bé có năng khiếu về văn chương. Cậu vừa giải toán giỏi lại có tài viết lời giải đó thành một bài thơ.</a:t>
            </a:r>
          </a:p>
        </p:txBody>
      </p:sp>
      <p:sp>
        <p:nvSpPr>
          <p:cNvPr id="9" name="Rounded Rectangle 8"/>
          <p:cNvSpPr/>
          <p:nvPr/>
        </p:nvSpPr>
        <p:spPr>
          <a:xfrm>
            <a:off x="304800" y="4880641"/>
            <a:ext cx="11582400" cy="1291559"/>
          </a:xfrm>
          <a:prstGeom prst="roundRect">
            <a:avLst/>
          </a:prstGeom>
          <a:solidFill>
            <a:schemeClr val="accent6">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lnSpc>
                <a:spcPct val="130000"/>
              </a:lnSpc>
            </a:pPr>
            <a:r>
              <a:rPr lang="vi-VN" sz="2800" dirty="0">
                <a:solidFill>
                  <a:schemeClr val="bg1"/>
                </a:solidFill>
                <a:latin typeface="Nunito Black" pitchFamily="2" charset="0"/>
              </a:rPr>
              <a:t>- Pu-skin là một cậu học trò rất giỏi làm thơ. Dù yêu cầu có khó đến mấy, cậu ấy cũng có thể sáng tác được ra những bài thơ hay và hấp dẫn.</a:t>
            </a:r>
          </a:p>
        </p:txBody>
      </p:sp>
      <p:sp>
        <p:nvSpPr>
          <p:cNvPr id="12" name="Rounded Rectangle 11"/>
          <p:cNvSpPr/>
          <p:nvPr/>
        </p:nvSpPr>
        <p:spPr>
          <a:xfrm>
            <a:off x="990600" y="189043"/>
            <a:ext cx="9701500" cy="2226993"/>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pPr>
              <a:lnSpc>
                <a:spcPct val="130000"/>
              </a:lnSpc>
            </a:pPr>
            <a:r>
              <a:rPr lang="vi-VN" sz="2400" b="1" dirty="0">
                <a:solidFill>
                  <a:srgbClr val="008000"/>
                </a:solidFill>
                <a:latin typeface="Nunito Black" pitchFamily="2" charset="0"/>
              </a:rPr>
              <a:t>Câu </a:t>
            </a:r>
            <a:r>
              <a:rPr lang="en-US" sz="2400" b="1" dirty="0">
                <a:solidFill>
                  <a:srgbClr val="008000"/>
                </a:solidFill>
                <a:latin typeface="Nunito Black" pitchFamily="2" charset="0"/>
              </a:rPr>
              <a:t>1</a:t>
            </a:r>
            <a:r>
              <a:rPr lang="en-US" sz="2400" dirty="0">
                <a:solidFill>
                  <a:srgbClr val="008000"/>
                </a:solidFill>
                <a:latin typeface="Nunito Black" pitchFamily="2" charset="0"/>
              </a:rPr>
              <a:t>: </a:t>
            </a:r>
            <a:r>
              <a:rPr lang="vi-VN" sz="2400" b="1" dirty="0">
                <a:solidFill>
                  <a:srgbClr val="008000"/>
                </a:solidFill>
                <a:latin typeface="Nunito Black" pitchFamily="2" charset="0"/>
              </a:rPr>
              <a:t>Trao đổi với các bạn suy nghĩ của mình về các nhân vật trong câu chuyện đã </a:t>
            </a:r>
            <a:r>
              <a:rPr lang="en-US" sz="2400" b="1" dirty="0" smtClean="0">
                <a:solidFill>
                  <a:srgbClr val="008000"/>
                </a:solidFill>
                <a:latin typeface="Nunito Black" pitchFamily="2" charset="0"/>
              </a:rPr>
              <a:t>h</a:t>
            </a:r>
            <a:r>
              <a:rPr lang="vi-VN" sz="2400" b="1" dirty="0" smtClean="0">
                <a:solidFill>
                  <a:srgbClr val="008000"/>
                </a:solidFill>
                <a:latin typeface="Nunito Black" pitchFamily="2" charset="0"/>
              </a:rPr>
              <a:t>ọc</a:t>
            </a:r>
            <a:r>
              <a:rPr lang="vi-VN" sz="2400" b="1" dirty="0">
                <a:solidFill>
                  <a:srgbClr val="008000"/>
                </a:solidFill>
                <a:latin typeface="Nunito Black" pitchFamily="2" charset="0"/>
              </a:rPr>
              <a:t>.</a:t>
            </a:r>
            <a:endParaRPr lang="vi-VN" sz="2400" dirty="0">
              <a:solidFill>
                <a:srgbClr val="008000"/>
              </a:solidFill>
              <a:latin typeface="Nunito Black" pitchFamily="2" charset="0"/>
            </a:endParaRPr>
          </a:p>
          <a:p>
            <a:pPr algn="just">
              <a:lnSpc>
                <a:spcPct val="130000"/>
              </a:lnSpc>
            </a:pPr>
            <a:r>
              <a:rPr lang="vi-VN" sz="2400" i="1" dirty="0">
                <a:solidFill>
                  <a:srgbClr val="FF0000"/>
                </a:solidFill>
                <a:latin typeface="Nunito Black" pitchFamily="2" charset="0"/>
              </a:rPr>
              <a:t>G:</a:t>
            </a:r>
            <a:r>
              <a:rPr lang="vi-VN" sz="2400" i="1" dirty="0">
                <a:solidFill>
                  <a:srgbClr val="008000"/>
                </a:solidFill>
                <a:latin typeface="Nunito Black" pitchFamily="2" charset="0"/>
              </a:rPr>
              <a:t> Đọc những câu chuyện gợi ý dưới đây để nhớ lại các chi tiết về những nhân vật đã đọc.</a:t>
            </a:r>
          </a:p>
        </p:txBody>
      </p:sp>
    </p:spTree>
    <p:extLst>
      <p:ext uri="{BB962C8B-B14F-4D97-AF65-F5344CB8AC3E}">
        <p14:creationId xmlns:p14="http://schemas.microsoft.com/office/powerpoint/2010/main" val="422462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10" name="Rounded Rectangle 9"/>
          <p:cNvSpPr/>
          <p:nvPr/>
        </p:nvSpPr>
        <p:spPr>
          <a:xfrm>
            <a:off x="311990" y="2211939"/>
            <a:ext cx="11651410" cy="2512461"/>
          </a:xfrm>
          <a:prstGeom prst="roundRect">
            <a:avLst/>
          </a:prstGeom>
          <a:solidFill>
            <a:srgbClr val="7030A0"/>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marR="0" lvl="0" algn="just" defTabSz="609539" rtl="0" eaLnBrk="1" fontAlgn="auto" latinLnBrk="0" hangingPunct="1">
              <a:lnSpc>
                <a:spcPct val="110000"/>
              </a:lnSpc>
              <a:spcBef>
                <a:spcPts val="0"/>
              </a:spcBef>
              <a:spcAft>
                <a:spcPts val="0"/>
              </a:spcAft>
              <a:buClrTx/>
              <a:buSzTx/>
              <a:tabLst/>
              <a:defRPr/>
            </a:pPr>
            <a:r>
              <a:rPr kumimoji="0" lang="en-US" sz="2600" b="0" i="0" u="none" strike="noStrike" kern="1200" cap="none" spc="0" normalizeH="0" baseline="0" noProof="0" dirty="0">
                <a:ln>
                  <a:noFill/>
                </a:ln>
                <a:solidFill>
                  <a:schemeClr val="bg1"/>
                </a:solidFill>
                <a:effectLst/>
                <a:uLnTx/>
                <a:uFillTx/>
                <a:latin typeface="Nunito Black" pitchFamily="2" charset="0"/>
              </a:rPr>
              <a:t>- </a:t>
            </a:r>
            <a:r>
              <a:rPr kumimoji="0" lang="vi-VN" sz="2600" b="0" i="0" u="none" strike="noStrike" kern="1200" cap="none" spc="0" normalizeH="0" baseline="0" noProof="0" dirty="0">
                <a:ln>
                  <a:noFill/>
                </a:ln>
                <a:solidFill>
                  <a:schemeClr val="bg1"/>
                </a:solidFill>
                <a:effectLst/>
                <a:uLnTx/>
                <a:uFillTx/>
                <a:latin typeface="Nunito Black" pitchFamily="2" charset="0"/>
              </a:rPr>
              <a:t>Vì chẳng bao giờ giúp mẹ làm việc nhà nên khi được giao cho bài tập làm văn viết về những điều em đã làm giúp mẹ, Cô-li-a cảm thấy rất khó khăn. Cậu loay hoay mãi không biết viết như thế nào. Cuối cùng, Cô-li-a chọn cách viết những việc mà mình chưa làm vào bài văn của mình. Sau bài văn đó, Cô-li-a đã vui vẻ nhận lời giặt áo sơ mi và quần áo lót vì đó là việc bạn đã nói trong bài tập làm văn của mình</a:t>
            </a:r>
            <a:endParaRPr kumimoji="0" lang="en-US" sz="2600" b="0" i="0" u="none" strike="noStrike" kern="1200" cap="none" spc="0" normalizeH="0" baseline="0" noProof="0" dirty="0">
              <a:ln>
                <a:noFill/>
              </a:ln>
              <a:solidFill>
                <a:schemeClr val="bg1"/>
              </a:solidFill>
              <a:effectLst/>
              <a:uLnTx/>
              <a:uFillTx/>
              <a:latin typeface="Nunito Black" pitchFamily="2" charset="0"/>
            </a:endParaRPr>
          </a:p>
        </p:txBody>
      </p:sp>
      <p:sp>
        <p:nvSpPr>
          <p:cNvPr id="11" name="Rounded Rectangle 10"/>
          <p:cNvSpPr/>
          <p:nvPr/>
        </p:nvSpPr>
        <p:spPr>
          <a:xfrm>
            <a:off x="388190" y="5121487"/>
            <a:ext cx="11651410" cy="1660313"/>
          </a:xfrm>
          <a:prstGeom prst="roundRect">
            <a:avLst/>
          </a:prstGeom>
          <a:solidFill>
            <a:schemeClr val="accent6">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marL="0" marR="0" lvl="0" indent="0" algn="just" defTabSz="609539" rtl="0" eaLnBrk="1" fontAlgn="auto" latinLnBrk="0" hangingPunct="1">
              <a:lnSpc>
                <a:spcPct val="120000"/>
              </a:lnSpc>
              <a:spcBef>
                <a:spcPts val="0"/>
              </a:spcBef>
              <a:spcAft>
                <a:spcPts val="0"/>
              </a:spcAft>
              <a:buClrTx/>
              <a:buSzTx/>
              <a:buFontTx/>
              <a:buNone/>
              <a:tabLst/>
              <a:defRPr/>
            </a:pPr>
            <a:r>
              <a:rPr kumimoji="0" lang="vi-VN" sz="2600" b="0" i="0" u="none" strike="noStrike" kern="1200" cap="none" spc="0" normalizeH="0" baseline="0" noProof="0" dirty="0">
                <a:ln>
                  <a:noFill/>
                </a:ln>
                <a:solidFill>
                  <a:schemeClr val="bg1"/>
                </a:solidFill>
                <a:effectLst/>
                <a:uLnTx/>
                <a:uFillTx/>
                <a:latin typeface="Nunito Black" pitchFamily="2" charset="0"/>
              </a:rPr>
              <a:t>- Na là một người cháu hiếu thảo. Vì phòng của bà không có nắng, Na đã có suy nghĩ mang nắng đến cho bà. Dù không thể thực hiện được điều đó nhưng bà của Na đã rất vui vì có một người cháu ngoan ngoãn, hiếu thảo.</a:t>
            </a:r>
          </a:p>
        </p:txBody>
      </p:sp>
      <p:sp>
        <p:nvSpPr>
          <p:cNvPr id="7" name="Rounded Rectangle 6"/>
          <p:cNvSpPr/>
          <p:nvPr/>
        </p:nvSpPr>
        <p:spPr>
          <a:xfrm>
            <a:off x="990600" y="189043"/>
            <a:ext cx="9701500" cy="1736646"/>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400" b="1" dirty="0">
                <a:solidFill>
                  <a:srgbClr val="008000"/>
                </a:solidFill>
                <a:latin typeface="Nunito Black" pitchFamily="2" charset="0"/>
              </a:rPr>
              <a:t>Câu </a:t>
            </a:r>
            <a:r>
              <a:rPr lang="en-US" sz="2400" b="1" dirty="0">
                <a:solidFill>
                  <a:srgbClr val="008000"/>
                </a:solidFill>
                <a:latin typeface="Nunito Black" pitchFamily="2" charset="0"/>
              </a:rPr>
              <a:t>1</a:t>
            </a:r>
            <a:r>
              <a:rPr lang="en-US" sz="2400" dirty="0">
                <a:solidFill>
                  <a:srgbClr val="008000"/>
                </a:solidFill>
                <a:latin typeface="Nunito Black" pitchFamily="2" charset="0"/>
              </a:rPr>
              <a:t>: </a:t>
            </a:r>
            <a:r>
              <a:rPr lang="vi-VN" sz="2400" b="1" dirty="0">
                <a:solidFill>
                  <a:srgbClr val="008000"/>
                </a:solidFill>
                <a:latin typeface="Nunito Black" pitchFamily="2" charset="0"/>
              </a:rPr>
              <a:t>Trao đổi với các bạn suy nghĩ của mình về các nhân vật trong câu chuyện đã đọc.</a:t>
            </a:r>
            <a:endParaRPr lang="vi-VN" sz="2400" dirty="0">
              <a:solidFill>
                <a:srgbClr val="008000"/>
              </a:solidFill>
              <a:latin typeface="Nunito Black" pitchFamily="2" charset="0"/>
            </a:endParaRPr>
          </a:p>
          <a:p>
            <a:pPr algn="just"/>
            <a:r>
              <a:rPr lang="vi-VN" sz="2400" i="1" dirty="0">
                <a:solidFill>
                  <a:srgbClr val="FF0000"/>
                </a:solidFill>
                <a:latin typeface="Nunito Black" pitchFamily="2" charset="0"/>
              </a:rPr>
              <a:t>G:</a:t>
            </a:r>
            <a:r>
              <a:rPr lang="vi-VN" sz="2400" i="1" dirty="0">
                <a:solidFill>
                  <a:srgbClr val="008000"/>
                </a:solidFill>
                <a:latin typeface="Nunito Black" pitchFamily="2" charset="0"/>
              </a:rPr>
              <a:t> Đọc những câu chuyện gợi ý dưới đây để nhớ lại các chi tiết về những nhân vật đã đọc.</a:t>
            </a:r>
          </a:p>
        </p:txBody>
      </p:sp>
    </p:spTree>
    <p:extLst>
      <p:ext uri="{BB962C8B-B14F-4D97-AF65-F5344CB8AC3E}">
        <p14:creationId xmlns:p14="http://schemas.microsoft.com/office/powerpoint/2010/main" val="350188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7" name="Rounded Rectangle 6"/>
          <p:cNvSpPr/>
          <p:nvPr/>
        </p:nvSpPr>
        <p:spPr>
          <a:xfrm>
            <a:off x="990600" y="299799"/>
            <a:ext cx="9701500" cy="919401"/>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2</a:t>
            </a:r>
            <a:r>
              <a:rPr lang="en-US" sz="2400" dirty="0">
                <a:solidFill>
                  <a:srgbClr val="002060"/>
                </a:solidFill>
                <a:latin typeface="Nunito Black" pitchFamily="2" charset="0"/>
              </a:rPr>
              <a:t>: </a:t>
            </a:r>
            <a:r>
              <a:rPr lang="en-US" sz="2400" b="1" dirty="0" err="1">
                <a:solidFill>
                  <a:srgbClr val="002060"/>
                </a:solidFill>
                <a:latin typeface="Nunito Black" pitchFamily="2" charset="0"/>
              </a:rPr>
              <a:t>Viết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đoạn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văn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ngắn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đọc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hay </a:t>
            </a:r>
            <a:r>
              <a:rPr lang="en-US" sz="2400" b="1" dirty="0" err="1">
                <a:solidFill>
                  <a:srgbClr val="002060"/>
                </a:solidFill>
                <a:latin typeface="Nunito Black" pitchFamily="2" charset="0"/>
              </a:rPr>
              <a:t>không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đó</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pic>
        <p:nvPicPr>
          <p:cNvPr id="6" name="Picture 5"/>
          <p:cNvPicPr>
            <a:picLocks noChangeAspect="1"/>
          </p:cNvPicPr>
          <p:nvPr/>
        </p:nvPicPr>
        <p:blipFill>
          <a:blip r:embed="rId4"/>
          <a:stretch>
            <a:fillRect/>
          </a:stretch>
        </p:blipFill>
        <p:spPr>
          <a:xfrm>
            <a:off x="304800" y="1714260"/>
            <a:ext cx="11658600" cy="39245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Cloud 2"/>
          <p:cNvSpPr/>
          <p:nvPr/>
        </p:nvSpPr>
        <p:spPr>
          <a:xfrm>
            <a:off x="1676400" y="5832931"/>
            <a:ext cx="8991600" cy="796469"/>
          </a:xfrm>
          <a:prstGeom prst="cloud">
            <a:avLst/>
          </a:prstGeom>
          <a:solidFill>
            <a:srgbClr val="008000"/>
          </a:solidFill>
        </p:spPr>
        <p:txBody>
          <a:bodyPr wrap="square">
            <a:spAutoFit/>
          </a:bodyPr>
          <a:lstStyle/>
          <a:p>
            <a:r>
              <a:rPr lang="en-US" sz="2800" dirty="0" err="1">
                <a:solidFill>
                  <a:schemeClr val="bg1"/>
                </a:solidFill>
                <a:latin typeface="Nunito Black" pitchFamily="2" charset="0"/>
              </a:rPr>
              <a:t>Gợi</a:t>
            </a:r>
            <a:r>
              <a:rPr lang="en-US" sz="2800" dirty="0">
                <a:solidFill>
                  <a:schemeClr val="bg1"/>
                </a:solidFill>
                <a:latin typeface="Nunito Black" pitchFamily="2" charset="0"/>
              </a:rPr>
              <a:t> ý: </a:t>
            </a:r>
            <a:r>
              <a:rPr lang="en-US" sz="2800" dirty="0" err="1">
                <a:solidFill>
                  <a:schemeClr val="bg1"/>
                </a:solidFill>
                <a:latin typeface="Nunito Black" pitchFamily="2" charset="0"/>
              </a:rPr>
              <a:t>Em</a:t>
            </a:r>
            <a:r>
              <a:rPr lang="en-US" sz="2800" dirty="0">
                <a:solidFill>
                  <a:schemeClr val="bg1"/>
                </a:solidFill>
                <a:latin typeface="Nunito Black" pitchFamily="2" charset="0"/>
              </a:rPr>
              <a:t> </a:t>
            </a:r>
            <a:r>
              <a:rPr lang="en-US" sz="2800" dirty="0" err="1">
                <a:solidFill>
                  <a:schemeClr val="bg1"/>
                </a:solidFill>
                <a:latin typeface="Nunito Black" pitchFamily="2" charset="0"/>
              </a:rPr>
              <a:t>dựa</a:t>
            </a:r>
            <a:r>
              <a:rPr lang="en-US" sz="2800" dirty="0">
                <a:solidFill>
                  <a:schemeClr val="bg1"/>
                </a:solidFill>
                <a:latin typeface="Nunito Black" pitchFamily="2" charset="0"/>
              </a:rPr>
              <a:t> </a:t>
            </a:r>
            <a:r>
              <a:rPr lang="en-US" sz="2800" dirty="0" err="1">
                <a:solidFill>
                  <a:schemeClr val="bg1"/>
                </a:solidFill>
                <a:latin typeface="Nunito Black" pitchFamily="2" charset="0"/>
              </a:rPr>
              <a:t>vào</a:t>
            </a:r>
            <a:r>
              <a:rPr lang="en-US" sz="2800" dirty="0">
                <a:solidFill>
                  <a:schemeClr val="bg1"/>
                </a:solidFill>
                <a:latin typeface="Nunito Black" pitchFamily="2" charset="0"/>
              </a:rPr>
              <a:t> </a:t>
            </a:r>
            <a:r>
              <a:rPr lang="en-US" sz="2800" dirty="0" err="1">
                <a:solidFill>
                  <a:schemeClr val="bg1"/>
                </a:solidFill>
                <a:latin typeface="Nunito Black" pitchFamily="2" charset="0"/>
              </a:rPr>
              <a:t>bài</a:t>
            </a:r>
            <a:r>
              <a:rPr lang="en-US" sz="2800" dirty="0">
                <a:solidFill>
                  <a:schemeClr val="bg1"/>
                </a:solidFill>
                <a:latin typeface="Nunito Black" pitchFamily="2" charset="0"/>
              </a:rPr>
              <a:t> </a:t>
            </a:r>
            <a:r>
              <a:rPr lang="en-US" sz="2800" dirty="0" err="1">
                <a:solidFill>
                  <a:schemeClr val="bg1"/>
                </a:solidFill>
                <a:latin typeface="Nunito Black" pitchFamily="2" charset="0"/>
              </a:rPr>
              <a:t>tập</a:t>
            </a:r>
            <a:r>
              <a:rPr lang="en-US" sz="2800" dirty="0">
                <a:solidFill>
                  <a:schemeClr val="bg1"/>
                </a:solidFill>
                <a:latin typeface="Nunito Black" pitchFamily="2" charset="0"/>
              </a:rPr>
              <a:t> </a:t>
            </a:r>
            <a:r>
              <a:rPr lang="en-US" sz="2800" dirty="0" err="1">
                <a:solidFill>
                  <a:schemeClr val="bg1"/>
                </a:solidFill>
                <a:latin typeface="Nunito Black" pitchFamily="2" charset="0"/>
              </a:rPr>
              <a:t>trên</a:t>
            </a:r>
            <a:r>
              <a:rPr lang="en-US" sz="2800" dirty="0">
                <a:solidFill>
                  <a:schemeClr val="bg1"/>
                </a:solidFill>
                <a:latin typeface="Nunito Black" pitchFamily="2" charset="0"/>
              </a:rPr>
              <a:t> </a:t>
            </a:r>
            <a:r>
              <a:rPr lang="en-US" sz="2800" dirty="0" err="1">
                <a:solidFill>
                  <a:schemeClr val="bg1"/>
                </a:solidFill>
                <a:latin typeface="Nunito Black" pitchFamily="2" charset="0"/>
              </a:rPr>
              <a:t>để</a:t>
            </a:r>
            <a:r>
              <a:rPr lang="en-US" sz="2800" dirty="0">
                <a:solidFill>
                  <a:schemeClr val="bg1"/>
                </a:solidFill>
                <a:latin typeface="Nunito Black" pitchFamily="2" charset="0"/>
              </a:rPr>
              <a:t> </a:t>
            </a:r>
            <a:r>
              <a:rPr lang="en-US" sz="2800" dirty="0" err="1">
                <a:solidFill>
                  <a:schemeClr val="bg1"/>
                </a:solidFill>
                <a:latin typeface="Nunito Black" pitchFamily="2" charset="0"/>
              </a:rPr>
              <a:t>viết</a:t>
            </a:r>
            <a:r>
              <a:rPr lang="en-US" sz="2800" dirty="0">
                <a:solidFill>
                  <a:schemeClr val="bg1"/>
                </a:solidFill>
                <a:latin typeface="Nunito Black" pitchFamily="2" charset="0"/>
              </a:rPr>
              <a:t>.</a:t>
            </a:r>
          </a:p>
        </p:txBody>
      </p:sp>
    </p:spTree>
    <p:extLst>
      <p:ext uri="{BB962C8B-B14F-4D97-AF65-F5344CB8AC3E}">
        <p14:creationId xmlns:p14="http://schemas.microsoft.com/office/powerpoint/2010/main" val="1250015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 y="0"/>
            <a:ext cx="914528" cy="752580"/>
          </a:xfrm>
          <a:prstGeom prst="ellipse">
            <a:avLst/>
          </a:prstGeom>
        </p:spPr>
      </p:pic>
      <p:sp>
        <p:nvSpPr>
          <p:cNvPr id="8" name="Flowchart: Terminator 7"/>
          <p:cNvSpPr/>
          <p:nvPr/>
        </p:nvSpPr>
        <p:spPr>
          <a:xfrm>
            <a:off x="-128" y="1066800"/>
            <a:ext cx="12192128" cy="5781780"/>
          </a:xfrm>
          <a:prstGeom prst="flowChartTerminator">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sz="3000" b="1" dirty="0">
                <a:solidFill>
                  <a:srgbClr val="FF0000"/>
                </a:solidFill>
                <a:latin typeface="Nunito Black" pitchFamily="2" charset="0"/>
              </a:rPr>
              <a:t>Bài </a:t>
            </a:r>
            <a:r>
              <a:rPr lang="en-US" sz="3000" b="1" dirty="0" err="1">
                <a:solidFill>
                  <a:srgbClr val="FF0000"/>
                </a:solidFill>
                <a:latin typeface="Nunito Black" pitchFamily="2" charset="0"/>
              </a:rPr>
              <a:t>làm</a:t>
            </a:r>
            <a:endParaRPr lang="vi-VN" sz="3000" b="1" dirty="0">
              <a:solidFill>
                <a:srgbClr val="FF0000"/>
              </a:solidFill>
              <a:latin typeface="Nunito Black" pitchFamily="2" charset="0"/>
            </a:endParaRPr>
          </a:p>
          <a:p>
            <a:pPr algn="just">
              <a:lnSpc>
                <a:spcPct val="110000"/>
              </a:lnSpc>
            </a:pPr>
            <a:r>
              <a:rPr lang="en-US" sz="3000" b="1" dirty="0">
                <a:solidFill>
                  <a:srgbClr val="008000"/>
                </a:solidFill>
                <a:latin typeface="Nunito Black" pitchFamily="2" charset="0"/>
              </a:rPr>
              <a:t>	</a:t>
            </a:r>
            <a:r>
              <a:rPr lang="vi-VN" sz="3000" b="1" dirty="0">
                <a:solidFill>
                  <a:srgbClr val="008000"/>
                </a:solidFill>
                <a:latin typeface="Nunito Black" pitchFamily="2" charset="0"/>
              </a:rPr>
              <a:t>Cô-li-a là nhân vật trong câu chuyện Bài tập làm văn. Vì chẳng bao giờ giúp mẹ làm việc nhà nên khi được giao cho bài tập làm văn viết về những điều em đã làm giúp mẹ, Cô-li-a cảm thấy rất khó khăn. Cậu loay hoay mãi không biết viết như thế nào. Cuối cùng, Cô-li-a chọn cách viết những việc mà mình chưa làm vào bài văn của mình. Sau bài văn đó, Cô-li-a đã vui vẻ nhận lời giặt áo sơ mi và quần áo lót vì đó là việc bạn đã nói trong bài tập làm văn của mình. Em rất thích Cô-li-a vì cậu ấy đã biết giữ lời. Cậu ấy đã làm những việc mà mình đã viết trong bài tập làm văn trên lớp.</a:t>
            </a:r>
          </a:p>
        </p:txBody>
      </p:sp>
      <p:sp>
        <p:nvSpPr>
          <p:cNvPr id="5" name="Rounded Rectangle 6">
            <a:extLst>
              <a:ext uri="{FF2B5EF4-FFF2-40B4-BE49-F238E27FC236}">
                <a16:creationId xmlns="" xmlns:a16="http://schemas.microsoft.com/office/drawing/2014/main" id="{FD36FE8E-B2C7-4EF5-8E4A-22CBBB3EA2DF}"/>
              </a:ext>
            </a:extLst>
          </p:cNvPr>
          <p:cNvSpPr/>
          <p:nvPr/>
        </p:nvSpPr>
        <p:spPr>
          <a:xfrm>
            <a:off x="658485" y="76200"/>
            <a:ext cx="11533515" cy="1050146"/>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pPr>
              <a:lnSpc>
                <a:spcPct val="120000"/>
              </a:lnSpc>
            </a:pP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2</a:t>
            </a:r>
            <a:r>
              <a:rPr lang="en-US" sz="2400" dirty="0">
                <a:solidFill>
                  <a:srgbClr val="002060"/>
                </a:solidFill>
                <a:latin typeface="Nunito Black" pitchFamily="2" charset="0"/>
              </a:rPr>
              <a:t>: </a:t>
            </a:r>
            <a:r>
              <a:rPr lang="en-US" sz="2400" b="1" dirty="0" err="1">
                <a:solidFill>
                  <a:srgbClr val="002060"/>
                </a:solidFill>
                <a:latin typeface="Nunito Black" pitchFamily="2" charset="0"/>
              </a:rPr>
              <a:t>Viết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đoạn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văn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ngắn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đọc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hay </a:t>
            </a:r>
            <a:r>
              <a:rPr lang="en-US" sz="2400" b="1" dirty="0" err="1">
                <a:solidFill>
                  <a:srgbClr val="002060"/>
                </a:solidFill>
                <a:latin typeface="Nunito Black" pitchFamily="2" charset="0"/>
              </a:rPr>
              <a:t>không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đó</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Tree>
    <p:extLst>
      <p:ext uri="{BB962C8B-B14F-4D97-AF65-F5344CB8AC3E}">
        <p14:creationId xmlns:p14="http://schemas.microsoft.com/office/powerpoint/2010/main" val="149913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390" y="73468"/>
            <a:ext cx="914528" cy="752580"/>
          </a:xfrm>
          <a:prstGeom prst="ellipse">
            <a:avLst/>
          </a:prstGeom>
        </p:spPr>
      </p:pic>
      <p:sp>
        <p:nvSpPr>
          <p:cNvPr id="8" name="Flowchart: Terminator 7"/>
          <p:cNvSpPr/>
          <p:nvPr/>
        </p:nvSpPr>
        <p:spPr>
          <a:xfrm>
            <a:off x="0" y="1295400"/>
            <a:ext cx="12191999" cy="4953000"/>
          </a:xfrm>
          <a:prstGeom prst="flowChartTerminator">
            <a:avLst/>
          </a:prstGeom>
          <a:solidFill>
            <a:srgbClr val="FFFFFF">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Nunito Black" pitchFamily="2" charset="0"/>
              </a:rPr>
              <a:t>Bài </a:t>
            </a:r>
            <a:r>
              <a:rPr kumimoji="0" lang="en-US" sz="3200" b="1" i="0" u="none" strike="noStrike" kern="1200" cap="none" spc="0" normalizeH="0" baseline="0" noProof="0" dirty="0" err="1">
                <a:ln>
                  <a:noFill/>
                </a:ln>
                <a:solidFill>
                  <a:srgbClr val="FF0000"/>
                </a:solidFill>
                <a:effectLst/>
                <a:uLnTx/>
                <a:uFillTx/>
                <a:latin typeface="Nunito Black" pitchFamily="2" charset="0"/>
              </a:rPr>
              <a:t>làm</a:t>
            </a:r>
            <a:endParaRPr kumimoji="0" lang="vi-VN" sz="3200" b="0" i="0" u="none" strike="noStrike" kern="1200" cap="none" spc="0" normalizeH="0" baseline="0" noProof="0" dirty="0">
              <a:ln>
                <a:noFill/>
              </a:ln>
              <a:solidFill>
                <a:srgbClr val="FF0000"/>
              </a:solidFill>
              <a:effectLst/>
              <a:uLnTx/>
              <a:uFillTx/>
              <a:latin typeface="Nunito Black" pitchFamily="2" charset="0"/>
            </a:endParaRPr>
          </a:p>
          <a:p>
            <a:pPr algn="just">
              <a:lnSpc>
                <a:spcPct val="120000"/>
              </a:lnSpc>
            </a:pPr>
            <a:r>
              <a:rPr kumimoji="0" lang="en-US" sz="3200" b="0" i="0" u="none" strike="noStrike" kern="1200" cap="none" spc="0" normalizeH="0" baseline="0" noProof="0" dirty="0">
                <a:ln>
                  <a:noFill/>
                </a:ln>
                <a:solidFill>
                  <a:srgbClr val="008000"/>
                </a:solidFill>
                <a:effectLst/>
                <a:uLnTx/>
                <a:uFillTx/>
                <a:latin typeface="Nunito Black" pitchFamily="2" charset="0"/>
              </a:rPr>
              <a:t>	</a:t>
            </a:r>
            <a:r>
              <a:rPr lang="vi-VN" sz="3200" dirty="0">
                <a:solidFill>
                  <a:srgbClr val="002060"/>
                </a:solidFill>
                <a:latin typeface="Nunito Black" pitchFamily="2" charset="0"/>
              </a:rPr>
              <a:t>Trong câu chuyện Tia nắng bé nhỏ có nhân vật Na. Na là một người cháu hiếu thảo. Vì phòng của bà không có nắng, Na đã có suy nghĩ mang nắng đến cho bà. Dù không thể thực hiện được điều đó nhưng bà của Na đã rất vui vì có một người cháu ngoan ngoãn, hiếu thảo. Em rất thích tấm lòng hiếu thảo của bạn Na dành cho bà của mình.</a:t>
            </a:r>
          </a:p>
        </p:txBody>
      </p:sp>
      <p:sp>
        <p:nvSpPr>
          <p:cNvPr id="6" name="Rounded Rectangle 6">
            <a:extLst>
              <a:ext uri="{FF2B5EF4-FFF2-40B4-BE49-F238E27FC236}">
                <a16:creationId xmlns="" xmlns:a16="http://schemas.microsoft.com/office/drawing/2014/main" id="{009BA78F-0924-4C9F-A5E7-68913CA1AF22}"/>
              </a:ext>
            </a:extLst>
          </p:cNvPr>
          <p:cNvSpPr/>
          <p:nvPr/>
        </p:nvSpPr>
        <p:spPr>
          <a:xfrm>
            <a:off x="658485" y="76200"/>
            <a:ext cx="11533515" cy="1050146"/>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pPr>
              <a:lnSpc>
                <a:spcPct val="120000"/>
              </a:lnSpc>
            </a:pP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2</a:t>
            </a:r>
            <a:r>
              <a:rPr lang="en-US" sz="2400" dirty="0">
                <a:solidFill>
                  <a:srgbClr val="002060"/>
                </a:solidFill>
                <a:latin typeface="Nunito Black" pitchFamily="2" charset="0"/>
              </a:rPr>
              <a:t>: </a:t>
            </a:r>
            <a:r>
              <a:rPr lang="en-US" sz="2400" b="1" dirty="0" err="1">
                <a:solidFill>
                  <a:srgbClr val="002060"/>
                </a:solidFill>
                <a:latin typeface="Nunito Black" pitchFamily="2" charset="0"/>
              </a:rPr>
              <a:t>Viết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đoạn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văn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ngắn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đọc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hay </a:t>
            </a:r>
            <a:r>
              <a:rPr lang="en-US" sz="2400" b="1" dirty="0" err="1">
                <a:solidFill>
                  <a:srgbClr val="002060"/>
                </a:solidFill>
                <a:latin typeface="Nunito Black" pitchFamily="2" charset="0"/>
              </a:rPr>
              <a:t>không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đó</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Tree>
    <p:extLst>
      <p:ext uri="{BB962C8B-B14F-4D97-AF65-F5344CB8AC3E}">
        <p14:creationId xmlns:p14="http://schemas.microsoft.com/office/powerpoint/2010/main" val="46334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6" name="Rounded Rectangle 5"/>
          <p:cNvSpPr/>
          <p:nvPr/>
        </p:nvSpPr>
        <p:spPr>
          <a:xfrm>
            <a:off x="1219200" y="366347"/>
            <a:ext cx="9220200" cy="919401"/>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3: </a:t>
            </a:r>
            <a:r>
              <a:rPr lang="en-US" sz="2400" b="1" dirty="0" err="1">
                <a:solidFill>
                  <a:srgbClr val="002060"/>
                </a:solidFill>
                <a:latin typeface="Nunito Black" pitchFamily="2" charset="0"/>
              </a:rPr>
              <a:t>Trao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đổi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bài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của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với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chỉnh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sửa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bổ</a:t>
            </a:r>
            <a:r>
              <a:rPr lang="en-US" sz="2400" b="1" dirty="0">
                <a:solidFill>
                  <a:srgbClr val="002060"/>
                </a:solidFill>
                <a:latin typeface="Nunito Black" pitchFamily="2" charset="0"/>
              </a:rPr>
              <a:t> sung ý hay.</a:t>
            </a:r>
            <a:endParaRPr lang="en-US" sz="2400" dirty="0">
              <a:solidFill>
                <a:srgbClr val="002060"/>
              </a:solidFill>
              <a:latin typeface="Nunito Black" pitchFamily="2" charset="0"/>
            </a:endParaRPr>
          </a:p>
        </p:txBody>
      </p:sp>
      <p:sp>
        <p:nvSpPr>
          <p:cNvPr id="7" name="Cloud 6"/>
          <p:cNvSpPr/>
          <p:nvPr/>
        </p:nvSpPr>
        <p:spPr>
          <a:xfrm>
            <a:off x="2667000" y="1828800"/>
            <a:ext cx="6934200" cy="3959893"/>
          </a:xfrm>
          <a:prstGeom prst="cloud">
            <a:avLst/>
          </a:prstGeom>
          <a:solidFill>
            <a:srgbClr val="008000"/>
          </a:solidFill>
        </p:spPr>
        <p:txBody>
          <a:bodyPr wrap="square">
            <a:spAutoFit/>
          </a:bodyPr>
          <a:lstStyle/>
          <a:p>
            <a:pPr algn="just">
              <a:lnSpc>
                <a:spcPct val="130000"/>
              </a:lnSpc>
            </a:pPr>
            <a:r>
              <a:rPr lang="en-US" sz="3200" dirty="0" err="1">
                <a:solidFill>
                  <a:schemeClr val="bg1"/>
                </a:solidFill>
                <a:latin typeface="Nunito Black" pitchFamily="2" charset="0"/>
              </a:rPr>
              <a:t>Em</a:t>
            </a:r>
            <a:r>
              <a:rPr lang="en-US" sz="3200" dirty="0">
                <a:solidFill>
                  <a:schemeClr val="bg1"/>
                </a:solidFill>
                <a:latin typeface="Nunito Black" pitchFamily="2" charset="0"/>
              </a:rPr>
              <a:t> </a:t>
            </a:r>
            <a:r>
              <a:rPr lang="en-US" sz="3200" dirty="0" err="1">
                <a:solidFill>
                  <a:schemeClr val="bg1"/>
                </a:solidFill>
                <a:latin typeface="Nunito Black" pitchFamily="2" charset="0"/>
              </a:rPr>
              <a:t>cùng</a:t>
            </a:r>
            <a:r>
              <a:rPr lang="en-US" sz="3200" dirty="0">
                <a:solidFill>
                  <a:schemeClr val="bg1"/>
                </a:solidFill>
                <a:latin typeface="Nunito Black" pitchFamily="2" charset="0"/>
              </a:rPr>
              <a:t> </a:t>
            </a:r>
            <a:r>
              <a:rPr lang="en-US" sz="3200" dirty="0" err="1">
                <a:solidFill>
                  <a:schemeClr val="bg1"/>
                </a:solidFill>
                <a:latin typeface="Nunito Black" pitchFamily="2" charset="0"/>
              </a:rPr>
              <a:t>các</a:t>
            </a:r>
            <a:r>
              <a:rPr lang="en-US" sz="3200" dirty="0">
                <a:solidFill>
                  <a:schemeClr val="bg1"/>
                </a:solidFill>
                <a:latin typeface="Nunito Black" pitchFamily="2" charset="0"/>
              </a:rPr>
              <a:t> </a:t>
            </a:r>
            <a:r>
              <a:rPr lang="en-US" sz="3200" dirty="0" err="1">
                <a:solidFill>
                  <a:schemeClr val="bg1"/>
                </a:solidFill>
                <a:latin typeface="Nunito Black" pitchFamily="2" charset="0"/>
              </a:rPr>
              <a:t>bạn</a:t>
            </a:r>
            <a:r>
              <a:rPr lang="en-US" sz="3200" dirty="0">
                <a:solidFill>
                  <a:schemeClr val="bg1"/>
                </a:solidFill>
                <a:latin typeface="Nunito Black" pitchFamily="2" charset="0"/>
              </a:rPr>
              <a:t> </a:t>
            </a:r>
            <a:r>
              <a:rPr lang="en-US" sz="3200" dirty="0" err="1">
                <a:solidFill>
                  <a:schemeClr val="bg1"/>
                </a:solidFill>
                <a:latin typeface="Nunito Black" pitchFamily="2" charset="0"/>
              </a:rPr>
              <a:t>trong</a:t>
            </a:r>
            <a:r>
              <a:rPr lang="en-US" sz="3200" dirty="0">
                <a:solidFill>
                  <a:schemeClr val="bg1"/>
                </a:solidFill>
                <a:latin typeface="Nunito Black" pitchFamily="2" charset="0"/>
              </a:rPr>
              <a:t> </a:t>
            </a:r>
            <a:r>
              <a:rPr lang="en-US" sz="3200" dirty="0" err="1">
                <a:solidFill>
                  <a:schemeClr val="bg1"/>
                </a:solidFill>
                <a:latin typeface="Nunito Black" pitchFamily="2" charset="0"/>
              </a:rPr>
              <a:t>lớp</a:t>
            </a:r>
            <a:r>
              <a:rPr lang="en-US" sz="3200" dirty="0">
                <a:solidFill>
                  <a:schemeClr val="bg1"/>
                </a:solidFill>
                <a:latin typeface="Nunito Black" pitchFamily="2" charset="0"/>
              </a:rPr>
              <a:t> </a:t>
            </a:r>
            <a:r>
              <a:rPr lang="en-US" sz="3200" dirty="0" err="1">
                <a:solidFill>
                  <a:schemeClr val="bg1"/>
                </a:solidFill>
                <a:latin typeface="Nunito Black" pitchFamily="2" charset="0"/>
              </a:rPr>
              <a:t>thực</a:t>
            </a:r>
            <a:r>
              <a:rPr lang="en-US" sz="3200" dirty="0">
                <a:solidFill>
                  <a:schemeClr val="bg1"/>
                </a:solidFill>
                <a:latin typeface="Nunito Black" pitchFamily="2" charset="0"/>
              </a:rPr>
              <a:t> </a:t>
            </a:r>
            <a:r>
              <a:rPr lang="en-US" sz="3200" dirty="0" err="1">
                <a:solidFill>
                  <a:schemeClr val="bg1"/>
                </a:solidFill>
                <a:latin typeface="Nunito Black" pitchFamily="2" charset="0"/>
              </a:rPr>
              <a:t>hiện</a:t>
            </a:r>
            <a:r>
              <a:rPr lang="en-US" sz="3200" dirty="0">
                <a:solidFill>
                  <a:schemeClr val="bg1"/>
                </a:solidFill>
                <a:latin typeface="Nunito Black" pitchFamily="2" charset="0"/>
              </a:rPr>
              <a:t> </a:t>
            </a:r>
            <a:r>
              <a:rPr lang="en-US" sz="3200" dirty="0" err="1">
                <a:solidFill>
                  <a:schemeClr val="bg1"/>
                </a:solidFill>
                <a:latin typeface="Nunito Black" pitchFamily="2" charset="0"/>
              </a:rPr>
              <a:t>trao</a:t>
            </a:r>
            <a:r>
              <a:rPr lang="en-US" sz="3200" dirty="0">
                <a:solidFill>
                  <a:schemeClr val="bg1"/>
                </a:solidFill>
                <a:latin typeface="Nunito Black" pitchFamily="2" charset="0"/>
              </a:rPr>
              <a:t> </a:t>
            </a:r>
            <a:r>
              <a:rPr lang="en-US" sz="3200" dirty="0" err="1">
                <a:solidFill>
                  <a:schemeClr val="bg1"/>
                </a:solidFill>
                <a:latin typeface="Nunito Black" pitchFamily="2" charset="0"/>
              </a:rPr>
              <a:t>đổi</a:t>
            </a:r>
            <a:r>
              <a:rPr lang="en-US" sz="3200" dirty="0">
                <a:solidFill>
                  <a:schemeClr val="bg1"/>
                </a:solidFill>
                <a:latin typeface="Nunito Black" pitchFamily="2" charset="0"/>
              </a:rPr>
              <a:t> </a:t>
            </a:r>
            <a:r>
              <a:rPr lang="en-US" sz="3200" dirty="0" err="1">
                <a:solidFill>
                  <a:schemeClr val="bg1"/>
                </a:solidFill>
                <a:latin typeface="Nunito Black" pitchFamily="2" charset="0"/>
              </a:rPr>
              <a:t>bài</a:t>
            </a:r>
            <a:r>
              <a:rPr lang="en-US" sz="3200" dirty="0">
                <a:solidFill>
                  <a:schemeClr val="bg1"/>
                </a:solidFill>
                <a:latin typeface="Nunito Black" pitchFamily="2" charset="0"/>
              </a:rPr>
              <a:t> </a:t>
            </a:r>
            <a:r>
              <a:rPr lang="en-US" sz="3200" dirty="0" err="1">
                <a:solidFill>
                  <a:schemeClr val="bg1"/>
                </a:solidFill>
                <a:latin typeface="Nunito Black" pitchFamily="2" charset="0"/>
              </a:rPr>
              <a:t>làm</a:t>
            </a:r>
            <a:r>
              <a:rPr lang="en-US" sz="3200" dirty="0">
                <a:solidFill>
                  <a:schemeClr val="bg1"/>
                </a:solidFill>
                <a:latin typeface="Nunito Black" pitchFamily="2" charset="0"/>
              </a:rPr>
              <a:t>, </a:t>
            </a:r>
            <a:r>
              <a:rPr lang="en-US" sz="3200" dirty="0" err="1">
                <a:solidFill>
                  <a:schemeClr val="bg1"/>
                </a:solidFill>
                <a:latin typeface="Nunito Black" pitchFamily="2" charset="0"/>
              </a:rPr>
              <a:t>nhận</a:t>
            </a:r>
            <a:r>
              <a:rPr lang="en-US" sz="3200" dirty="0">
                <a:solidFill>
                  <a:schemeClr val="bg1"/>
                </a:solidFill>
                <a:latin typeface="Nunito Black" pitchFamily="2" charset="0"/>
              </a:rPr>
              <a:t> </a:t>
            </a:r>
            <a:r>
              <a:rPr lang="en-US" sz="3200" dirty="0" err="1">
                <a:solidFill>
                  <a:schemeClr val="bg1"/>
                </a:solidFill>
                <a:latin typeface="Nunito Black" pitchFamily="2" charset="0"/>
              </a:rPr>
              <a:t>xét</a:t>
            </a:r>
            <a:r>
              <a:rPr lang="en-US" sz="3200" dirty="0">
                <a:solidFill>
                  <a:schemeClr val="bg1"/>
                </a:solidFill>
                <a:latin typeface="Nunito Black" pitchFamily="2" charset="0"/>
              </a:rPr>
              <a:t> </a:t>
            </a:r>
            <a:r>
              <a:rPr lang="en-US" sz="3200" dirty="0" err="1">
                <a:solidFill>
                  <a:schemeClr val="bg1"/>
                </a:solidFill>
                <a:latin typeface="Nunito Black" pitchFamily="2" charset="0"/>
              </a:rPr>
              <a:t>và</a:t>
            </a:r>
            <a:r>
              <a:rPr lang="en-US" sz="3200" dirty="0">
                <a:solidFill>
                  <a:schemeClr val="bg1"/>
                </a:solidFill>
                <a:latin typeface="Nunito Black" pitchFamily="2" charset="0"/>
              </a:rPr>
              <a:t> </a:t>
            </a:r>
            <a:r>
              <a:rPr lang="en-US" sz="3200" dirty="0" err="1">
                <a:solidFill>
                  <a:schemeClr val="bg1"/>
                </a:solidFill>
                <a:latin typeface="Nunito Black" pitchFamily="2" charset="0"/>
              </a:rPr>
              <a:t>học</a:t>
            </a:r>
            <a:r>
              <a:rPr lang="en-US" sz="3200" dirty="0">
                <a:solidFill>
                  <a:schemeClr val="bg1"/>
                </a:solidFill>
                <a:latin typeface="Nunito Black" pitchFamily="2" charset="0"/>
              </a:rPr>
              <a:t> </a:t>
            </a:r>
            <a:r>
              <a:rPr lang="en-US" sz="3200" dirty="0" err="1">
                <a:solidFill>
                  <a:schemeClr val="bg1"/>
                </a:solidFill>
                <a:latin typeface="Nunito Black" pitchFamily="2" charset="0"/>
              </a:rPr>
              <a:t>hỏi</a:t>
            </a:r>
            <a:r>
              <a:rPr lang="en-US" sz="3200" dirty="0">
                <a:solidFill>
                  <a:schemeClr val="bg1"/>
                </a:solidFill>
                <a:latin typeface="Nunito Black" pitchFamily="2" charset="0"/>
              </a:rPr>
              <a:t> </a:t>
            </a:r>
            <a:r>
              <a:rPr lang="en-US" sz="3200" dirty="0" err="1">
                <a:solidFill>
                  <a:schemeClr val="bg1"/>
                </a:solidFill>
                <a:latin typeface="Nunito Black" pitchFamily="2" charset="0"/>
              </a:rPr>
              <a:t>bài</a:t>
            </a:r>
            <a:r>
              <a:rPr lang="en-US" sz="3200" dirty="0">
                <a:solidFill>
                  <a:schemeClr val="bg1"/>
                </a:solidFill>
                <a:latin typeface="Nunito Black" pitchFamily="2" charset="0"/>
              </a:rPr>
              <a:t> </a:t>
            </a:r>
            <a:r>
              <a:rPr lang="en-US" sz="3200" dirty="0" err="1">
                <a:solidFill>
                  <a:schemeClr val="bg1"/>
                </a:solidFill>
                <a:latin typeface="Nunito Black" pitchFamily="2" charset="0"/>
              </a:rPr>
              <a:t>các</a:t>
            </a:r>
            <a:r>
              <a:rPr lang="en-US" sz="3200" dirty="0">
                <a:solidFill>
                  <a:schemeClr val="bg1"/>
                </a:solidFill>
                <a:latin typeface="Nunito Black" pitchFamily="2" charset="0"/>
              </a:rPr>
              <a:t> </a:t>
            </a:r>
            <a:r>
              <a:rPr lang="en-US" sz="3200" dirty="0" err="1">
                <a:solidFill>
                  <a:schemeClr val="bg1"/>
                </a:solidFill>
                <a:latin typeface="Nunito Black" pitchFamily="2" charset="0"/>
              </a:rPr>
              <a:t>bạn</a:t>
            </a:r>
            <a:r>
              <a:rPr lang="en-US" sz="3200" dirty="0">
                <a:solidFill>
                  <a:schemeClr val="bg1"/>
                </a:solidFill>
                <a:latin typeface="Nunito Black" pitchFamily="2" charset="0"/>
              </a:rPr>
              <a:t> </a:t>
            </a:r>
            <a:r>
              <a:rPr lang="en-US" sz="3200" dirty="0" err="1">
                <a:solidFill>
                  <a:schemeClr val="bg1"/>
                </a:solidFill>
                <a:latin typeface="Nunito Black" pitchFamily="2" charset="0"/>
              </a:rPr>
              <a:t>những</a:t>
            </a:r>
            <a:r>
              <a:rPr lang="en-US" sz="3200" dirty="0">
                <a:solidFill>
                  <a:schemeClr val="bg1"/>
                </a:solidFill>
                <a:latin typeface="Nunito Black" pitchFamily="2" charset="0"/>
              </a:rPr>
              <a:t> ý hay.</a:t>
            </a:r>
            <a:endParaRPr lang="en-US" sz="3200" dirty="0"/>
          </a:p>
        </p:txBody>
      </p:sp>
    </p:spTree>
    <p:extLst>
      <p:ext uri="{BB962C8B-B14F-4D97-AF65-F5344CB8AC3E}">
        <p14:creationId xmlns:p14="http://schemas.microsoft.com/office/powerpoint/2010/main" val="1508533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5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Vận</a:t>
            </a:r>
            <a:r>
              <a:rPr kumimoji="0" lang="en-US" sz="5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5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dụng</a:t>
            </a:r>
            <a:endParaRPr kumimoji="0" lang="en-US" sz="5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40351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0782" y="152400"/>
            <a:ext cx="1115787" cy="762000"/>
          </a:xfrm>
          <a:prstGeom prst="ellipse">
            <a:avLst/>
          </a:prstGeom>
        </p:spPr>
      </p:pic>
      <p:pic>
        <p:nvPicPr>
          <p:cNvPr id="3" name="Picture 2"/>
          <p:cNvPicPr>
            <a:picLocks noChangeAspect="1"/>
          </p:cNvPicPr>
          <p:nvPr/>
        </p:nvPicPr>
        <p:blipFill>
          <a:blip r:embed="rId4"/>
          <a:stretch>
            <a:fillRect/>
          </a:stretch>
        </p:blipFill>
        <p:spPr>
          <a:xfrm>
            <a:off x="4280104" y="333595"/>
            <a:ext cx="4153480" cy="2343477"/>
          </a:xfrm>
          <a:prstGeom prst="ellipse">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5"/>
          <a:srcRect l="3160" r="50901"/>
          <a:stretch/>
        </p:blipFill>
        <p:spPr>
          <a:xfrm>
            <a:off x="253590" y="1992711"/>
            <a:ext cx="3176457" cy="2803147"/>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rotWithShape="1">
          <a:blip r:embed="rId5"/>
          <a:srcRect l="53603"/>
          <a:stretch/>
        </p:blipFill>
        <p:spPr>
          <a:xfrm>
            <a:off x="8686800" y="2133600"/>
            <a:ext cx="3200400" cy="2796436"/>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p:cNvPicPr>
            <a:picLocks noChangeAspect="1"/>
          </p:cNvPicPr>
          <p:nvPr/>
        </p:nvPicPr>
        <p:blipFill>
          <a:blip r:embed="rId6"/>
          <a:stretch>
            <a:fillRect/>
          </a:stretch>
        </p:blipFill>
        <p:spPr>
          <a:xfrm>
            <a:off x="3835663" y="4038600"/>
            <a:ext cx="4639485" cy="2547168"/>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Cloud 6"/>
          <p:cNvSpPr/>
          <p:nvPr/>
        </p:nvSpPr>
        <p:spPr>
          <a:xfrm>
            <a:off x="2494342" y="2586216"/>
            <a:ext cx="7086600" cy="2010888"/>
          </a:xfrm>
          <a:prstGeom prst="cloud">
            <a:avLst/>
          </a:prstGeom>
          <a:solidFill>
            <a:srgbClr val="0070C0"/>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lnSpc>
                <a:spcPct val="130000"/>
              </a:lnSpc>
            </a:pPr>
            <a:r>
              <a:rPr lang="en-US" sz="3200" dirty="0" err="1">
                <a:solidFill>
                  <a:schemeClr val="bg1"/>
                </a:solidFill>
                <a:latin typeface="Nunito Black" pitchFamily="2" charset="0"/>
              </a:rPr>
              <a:t>Đọc</a:t>
            </a:r>
            <a:r>
              <a:rPr lang="en-US" sz="3200" dirty="0">
                <a:solidFill>
                  <a:schemeClr val="bg1"/>
                </a:solidFill>
                <a:latin typeface="Nunito Black" pitchFamily="2" charset="0"/>
              </a:rPr>
              <a:t> </a:t>
            </a:r>
            <a:r>
              <a:rPr lang="en-US" sz="3200" dirty="0" err="1">
                <a:solidFill>
                  <a:schemeClr val="bg1"/>
                </a:solidFill>
                <a:latin typeface="Nunito Black" pitchFamily="2" charset="0"/>
              </a:rPr>
              <a:t>lại</a:t>
            </a:r>
            <a:r>
              <a:rPr lang="en-US" sz="3200" dirty="0">
                <a:solidFill>
                  <a:schemeClr val="bg1"/>
                </a:solidFill>
                <a:latin typeface="Nunito Black" pitchFamily="2" charset="0"/>
              </a:rPr>
              <a:t> </a:t>
            </a:r>
            <a:r>
              <a:rPr lang="en-US" sz="3200" dirty="0" err="1">
                <a:solidFill>
                  <a:schemeClr val="bg1"/>
                </a:solidFill>
                <a:latin typeface="Nunito Black" pitchFamily="2" charset="0"/>
              </a:rPr>
              <a:t>những</a:t>
            </a:r>
            <a:r>
              <a:rPr lang="en-US" sz="3200" dirty="0">
                <a:solidFill>
                  <a:schemeClr val="bg1"/>
                </a:solidFill>
                <a:latin typeface="Nunito Black" pitchFamily="2" charset="0"/>
              </a:rPr>
              <a:t> </a:t>
            </a:r>
            <a:r>
              <a:rPr lang="en-US" sz="3200" dirty="0" err="1">
                <a:solidFill>
                  <a:schemeClr val="bg1"/>
                </a:solidFill>
                <a:latin typeface="Nunito Black" pitchFamily="2" charset="0"/>
              </a:rPr>
              <a:t>câu</a:t>
            </a:r>
            <a:r>
              <a:rPr lang="en-US" sz="3200" dirty="0">
                <a:solidFill>
                  <a:schemeClr val="bg1"/>
                </a:solidFill>
                <a:latin typeface="Nunito Black" pitchFamily="2" charset="0"/>
              </a:rPr>
              <a:t> </a:t>
            </a:r>
            <a:r>
              <a:rPr lang="en-US" sz="3200" dirty="0" err="1">
                <a:solidFill>
                  <a:schemeClr val="bg1"/>
                </a:solidFill>
                <a:latin typeface="Nunito Black" pitchFamily="2" charset="0"/>
              </a:rPr>
              <a:t>chuyện</a:t>
            </a:r>
            <a:r>
              <a:rPr lang="en-US" sz="3200" dirty="0">
                <a:solidFill>
                  <a:schemeClr val="bg1"/>
                </a:solidFill>
                <a:latin typeface="Nunito Black" pitchFamily="2" charset="0"/>
              </a:rPr>
              <a:t> </a:t>
            </a:r>
            <a:r>
              <a:rPr lang="en-US" sz="3200" dirty="0" err="1">
                <a:solidFill>
                  <a:schemeClr val="bg1"/>
                </a:solidFill>
                <a:latin typeface="Nunito Black" pitchFamily="2" charset="0"/>
              </a:rPr>
              <a:t>mà</a:t>
            </a:r>
            <a:r>
              <a:rPr lang="en-US" sz="3200" dirty="0">
                <a:solidFill>
                  <a:schemeClr val="bg1"/>
                </a:solidFill>
                <a:latin typeface="Nunito Black" pitchFamily="2" charset="0"/>
              </a:rPr>
              <a:t> </a:t>
            </a:r>
            <a:r>
              <a:rPr lang="en-US" sz="3200" dirty="0" err="1">
                <a:solidFill>
                  <a:schemeClr val="bg1"/>
                </a:solidFill>
                <a:latin typeface="Nunito Black" pitchFamily="2" charset="0"/>
              </a:rPr>
              <a:t>em</a:t>
            </a:r>
            <a:r>
              <a:rPr lang="en-US" sz="3200" dirty="0">
                <a:solidFill>
                  <a:schemeClr val="bg1"/>
                </a:solidFill>
                <a:latin typeface="Nunito Black" pitchFamily="2" charset="0"/>
              </a:rPr>
              <a:t> </a:t>
            </a:r>
            <a:r>
              <a:rPr lang="en-US" sz="3200" dirty="0" err="1">
                <a:solidFill>
                  <a:schemeClr val="bg1"/>
                </a:solidFill>
                <a:latin typeface="Nunito Black" pitchFamily="2" charset="0"/>
              </a:rPr>
              <a:t>yêu</a:t>
            </a:r>
            <a:r>
              <a:rPr lang="en-US" sz="3200" dirty="0">
                <a:solidFill>
                  <a:schemeClr val="bg1"/>
                </a:solidFill>
                <a:latin typeface="Nunito Black" pitchFamily="2" charset="0"/>
              </a:rPr>
              <a:t> </a:t>
            </a:r>
            <a:r>
              <a:rPr lang="en-US" sz="3200" dirty="0" err="1">
                <a:solidFill>
                  <a:schemeClr val="bg1"/>
                </a:solidFill>
                <a:latin typeface="Nunito Black" pitchFamily="2" charset="0"/>
              </a:rPr>
              <a:t>thích</a:t>
            </a:r>
            <a:endParaRPr lang="en-US" sz="3200" dirty="0">
              <a:solidFill>
                <a:schemeClr val="bg1"/>
              </a:solidFill>
              <a:latin typeface="Nunito Black" pitchFamily="2" charset="0"/>
            </a:endParaRPr>
          </a:p>
        </p:txBody>
      </p:sp>
    </p:spTree>
    <p:extLst>
      <p:ext uri="{BB962C8B-B14F-4D97-AF65-F5344CB8AC3E}">
        <p14:creationId xmlns:p14="http://schemas.microsoft.com/office/powerpoint/2010/main" val="2291896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 xmlns:a16="http://schemas.microsoft.com/office/drawing/2014/main" id="{E91DC736-0EF8-4F87-9146-EBF1D2EE4D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8">
            <a:extLst>
              <a:ext uri="{FF2B5EF4-FFF2-40B4-BE49-F238E27FC236}">
                <a16:creationId xmlns=""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 xmlns:a16="http://schemas.microsoft.com/office/drawing/2014/main" id="{097CD68E-23E3-4007-8847-CD0944C4F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6" name="TextBox 5">
            <a:extLst>
              <a:ext uri="{FF2B5EF4-FFF2-40B4-BE49-F238E27FC236}">
                <a16:creationId xmlns=""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dirty="0">
                <a:solidFill>
                  <a:srgbClr val="F92D67"/>
                </a:solidFill>
                <a:latin typeface="Sigmar One" panose="00000500000000000000" pitchFamily="2" charset="0"/>
                <a:ea typeface="+mj-ea"/>
                <a:cs typeface="+mj-cs"/>
              </a:rPr>
              <a:t>NHẬN XÉT</a:t>
            </a:r>
          </a:p>
          <a:p>
            <a:pPr>
              <a:lnSpc>
                <a:spcPct val="90000"/>
              </a:lnSpc>
              <a:spcBef>
                <a:spcPct val="0"/>
              </a:spcBef>
              <a:spcAft>
                <a:spcPts val="400"/>
              </a:spcAft>
            </a:pP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Dặn</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dò</a:t>
            </a:r>
            <a:endParaRPr lang="en-US" sz="6400" dirty="0">
              <a:solidFill>
                <a:srgbClr val="F92D67"/>
              </a:solidFill>
              <a:latin typeface="Sigmar One" panose="00000500000000000000" pitchFamily="2" charset="0"/>
              <a:ea typeface="+mj-ea"/>
              <a:cs typeface="+mj-cs"/>
            </a:endParaRPr>
          </a:p>
          <a:p>
            <a:pPr indent="-152408">
              <a:lnSpc>
                <a:spcPct val="90000"/>
              </a:lnSpc>
              <a:spcBef>
                <a:spcPct val="0"/>
              </a:spcBef>
              <a:spcAft>
                <a:spcPts val="400"/>
              </a:spcAft>
            </a:pPr>
            <a:endParaRPr lang="en-US" sz="6400" dirty="0">
              <a:latin typeface="Sigmar One" panose="00000500000000000000" pitchFamily="2" charset="0"/>
              <a:ea typeface="+mj-ea"/>
              <a:cs typeface="+mj-cs"/>
            </a:endParaRPr>
          </a:p>
        </p:txBody>
      </p:sp>
      <p:sp>
        <p:nvSpPr>
          <p:cNvPr id="32" name="Rectangle 31">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Calibri" panose="020F0502020204030204"/>
            </a:endParaRPr>
          </a:p>
        </p:txBody>
      </p:sp>
      <p:sp>
        <p:nvSpPr>
          <p:cNvPr id="34" name="Rectangle 33">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panose="020F0502020204030204"/>
            </a:endParaRPr>
          </a:p>
        </p:txBody>
      </p:sp>
      <p:pic>
        <p:nvPicPr>
          <p:cNvPr id="7" name="Picture 3">
            <a:extLst>
              <a:ext uri="{FF2B5EF4-FFF2-40B4-BE49-F238E27FC236}">
                <a16:creationId xmlns=""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105461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07EFB32-B781-FF92-BEB9-B051AE4A6ADB}"/>
              </a:ext>
            </a:extLst>
          </p:cNvPr>
          <p:cNvSpPr txBox="1"/>
          <p:nvPr/>
        </p:nvSpPr>
        <p:spPr>
          <a:xfrm>
            <a:off x="4827780" y="2514600"/>
            <a:ext cx="69070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\CHÀO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895599" y="2514600"/>
            <a:ext cx="6477001"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sz="4400" kern="0" dirty="0" err="1">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400" kern="0" dirty="0">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28  </a:t>
            </a:r>
            <a:r>
              <a:rPr lang="en-US" sz="3600" dirty="0">
                <a:solidFill>
                  <a:srgbClr val="FF0000"/>
                </a:solidFill>
                <a:latin typeface="Nunito Black" pitchFamily="2" charset="0"/>
                <a:sym typeface="Arial"/>
              </a:rPr>
              <a:t>CON ĐƯỜNG CỦA BÉ</a:t>
            </a:r>
            <a:endParaRPr lang="id-ID" sz="3600"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012917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775BEB2-DD79-A8F3-CE64-9ECC2ECDD691}"/>
              </a:ext>
            </a:extLst>
          </p:cNvPr>
          <p:cNvSpPr txBox="1"/>
          <p:nvPr/>
        </p:nvSpPr>
        <p:spPr>
          <a:xfrm>
            <a:off x="1183337" y="11007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ĐỌC VĂN</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928218326"/>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4086038" y="554811"/>
            <a:ext cx="3026159" cy="2317723"/>
          </a:xfrm>
          <a:prstGeom prst="ellipse">
            <a:avLst/>
          </a:prstGeom>
          <a:ln>
            <a:noFill/>
          </a:ln>
          <a:effectLst>
            <a:softEdge rad="112500"/>
          </a:effectLst>
        </p:spPr>
      </p:pic>
      <p:pic>
        <p:nvPicPr>
          <p:cNvPr id="19" name="Picture 18"/>
          <p:cNvPicPr>
            <a:picLocks noChangeAspect="1"/>
          </p:cNvPicPr>
          <p:nvPr/>
        </p:nvPicPr>
        <p:blipFill>
          <a:blip r:embed="rId4"/>
          <a:stretch>
            <a:fillRect/>
          </a:stretch>
        </p:blipFill>
        <p:spPr>
          <a:xfrm>
            <a:off x="8714359" y="2305281"/>
            <a:ext cx="3352799" cy="2396438"/>
          </a:xfrm>
          <a:prstGeom prst="ellipse">
            <a:avLst/>
          </a:prstGeom>
          <a:ln>
            <a:noFill/>
          </a:ln>
          <a:effectLst>
            <a:softEdge rad="112500"/>
          </a:effectLst>
        </p:spPr>
      </p:pic>
      <p:pic>
        <p:nvPicPr>
          <p:cNvPr id="25" name="Picture 24"/>
          <p:cNvPicPr>
            <a:picLocks noChangeAspect="1"/>
          </p:cNvPicPr>
          <p:nvPr/>
        </p:nvPicPr>
        <p:blipFill>
          <a:blip r:embed="rId5"/>
          <a:stretch>
            <a:fillRect/>
          </a:stretch>
        </p:blipFill>
        <p:spPr>
          <a:xfrm>
            <a:off x="3886201" y="4277722"/>
            <a:ext cx="3352799" cy="2492646"/>
          </a:xfrm>
          <a:prstGeom prst="ellipse">
            <a:avLst/>
          </a:prstGeom>
          <a:ln>
            <a:noFill/>
          </a:ln>
          <a:effectLst>
            <a:softEdge rad="112500"/>
          </a:effectLst>
        </p:spPr>
      </p:pic>
      <p:sp>
        <p:nvSpPr>
          <p:cNvPr id="27" name="TextBox 26">
            <a:extLst>
              <a:ext uri="{FF2B5EF4-FFF2-40B4-BE49-F238E27FC236}">
                <a16:creationId xmlns="" xmlns:a16="http://schemas.microsoft.com/office/drawing/2014/main" id="{2775BEB2-DD79-A8F3-CE64-9ECC2ECDD691}"/>
              </a:ext>
            </a:extLst>
          </p:cNvPr>
          <p:cNvSpPr txBox="1"/>
          <p:nvPr/>
        </p:nvSpPr>
        <p:spPr>
          <a:xfrm>
            <a:off x="189253" y="790576"/>
            <a:ext cx="3925547" cy="1846194"/>
          </a:xfrm>
          <a:prstGeom prst="roundRect">
            <a:avLst/>
          </a:prstGeom>
          <a:solidFill>
            <a:schemeClr val="accent5">
              <a:lumMod val="20000"/>
              <a:lumOff val="80000"/>
            </a:schemeClr>
          </a:solidFill>
          <a:ln>
            <a:solidFill>
              <a:schemeClr val="accent1">
                <a:lumMod val="50000"/>
              </a:schemeClr>
            </a:solidFill>
          </a:ln>
        </p:spPr>
        <p:txBody>
          <a:bodyPr vert="horz" lIns="91440" tIns="45720" rIns="91440" bIns="45720" rtlCol="0" anchor="b">
            <a:noAutofit/>
          </a:bodyPr>
          <a:lstStyle/>
          <a:p>
            <a:pPr marL="0" marR="0" lvl="0" indent="0" defTabSz="914400" rtl="0" eaLnBrk="1" fontAlgn="auto" latinLnBrk="0" hangingPunct="1">
              <a:spcBef>
                <a:spcPct val="0"/>
              </a:spcBef>
              <a:spcAft>
                <a:spcPts val="600"/>
              </a:spcAft>
              <a:buClrTx/>
              <a:buSzTx/>
              <a:buFontTx/>
              <a:buNone/>
              <a:tabLst/>
              <a:defRPr/>
            </a:pPr>
            <a:r>
              <a:rPr lang="en-US" sz="2400" noProof="0" dirty="0" err="1">
                <a:solidFill>
                  <a:srgbClr val="002060"/>
                </a:solidFill>
                <a:latin typeface="Nunito Black" pitchFamily="2" charset="0"/>
              </a:rPr>
              <a:t>Đường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của</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chú</a:t>
            </a:r>
            <a:r>
              <a:rPr lang="en-US" sz="2400" noProof="0" dirty="0">
                <a:solidFill>
                  <a:srgbClr val="002060"/>
                </a:solidFill>
                <a:latin typeface="Nunito Black" pitchFamily="2" charset="0"/>
              </a:rPr>
              <a:t> phi </a:t>
            </a:r>
            <a:r>
              <a:rPr lang="en-US" sz="2400" noProof="0" dirty="0" err="1">
                <a:solidFill>
                  <a:srgbClr val="002060"/>
                </a:solidFill>
                <a:latin typeface="Nunito Black" pitchFamily="2" charset="0"/>
              </a:rPr>
              <a:t>công</a:t>
            </a:r>
            <a:endParaRPr lang="en-US" sz="2400" noProof="0" dirty="0">
              <a:solidFill>
                <a:srgbClr val="002060"/>
              </a:solidFill>
              <a:latin typeface="Nunito Black" pitchFamily="2" charset="0"/>
            </a:endParaRPr>
          </a:p>
          <a:p>
            <a:pPr marL="0" marR="0" lvl="0" indent="0" defTabSz="914400" rtl="0" eaLnBrk="1" fontAlgn="auto" latinLnBrk="0" hangingPunct="1">
              <a:spcBef>
                <a:spcPct val="0"/>
              </a:spcBef>
              <a:spcAft>
                <a:spcPts val="600"/>
              </a:spcAft>
              <a:buClrTx/>
              <a:buSzTx/>
              <a:buFontTx/>
              <a:buNone/>
              <a:tabLst/>
              <a:defRPr/>
            </a:pPr>
            <a:r>
              <a:rPr kumimoji="0" lang="en-US" sz="2400" b="0" i="0" u="none" strike="noStrike" kern="1200" cap="none" spc="0" normalizeH="0" baseline="0" dirty="0" err="1">
                <a:ln>
                  <a:noFill/>
                </a:ln>
                <a:solidFill>
                  <a:srgbClr val="002060"/>
                </a:solidFill>
                <a:effectLst/>
                <a:uLnTx/>
                <a:uFillTx/>
                <a:latin typeface="Nunito Black" pitchFamily="2" charset="0"/>
              </a:rPr>
              <a:t>Lẫn</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trong</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mây</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cao</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tít</a:t>
            </a:r>
            <a:endParaRPr kumimoji="0" lang="en-US" sz="2400" b="0" i="0" u="none" strike="noStrike" kern="1200" cap="none" spc="0" normalizeH="0" dirty="0">
              <a:ln>
                <a:noFill/>
              </a:ln>
              <a:solidFill>
                <a:srgbClr val="002060"/>
              </a:solidFill>
              <a:effectLst/>
              <a:uLnTx/>
              <a:uFillTx/>
              <a:latin typeface="Nunito Black" pitchFamily="2" charset="0"/>
            </a:endParaRPr>
          </a:p>
          <a:p>
            <a:pPr marL="0" marR="0" lvl="0" indent="0" defTabSz="914400" rtl="0" eaLnBrk="1" fontAlgn="auto" latinLnBrk="0" hangingPunct="1">
              <a:spcBef>
                <a:spcPct val="0"/>
              </a:spcBef>
              <a:spcAft>
                <a:spcPts val="600"/>
              </a:spcAft>
              <a:buClrTx/>
              <a:buSzTx/>
              <a:buFontTx/>
              <a:buNone/>
              <a:tabLst/>
              <a:defRPr/>
            </a:pPr>
            <a:r>
              <a:rPr lang="en-US" sz="2400" baseline="0" noProof="0" dirty="0" err="1">
                <a:solidFill>
                  <a:srgbClr val="002060"/>
                </a:solidFill>
                <a:latin typeface="Nunito Black" pitchFamily="2" charset="0"/>
              </a:rPr>
              <a:t>Khắp</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những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vùng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trời</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xanh</a:t>
            </a:r>
            <a:endParaRPr lang="en-US" sz="2400" noProof="0" dirty="0">
              <a:solidFill>
                <a:srgbClr val="002060"/>
              </a:solidFill>
              <a:latin typeface="Nunito Black" pitchFamily="2" charset="0"/>
            </a:endParaRPr>
          </a:p>
          <a:p>
            <a:pPr marL="0" marR="0" lvl="0" indent="0" defTabSz="914400" rtl="0" eaLnBrk="1" fontAlgn="auto" latinLnBrk="0" hangingPunct="1">
              <a:spcBef>
                <a:spcPct val="0"/>
              </a:spcBef>
              <a:spcAft>
                <a:spcPts val="600"/>
              </a:spcAft>
              <a:buClrTx/>
              <a:buSzTx/>
              <a:buFontTx/>
              <a:buNone/>
              <a:tabLst/>
              <a:defRPr/>
            </a:pPr>
            <a:r>
              <a:rPr kumimoji="0" lang="en-US" sz="2400" b="0" i="0" u="none" strike="noStrike" kern="1200" cap="none" spc="0" normalizeH="0" baseline="0" dirty="0" err="1">
                <a:ln>
                  <a:noFill/>
                </a:ln>
                <a:solidFill>
                  <a:srgbClr val="002060"/>
                </a:solidFill>
                <a:effectLst/>
                <a:uLnTx/>
                <a:uFillTx/>
                <a:latin typeface="Nunito Black" pitchFamily="2" charset="0"/>
              </a:rPr>
              <a:t>Những</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vì</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sao</a:t>
            </a:r>
            <a:r>
              <a:rPr kumimoji="0" lang="en-US" sz="2400" b="0" i="0" u="none" strike="noStrike" kern="1200" cap="none" spc="0" normalizeH="0" dirty="0">
                <a:ln>
                  <a:noFill/>
                </a:ln>
                <a:solidFill>
                  <a:srgbClr val="002060"/>
                </a:solidFill>
                <a:effectLst/>
                <a:uLnTx/>
                <a:uFillTx/>
                <a:latin typeface="Nunito Black" pitchFamily="2" charset="0"/>
              </a:rPr>
              <a:t> chi </a:t>
            </a:r>
            <a:r>
              <a:rPr kumimoji="0" lang="en-US" sz="2400" b="0" i="0" u="none" strike="noStrike" kern="1200" cap="none" spc="0" normalizeH="0" dirty="0" err="1">
                <a:ln>
                  <a:noFill/>
                </a:ln>
                <a:solidFill>
                  <a:srgbClr val="002060"/>
                </a:solidFill>
                <a:effectLst/>
                <a:uLnTx/>
                <a:uFillTx/>
                <a:latin typeface="Nunito Black" pitchFamily="2" charset="0"/>
              </a:rPr>
              <a:t>chít</a:t>
            </a:r>
            <a:r>
              <a:rPr kumimoji="0" lang="en-US" sz="2400" b="0" i="0" u="none" strike="noStrike" kern="1200" cap="none" spc="0" normalizeH="0" dirty="0">
                <a:ln>
                  <a:noFill/>
                </a:ln>
                <a:solidFill>
                  <a:srgbClr val="002060"/>
                </a:solidFill>
                <a:effectLst/>
                <a:uLnTx/>
                <a:uFillTx/>
                <a:latin typeface="Nunito Black" pitchFamily="2" charset="0"/>
              </a:rPr>
              <a:t>.</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28" name="TextBox 27">
            <a:extLst>
              <a:ext uri="{FF2B5EF4-FFF2-40B4-BE49-F238E27FC236}">
                <a16:creationId xmlns="" xmlns:a16="http://schemas.microsoft.com/office/drawing/2014/main" id="{2775BEB2-DD79-A8F3-CE64-9ECC2ECDD691}"/>
              </a:ext>
            </a:extLst>
          </p:cNvPr>
          <p:cNvSpPr txBox="1"/>
          <p:nvPr/>
        </p:nvSpPr>
        <p:spPr>
          <a:xfrm>
            <a:off x="5105401" y="2662946"/>
            <a:ext cx="3808796" cy="1871929"/>
          </a:xfrm>
          <a:prstGeom prst="roundRect">
            <a:avLst/>
          </a:prstGeom>
          <a:solidFill>
            <a:srgbClr val="92D050"/>
          </a:solidFill>
          <a:ln>
            <a:solidFill>
              <a:schemeClr val="accent6">
                <a:lumMod val="50000"/>
              </a:schemeClr>
            </a:solidFill>
          </a:ln>
        </p:spPr>
        <p:txBody>
          <a:bodyPr vert="horz" lIns="91440" tIns="45720" rIns="91440" bIns="45720" rtlCol="0" anchor="b">
            <a:noAutofit/>
          </a:bodyPr>
          <a:lstStyle/>
          <a:p>
            <a:pPr marL="0" marR="0" lvl="0" indent="0" defTabSz="914400" rtl="0" eaLnBrk="1" fontAlgn="auto" latinLnBrk="0" hangingPunct="1">
              <a:spcBef>
                <a:spcPct val="0"/>
              </a:spcBef>
              <a:spcAft>
                <a:spcPts val="600"/>
              </a:spcAft>
              <a:buClrTx/>
              <a:buSzTx/>
              <a:buFontTx/>
              <a:buNone/>
              <a:tabLst/>
              <a:defRPr/>
            </a:pPr>
            <a:r>
              <a:rPr lang="en-US" sz="2400" noProof="0" dirty="0" err="1">
                <a:latin typeface="Nunito Black" pitchFamily="2" charset="0"/>
              </a:rPr>
              <a:t>Đường</a:t>
            </a:r>
            <a:r>
              <a:rPr lang="en-US" sz="2400" noProof="0" dirty="0">
                <a:latin typeface="Nunito Black" pitchFamily="2" charset="0"/>
              </a:rPr>
              <a:t> </a:t>
            </a:r>
            <a:r>
              <a:rPr lang="en-US" sz="2400" noProof="0" dirty="0" err="1">
                <a:latin typeface="Nunito Black" pitchFamily="2" charset="0"/>
              </a:rPr>
              <a:t>của</a:t>
            </a:r>
            <a:r>
              <a:rPr lang="en-US" sz="2400" noProof="0" dirty="0">
                <a:latin typeface="Nunito Black" pitchFamily="2" charset="0"/>
              </a:rPr>
              <a:t> </a:t>
            </a:r>
            <a:r>
              <a:rPr lang="en-US" sz="2400" noProof="0" dirty="0" err="1">
                <a:latin typeface="Nunito Black" pitchFamily="2" charset="0"/>
              </a:rPr>
              <a:t>chú</a:t>
            </a:r>
            <a:r>
              <a:rPr lang="en-US" sz="2400" noProof="0" dirty="0">
                <a:latin typeface="Nunito Black" pitchFamily="2" charset="0"/>
              </a:rPr>
              <a:t> </a:t>
            </a:r>
            <a:r>
              <a:rPr lang="en-US" sz="2400" noProof="0" dirty="0" err="1">
                <a:latin typeface="Nunito Black" pitchFamily="2" charset="0"/>
              </a:rPr>
              <a:t>hải</a:t>
            </a:r>
            <a:r>
              <a:rPr lang="en-US" sz="2400" noProof="0" dirty="0">
                <a:latin typeface="Nunito Black" pitchFamily="2" charset="0"/>
              </a:rPr>
              <a:t> </a:t>
            </a:r>
            <a:r>
              <a:rPr lang="en-US" sz="2400" noProof="0" dirty="0" err="1">
                <a:latin typeface="Nunito Black" pitchFamily="2" charset="0"/>
              </a:rPr>
              <a:t>quân</a:t>
            </a:r>
            <a:endParaRPr lang="en-US" sz="2400" noProof="0" dirty="0">
              <a:latin typeface="Nunito Black" pitchFamily="2" charset="0"/>
            </a:endParaRPr>
          </a:p>
          <a:p>
            <a:pPr marL="0" marR="0" lvl="0" indent="0" defTabSz="914400" rtl="0" eaLnBrk="1" fontAlgn="auto" latinLnBrk="0" hangingPunct="1">
              <a:spcBef>
                <a:spcPct val="0"/>
              </a:spcBef>
              <a:spcAft>
                <a:spcPts val="600"/>
              </a:spcAft>
              <a:buClrTx/>
              <a:buSzTx/>
              <a:buFontTx/>
              <a:buNone/>
              <a:tabLst/>
              <a:defRPr/>
            </a:pPr>
            <a:r>
              <a:rPr kumimoji="0" lang="en-US" sz="2400" b="0" i="0" u="none" strike="noStrike" kern="1200" cap="none" spc="0" normalizeH="0" baseline="0" dirty="0" err="1">
                <a:ln>
                  <a:noFill/>
                </a:ln>
                <a:effectLst/>
                <a:uLnTx/>
                <a:uFillTx/>
                <a:latin typeface="Nunito Black" pitchFamily="2" charset="0"/>
              </a:rPr>
              <a:t>Mênh</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mông</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trên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biển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cả</a:t>
            </a:r>
            <a:endParaRPr kumimoji="0" lang="en-US" sz="2400" b="0" i="0" u="none" strike="noStrike" kern="1200" cap="none" spc="0" normalizeH="0" dirty="0">
              <a:ln>
                <a:noFill/>
              </a:ln>
              <a:effectLst/>
              <a:uLnTx/>
              <a:uFillTx/>
              <a:latin typeface="Nunito Black" pitchFamily="2" charset="0"/>
            </a:endParaRPr>
          </a:p>
          <a:p>
            <a:pPr marL="0" marR="0" lvl="0" indent="0" defTabSz="914400" rtl="0" eaLnBrk="1" fontAlgn="auto" latinLnBrk="0" hangingPunct="1">
              <a:spcBef>
                <a:spcPct val="0"/>
              </a:spcBef>
              <a:spcAft>
                <a:spcPts val="600"/>
              </a:spcAft>
              <a:buClrTx/>
              <a:buSzTx/>
              <a:buFontTx/>
              <a:buNone/>
              <a:tabLst/>
              <a:defRPr/>
            </a:pPr>
            <a:r>
              <a:rPr lang="en-US" sz="2400" baseline="0" noProof="0" dirty="0" err="1">
                <a:latin typeface="Nunito Black" pitchFamily="2" charset="0"/>
              </a:rPr>
              <a:t>Tới</a:t>
            </a:r>
            <a:r>
              <a:rPr lang="en-US" sz="2400" noProof="0" dirty="0">
                <a:latin typeface="Nunito Black" pitchFamily="2" charset="0"/>
              </a:rPr>
              <a:t> </a:t>
            </a:r>
            <a:r>
              <a:rPr lang="en-US" sz="2400" noProof="0" dirty="0" err="1">
                <a:latin typeface="Nunito Black" pitchFamily="2" charset="0"/>
              </a:rPr>
              <a:t>những</a:t>
            </a:r>
            <a:r>
              <a:rPr lang="en-US" sz="2400" noProof="0" dirty="0">
                <a:latin typeface="Nunito Black" pitchFamily="2" charset="0"/>
              </a:rPr>
              <a:t> </a:t>
            </a:r>
            <a:r>
              <a:rPr lang="en-US" sz="2400" noProof="0" dirty="0" err="1">
                <a:latin typeface="Nunito Black" pitchFamily="2" charset="0"/>
              </a:rPr>
              <a:t>vùng</a:t>
            </a:r>
            <a:r>
              <a:rPr lang="en-US" sz="2400" noProof="0" dirty="0">
                <a:latin typeface="Nunito Black" pitchFamily="2" charset="0"/>
              </a:rPr>
              <a:t> </a:t>
            </a:r>
            <a:r>
              <a:rPr lang="en-US" sz="2400" noProof="0" dirty="0" err="1">
                <a:latin typeface="Nunito Black" pitchFamily="2" charset="0"/>
              </a:rPr>
              <a:t>đảo</a:t>
            </a:r>
            <a:r>
              <a:rPr lang="en-US" sz="2400" noProof="0" dirty="0">
                <a:latin typeface="Nunito Black" pitchFamily="2" charset="0"/>
              </a:rPr>
              <a:t> </a:t>
            </a:r>
            <a:r>
              <a:rPr lang="en-US" sz="2400" noProof="0" dirty="0" err="1">
                <a:latin typeface="Nunito Black" pitchFamily="2" charset="0"/>
              </a:rPr>
              <a:t>xa</a:t>
            </a:r>
            <a:endParaRPr lang="en-US" sz="2400" noProof="0" dirty="0">
              <a:latin typeface="Nunito Black" pitchFamily="2" charset="0"/>
            </a:endParaRPr>
          </a:p>
          <a:p>
            <a:pPr marL="0" marR="0" lvl="0" indent="0" defTabSz="914400" rtl="0" eaLnBrk="1" fontAlgn="auto" latinLnBrk="0" hangingPunct="1">
              <a:spcBef>
                <a:spcPct val="0"/>
              </a:spcBef>
              <a:spcAft>
                <a:spcPts val="600"/>
              </a:spcAft>
              <a:buClrTx/>
              <a:buSzTx/>
              <a:buFontTx/>
              <a:buNone/>
              <a:tabLst/>
              <a:defRPr/>
            </a:pPr>
            <a:r>
              <a:rPr kumimoji="0" lang="en-US" sz="2400" b="0" i="0" u="none" strike="noStrike" kern="1200" cap="none" spc="0" normalizeH="0" baseline="0" dirty="0" err="1">
                <a:ln>
                  <a:noFill/>
                </a:ln>
                <a:effectLst/>
                <a:uLnTx/>
                <a:uFillTx/>
                <a:latin typeface="Nunito Black" pitchFamily="2" charset="0"/>
              </a:rPr>
              <a:t>Và</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những</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bờ</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bến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lạ</a:t>
            </a:r>
            <a:r>
              <a:rPr kumimoji="0" lang="en-US" sz="2400" b="0" i="0" u="none" strike="noStrike" kern="1200" cap="none" spc="0" normalizeH="0" dirty="0">
                <a:ln>
                  <a:noFill/>
                </a:ln>
                <a:effectLst/>
                <a:uLnTx/>
                <a:uFillTx/>
                <a:latin typeface="Nunito Black" pitchFamily="2" charset="0"/>
              </a:rPr>
              <a:t>.</a:t>
            </a:r>
            <a:endParaRPr kumimoji="0" lang="en-US" sz="2400" b="0" i="0" u="none" strike="noStrike" kern="1200" cap="none" spc="0" normalizeH="0" baseline="0" noProof="0" dirty="0">
              <a:ln>
                <a:noFill/>
              </a:ln>
              <a:effectLst/>
              <a:uLnTx/>
              <a:uFillTx/>
              <a:latin typeface="Nunito Black" pitchFamily="2" charset="0"/>
            </a:endParaRPr>
          </a:p>
        </p:txBody>
      </p:sp>
      <p:sp>
        <p:nvSpPr>
          <p:cNvPr id="29" name="TextBox 28">
            <a:extLst>
              <a:ext uri="{FF2B5EF4-FFF2-40B4-BE49-F238E27FC236}">
                <a16:creationId xmlns="" xmlns:a16="http://schemas.microsoft.com/office/drawing/2014/main" id="{2775BEB2-DD79-A8F3-CE64-9ECC2ECDD691}"/>
              </a:ext>
            </a:extLst>
          </p:cNvPr>
          <p:cNvSpPr txBox="1"/>
          <p:nvPr/>
        </p:nvSpPr>
        <p:spPr>
          <a:xfrm>
            <a:off x="363067" y="4571090"/>
            <a:ext cx="3523134" cy="1905910"/>
          </a:xfrm>
          <a:prstGeom prst="roundRect">
            <a:avLst/>
          </a:prstGeom>
          <a:solidFill>
            <a:schemeClr val="accent4">
              <a:lumMod val="60000"/>
              <a:lumOff val="40000"/>
            </a:schemeClr>
          </a:solidFill>
          <a:ln>
            <a:solidFill>
              <a:schemeClr val="accent2">
                <a:lumMod val="50000"/>
              </a:schemeClr>
            </a:solidFill>
          </a:ln>
        </p:spPr>
        <p:txBody>
          <a:bodyPr vert="horz" lIns="91440" tIns="45720" rIns="91440" bIns="45720" rtlCol="0" anchor="b">
            <a:noAutofit/>
          </a:bodyPr>
          <a:lstStyle/>
          <a:p>
            <a:pPr marL="0" marR="0" lvl="0" indent="0" defTabSz="914400" rtl="0" eaLnBrk="1" fontAlgn="auto" latinLnBrk="0" hangingPunct="1">
              <a:spcBef>
                <a:spcPct val="0"/>
              </a:spcBef>
              <a:spcAft>
                <a:spcPts val="600"/>
              </a:spcAft>
              <a:buClrTx/>
              <a:buSzTx/>
              <a:buFontTx/>
              <a:buNone/>
              <a:tabLst/>
              <a:defRPr/>
            </a:pPr>
            <a:r>
              <a:rPr lang="en-US" sz="2400" noProof="0" dirty="0">
                <a:solidFill>
                  <a:srgbClr val="7030A0"/>
                </a:solidFill>
                <a:latin typeface="Nunito Black" pitchFamily="2" charset="0"/>
              </a:rPr>
              <a:t>Con </a:t>
            </a:r>
            <a:r>
              <a:rPr lang="en-US" sz="2400" noProof="0" dirty="0" err="1">
                <a:solidFill>
                  <a:srgbClr val="7030A0"/>
                </a:solidFill>
                <a:latin typeface="Nunito Black" pitchFamily="2" charset="0"/>
              </a:rPr>
              <a:t>đường</a:t>
            </a:r>
            <a:r>
              <a:rPr lang="en-US" sz="2400" noProof="0" dirty="0">
                <a:solidFill>
                  <a:srgbClr val="7030A0"/>
                </a:solidFill>
                <a:latin typeface="Nunito Black" pitchFamily="2" charset="0"/>
              </a:rPr>
              <a:t> </a:t>
            </a:r>
            <a:r>
              <a:rPr lang="en-US" sz="2400" noProof="0" dirty="0" err="1">
                <a:solidFill>
                  <a:srgbClr val="7030A0"/>
                </a:solidFill>
                <a:latin typeface="Nunito Black" pitchFamily="2" charset="0"/>
              </a:rPr>
              <a:t>làm</a:t>
            </a:r>
            <a:r>
              <a:rPr lang="en-US" sz="2400" noProof="0" dirty="0">
                <a:solidFill>
                  <a:srgbClr val="7030A0"/>
                </a:solidFill>
                <a:latin typeface="Nunito Black" pitchFamily="2" charset="0"/>
              </a:rPr>
              <a:t> </a:t>
            </a:r>
            <a:r>
              <a:rPr lang="en-US" sz="2400" noProof="0" dirty="0" err="1">
                <a:solidFill>
                  <a:srgbClr val="7030A0"/>
                </a:solidFill>
                <a:latin typeface="Nunito Black" pitchFamily="2" charset="0"/>
              </a:rPr>
              <a:t>bằng</a:t>
            </a:r>
            <a:r>
              <a:rPr lang="en-US" sz="2400" noProof="0" dirty="0">
                <a:solidFill>
                  <a:srgbClr val="7030A0"/>
                </a:solidFill>
                <a:latin typeface="Nunito Black" pitchFamily="2" charset="0"/>
              </a:rPr>
              <a:t> </a:t>
            </a:r>
            <a:r>
              <a:rPr lang="en-US" sz="2400" noProof="0" dirty="0" err="1">
                <a:solidFill>
                  <a:srgbClr val="7030A0"/>
                </a:solidFill>
                <a:latin typeface="Nunito Black" pitchFamily="2" charset="0"/>
              </a:rPr>
              <a:t>sắt</a:t>
            </a:r>
            <a:endParaRPr lang="en-US" sz="2400" noProof="0" dirty="0">
              <a:solidFill>
                <a:srgbClr val="7030A0"/>
              </a:solidFill>
              <a:latin typeface="Nunito Black" pitchFamily="2" charset="0"/>
            </a:endParaRPr>
          </a:p>
          <a:p>
            <a:pPr marL="0" marR="0" lvl="0" indent="0" defTabSz="914400" rtl="0" eaLnBrk="1" fontAlgn="auto" latinLnBrk="0" hangingPunct="1">
              <a:spcBef>
                <a:spcPct val="0"/>
              </a:spcBef>
              <a:spcAft>
                <a:spcPts val="600"/>
              </a:spcAft>
              <a:buClrTx/>
              <a:buSzTx/>
              <a:buFontTx/>
              <a:buNone/>
              <a:tabLst/>
              <a:defRPr/>
            </a:pPr>
            <a:r>
              <a:rPr kumimoji="0" lang="en-US" sz="2400" b="0" i="0" u="none" strike="noStrike" kern="1200" cap="none" spc="0" normalizeH="0" baseline="0" dirty="0" err="1">
                <a:ln>
                  <a:noFill/>
                </a:ln>
                <a:solidFill>
                  <a:srgbClr val="7030A0"/>
                </a:solidFill>
                <a:effectLst/>
                <a:uLnTx/>
                <a:uFillTx/>
                <a:latin typeface="Nunito Black" pitchFamily="2" charset="0"/>
              </a:rPr>
              <a:t>Là</a:t>
            </a:r>
            <a:r>
              <a:rPr kumimoji="0" lang="en-US" sz="2400" b="0" i="0" u="none" strike="noStrike" kern="1200" cap="none" spc="0" normalizeH="0" dirty="0">
                <a:ln>
                  <a:noFill/>
                </a:ln>
                <a:solidFill>
                  <a:srgbClr val="7030A0"/>
                </a:solidFill>
                <a:effectLst/>
                <a:uLnTx/>
                <a:uFillTx/>
                <a:latin typeface="Nunito Black" pitchFamily="2" charset="0"/>
              </a:rPr>
              <a:t> </a:t>
            </a:r>
            <a:r>
              <a:rPr kumimoji="0" lang="en-US" sz="2400" b="0" i="0" u="none" strike="noStrike" kern="1200" cap="none" spc="0" normalizeH="0" dirty="0" err="1">
                <a:ln>
                  <a:noFill/>
                </a:ln>
                <a:solidFill>
                  <a:srgbClr val="7030A0"/>
                </a:solidFill>
                <a:effectLst/>
                <a:uLnTx/>
                <a:uFillTx/>
                <a:latin typeface="Nunito Black" pitchFamily="2" charset="0"/>
              </a:rPr>
              <a:t>của</a:t>
            </a:r>
            <a:r>
              <a:rPr kumimoji="0" lang="en-US" sz="2400" b="0" i="0" u="none" strike="noStrike" kern="1200" cap="none" spc="0" normalizeH="0" dirty="0">
                <a:ln>
                  <a:noFill/>
                </a:ln>
                <a:solidFill>
                  <a:srgbClr val="7030A0"/>
                </a:solidFill>
                <a:effectLst/>
                <a:uLnTx/>
                <a:uFillTx/>
                <a:latin typeface="Nunito Black" pitchFamily="2" charset="0"/>
              </a:rPr>
              <a:t> </a:t>
            </a:r>
            <a:r>
              <a:rPr kumimoji="0" lang="en-US" sz="2400" b="0" i="0" u="none" strike="noStrike" kern="1200" cap="none" spc="0" normalizeH="0" dirty="0" err="1">
                <a:ln>
                  <a:noFill/>
                </a:ln>
                <a:solidFill>
                  <a:srgbClr val="7030A0"/>
                </a:solidFill>
                <a:effectLst/>
                <a:uLnTx/>
                <a:uFillTx/>
                <a:latin typeface="Nunito Black" pitchFamily="2" charset="0"/>
              </a:rPr>
              <a:t>bác</a:t>
            </a:r>
            <a:r>
              <a:rPr kumimoji="0" lang="en-US" sz="2400" b="0" i="0" u="none" strike="noStrike" kern="1200" cap="none" spc="0" normalizeH="0" dirty="0">
                <a:ln>
                  <a:noFill/>
                </a:ln>
                <a:solidFill>
                  <a:srgbClr val="7030A0"/>
                </a:solidFill>
                <a:effectLst/>
                <a:uLnTx/>
                <a:uFillTx/>
                <a:latin typeface="Nunito Black" pitchFamily="2" charset="0"/>
              </a:rPr>
              <a:t> </a:t>
            </a:r>
            <a:r>
              <a:rPr kumimoji="0" lang="en-US" sz="2400" b="0" i="0" u="none" strike="noStrike" kern="1200" cap="none" spc="0" normalizeH="0" dirty="0" err="1">
                <a:ln>
                  <a:noFill/>
                </a:ln>
                <a:solidFill>
                  <a:srgbClr val="7030A0"/>
                </a:solidFill>
                <a:effectLst/>
                <a:uLnTx/>
                <a:uFillTx/>
                <a:latin typeface="Nunito Black" pitchFamily="2" charset="0"/>
              </a:rPr>
              <a:t>lái</a:t>
            </a:r>
            <a:r>
              <a:rPr kumimoji="0" lang="en-US" sz="2400" b="0" i="0" u="none" strike="noStrike" kern="1200" cap="none" spc="0" normalizeH="0" dirty="0">
                <a:ln>
                  <a:noFill/>
                </a:ln>
                <a:solidFill>
                  <a:srgbClr val="7030A0"/>
                </a:solidFill>
                <a:effectLst/>
                <a:uLnTx/>
                <a:uFillTx/>
                <a:latin typeface="Nunito Black" pitchFamily="2" charset="0"/>
              </a:rPr>
              <a:t> </a:t>
            </a:r>
            <a:r>
              <a:rPr kumimoji="0" lang="en-US" sz="2400" b="0" i="0" u="none" strike="noStrike" kern="1200" cap="none" spc="0" normalizeH="0" dirty="0" err="1">
                <a:ln>
                  <a:noFill/>
                </a:ln>
                <a:solidFill>
                  <a:srgbClr val="7030A0"/>
                </a:solidFill>
                <a:effectLst/>
                <a:uLnTx/>
                <a:uFillTx/>
                <a:latin typeface="Nunito Black" pitchFamily="2" charset="0"/>
              </a:rPr>
              <a:t>tàu</a:t>
            </a:r>
            <a:endParaRPr kumimoji="0" lang="en-US" sz="2400" b="0" i="0" u="none" strike="noStrike" kern="1200" cap="none" spc="0" normalizeH="0" dirty="0">
              <a:ln>
                <a:noFill/>
              </a:ln>
              <a:solidFill>
                <a:srgbClr val="7030A0"/>
              </a:solidFill>
              <a:effectLst/>
              <a:uLnTx/>
              <a:uFillTx/>
              <a:latin typeface="Nunito Black" pitchFamily="2" charset="0"/>
            </a:endParaRPr>
          </a:p>
          <a:p>
            <a:pPr marL="0" marR="0" lvl="0" indent="0" defTabSz="914400" rtl="0" eaLnBrk="1" fontAlgn="auto" latinLnBrk="0" hangingPunct="1">
              <a:spcBef>
                <a:spcPct val="0"/>
              </a:spcBef>
              <a:spcAft>
                <a:spcPts val="600"/>
              </a:spcAft>
              <a:buClrTx/>
              <a:buSzTx/>
              <a:buFontTx/>
              <a:buNone/>
              <a:tabLst/>
              <a:defRPr/>
            </a:pPr>
            <a:r>
              <a:rPr lang="en-US" sz="2400" baseline="0" noProof="0" dirty="0" err="1">
                <a:solidFill>
                  <a:srgbClr val="7030A0"/>
                </a:solidFill>
                <a:latin typeface="Nunito Black" pitchFamily="2" charset="0"/>
              </a:rPr>
              <a:t>Chạy</a:t>
            </a:r>
            <a:r>
              <a:rPr lang="en-US" sz="2400" noProof="0" dirty="0">
                <a:solidFill>
                  <a:srgbClr val="7030A0"/>
                </a:solidFill>
                <a:latin typeface="Nunito Black" pitchFamily="2" charset="0"/>
              </a:rPr>
              <a:t> </a:t>
            </a:r>
            <a:r>
              <a:rPr lang="en-US" sz="2400" noProof="0" dirty="0" err="1">
                <a:solidFill>
                  <a:srgbClr val="7030A0"/>
                </a:solidFill>
                <a:latin typeface="Nunito Black" pitchFamily="2" charset="0"/>
              </a:rPr>
              <a:t>dài</a:t>
            </a:r>
            <a:r>
              <a:rPr lang="en-US" sz="2400" noProof="0" dirty="0">
                <a:solidFill>
                  <a:srgbClr val="7030A0"/>
                </a:solidFill>
                <a:latin typeface="Nunito Black" pitchFamily="2" charset="0"/>
              </a:rPr>
              <a:t> </a:t>
            </a:r>
            <a:r>
              <a:rPr lang="en-US" sz="2400" noProof="0" dirty="0" err="1">
                <a:solidFill>
                  <a:srgbClr val="7030A0"/>
                </a:solidFill>
                <a:latin typeface="Nunito Black" pitchFamily="2" charset="0"/>
              </a:rPr>
              <a:t>theo</a:t>
            </a:r>
            <a:r>
              <a:rPr lang="en-US" sz="2400" noProof="0" dirty="0">
                <a:solidFill>
                  <a:srgbClr val="7030A0"/>
                </a:solidFill>
                <a:latin typeface="Nunito Black" pitchFamily="2" charset="0"/>
              </a:rPr>
              <a:t> </a:t>
            </a:r>
            <a:r>
              <a:rPr lang="en-US" sz="2400" noProof="0" dirty="0" err="1">
                <a:solidFill>
                  <a:srgbClr val="7030A0"/>
                </a:solidFill>
                <a:latin typeface="Nunito Black" pitchFamily="2" charset="0"/>
              </a:rPr>
              <a:t>đất</a:t>
            </a:r>
            <a:r>
              <a:rPr lang="en-US" sz="2400" noProof="0" dirty="0">
                <a:solidFill>
                  <a:srgbClr val="7030A0"/>
                </a:solidFill>
                <a:latin typeface="Nunito Black" pitchFamily="2" charset="0"/>
              </a:rPr>
              <a:t> </a:t>
            </a:r>
            <a:r>
              <a:rPr lang="en-US" sz="2400" noProof="0" dirty="0" err="1">
                <a:solidFill>
                  <a:srgbClr val="7030A0"/>
                </a:solidFill>
                <a:latin typeface="Nunito Black" pitchFamily="2" charset="0"/>
              </a:rPr>
              <a:t>nước</a:t>
            </a:r>
            <a:endParaRPr lang="en-US" sz="2400" noProof="0" dirty="0">
              <a:solidFill>
                <a:srgbClr val="7030A0"/>
              </a:solidFill>
              <a:latin typeface="Nunito Black" pitchFamily="2" charset="0"/>
            </a:endParaRPr>
          </a:p>
          <a:p>
            <a:pPr marL="0" marR="0" lvl="0" indent="0" defTabSz="914400" rtl="0" eaLnBrk="1" fontAlgn="auto" latinLnBrk="0" hangingPunct="1">
              <a:spcBef>
                <a:spcPct val="0"/>
              </a:spcBef>
              <a:spcAft>
                <a:spcPts val="600"/>
              </a:spcAft>
              <a:buClrTx/>
              <a:buSzTx/>
              <a:buFontTx/>
              <a:buNone/>
              <a:tabLst/>
              <a:defRPr/>
            </a:pPr>
            <a:r>
              <a:rPr lang="en-US" sz="2400" noProof="0" dirty="0" err="1">
                <a:solidFill>
                  <a:srgbClr val="7030A0"/>
                </a:solidFill>
                <a:latin typeface="Nunito Black" pitchFamily="2" charset="0"/>
              </a:rPr>
              <a:t>Đi</a:t>
            </a:r>
            <a:r>
              <a:rPr lang="en-US" sz="2400" noProof="0" dirty="0">
                <a:solidFill>
                  <a:srgbClr val="7030A0"/>
                </a:solidFill>
                <a:latin typeface="Nunito Black" pitchFamily="2" charset="0"/>
              </a:rPr>
              <a:t> song </a:t>
            </a:r>
            <a:r>
              <a:rPr lang="en-US" sz="2400" noProof="0" dirty="0" err="1">
                <a:solidFill>
                  <a:srgbClr val="7030A0"/>
                </a:solidFill>
                <a:latin typeface="Nunito Black" pitchFamily="2" charset="0"/>
              </a:rPr>
              <a:t>hành</a:t>
            </a:r>
            <a:r>
              <a:rPr lang="en-US" sz="2400" noProof="0" dirty="0">
                <a:solidFill>
                  <a:srgbClr val="7030A0"/>
                </a:solidFill>
                <a:latin typeface="Nunito Black" pitchFamily="2" charset="0"/>
              </a:rPr>
              <a:t> </a:t>
            </a:r>
            <a:r>
              <a:rPr lang="en-US" sz="2400" noProof="0" dirty="0" err="1">
                <a:solidFill>
                  <a:srgbClr val="7030A0"/>
                </a:solidFill>
                <a:latin typeface="Nunito Black" pitchFamily="2" charset="0"/>
              </a:rPr>
              <a:t>bên</a:t>
            </a:r>
            <a:r>
              <a:rPr lang="en-US" sz="2400" noProof="0" dirty="0">
                <a:solidFill>
                  <a:srgbClr val="7030A0"/>
                </a:solidFill>
                <a:latin typeface="Nunito Black" pitchFamily="2" charset="0"/>
              </a:rPr>
              <a:t> </a:t>
            </a:r>
            <a:r>
              <a:rPr lang="en-US" sz="2400" noProof="0" dirty="0" err="1">
                <a:solidFill>
                  <a:srgbClr val="7030A0"/>
                </a:solidFill>
                <a:latin typeface="Nunito Black" pitchFamily="2" charset="0"/>
              </a:rPr>
              <a:t>nhau</a:t>
            </a:r>
            <a:r>
              <a:rPr lang="en-US" sz="2400" noProof="0" dirty="0">
                <a:solidFill>
                  <a:srgbClr val="7030A0"/>
                </a:solidFill>
                <a:latin typeface="Nunito Black" pitchFamily="2" charset="0"/>
              </a:rPr>
              <a:t>.</a:t>
            </a:r>
            <a:endParaRPr kumimoji="0" lang="en-US" sz="2400" b="0" i="0" u="none" strike="noStrike" kern="1200" cap="none" spc="0" normalizeH="0" baseline="0" noProof="0" dirty="0">
              <a:ln>
                <a:noFill/>
              </a:ln>
              <a:solidFill>
                <a:srgbClr val="7030A0"/>
              </a:solidFill>
              <a:effectLst/>
              <a:uLnTx/>
              <a:uFillTx/>
              <a:latin typeface="Nunito Black" pitchFamily="2" charset="0"/>
            </a:endParaRPr>
          </a:p>
        </p:txBody>
      </p:sp>
      <p:sp>
        <p:nvSpPr>
          <p:cNvPr id="2" name="Rectangle 1"/>
          <p:cNvSpPr/>
          <p:nvPr/>
        </p:nvSpPr>
        <p:spPr>
          <a:xfrm>
            <a:off x="3733800" y="166715"/>
            <a:ext cx="4816021" cy="584775"/>
          </a:xfrm>
          <a:prstGeom prst="rect">
            <a:avLst/>
          </a:prstGeom>
        </p:spPr>
        <p:txBody>
          <a:bodyPr wrap="square">
            <a:spAutoFit/>
          </a:bodyPr>
          <a:lstStyle/>
          <a:p>
            <a:pPr algn="ctr">
              <a:buClr>
                <a:srgbClr val="000000"/>
              </a:buClr>
            </a:pP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CON ĐƯỜNG CỦA BÉ</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054785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 xmlns:a16="http://schemas.microsoft.com/office/drawing/2014/main" id="{2775BEB2-DD79-A8F3-CE64-9ECC2ECDD691}"/>
              </a:ext>
            </a:extLst>
          </p:cNvPr>
          <p:cNvSpPr txBox="1"/>
          <p:nvPr/>
        </p:nvSpPr>
        <p:spPr>
          <a:xfrm>
            <a:off x="3962399" y="739913"/>
            <a:ext cx="3581401" cy="1746132"/>
          </a:xfrm>
          <a:prstGeom prst="roundRect">
            <a:avLst/>
          </a:prstGeom>
          <a:solidFill>
            <a:schemeClr val="accent4">
              <a:lumMod val="40000"/>
              <a:lumOff val="60000"/>
            </a:schemeClr>
          </a:solidFill>
          <a:ln>
            <a:solidFill>
              <a:schemeClr val="accent4">
                <a:lumMod val="50000"/>
              </a:schemeClr>
            </a:solidFill>
          </a:ln>
        </p:spPr>
        <p:txBody>
          <a:bodyPr vert="horz" lIns="91440" tIns="45720" rIns="91440" bIns="45720" rtlCol="0" anchor="b">
            <a:noAutofit/>
          </a:bodyPr>
          <a:lstStyle/>
          <a:p>
            <a:pPr marL="0" marR="0" lvl="0" indent="0" algn="l" defTabSz="914400" rtl="0" eaLnBrk="1" fontAlgn="auto" latinLnBrk="0" hangingPunct="1">
              <a:spcBef>
                <a:spcPct val="0"/>
              </a:spcBef>
              <a:spcAft>
                <a:spcPts val="600"/>
              </a:spcAft>
              <a:buClrTx/>
              <a:buSzTx/>
              <a:buFontTx/>
              <a:buNone/>
              <a:tabLst/>
              <a:defRPr/>
            </a:pPr>
            <a:r>
              <a:rPr lang="en-US" sz="2300" dirty="0" err="1">
                <a:solidFill>
                  <a:schemeClr val="accent4">
                    <a:lumMod val="50000"/>
                  </a:schemeClr>
                </a:solidFill>
                <a:latin typeface="Nunito Black" pitchFamily="2" charset="0"/>
              </a:rPr>
              <a:t>Còn</a:t>
            </a:r>
            <a:r>
              <a:rPr lang="en-US" sz="2300" dirty="0">
                <a:solidFill>
                  <a:schemeClr val="accent4">
                    <a:lumMod val="50000"/>
                  </a:schemeClr>
                </a:solidFill>
                <a:latin typeface="Nunito Black" pitchFamily="2" charset="0"/>
              </a:rPr>
              <a:t> con </a:t>
            </a:r>
            <a:r>
              <a:rPr lang="en-US" sz="2300" dirty="0" err="1">
                <a:solidFill>
                  <a:schemeClr val="accent4">
                    <a:lumMod val="50000"/>
                  </a:schemeClr>
                </a:solidFill>
                <a:latin typeface="Nunito Black" pitchFamily="2" charset="0"/>
              </a:rPr>
              <a:t>đường</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của</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bố</a:t>
            </a:r>
            <a:endParaRPr lang="en-US" sz="2300" dirty="0">
              <a:solidFill>
                <a:schemeClr val="accent4">
                  <a:lumMod val="50000"/>
                </a:schemeClr>
              </a:solidFill>
              <a:latin typeface="Nunito Black" pitchFamily="2" charset="0"/>
            </a:endParaRPr>
          </a:p>
          <a:p>
            <a:pPr marL="0" marR="0" lvl="0" indent="0" algn="l" defTabSz="914400" rtl="0" eaLnBrk="1" fontAlgn="auto" latinLnBrk="0" hangingPunct="1">
              <a:spcBef>
                <a:spcPct val="0"/>
              </a:spcBef>
              <a:spcAft>
                <a:spcPts val="600"/>
              </a:spcAft>
              <a:buClrTx/>
              <a:buSzTx/>
              <a:buFontTx/>
              <a:buNone/>
              <a:tabLst/>
              <a:defRPr/>
            </a:pPr>
            <a:r>
              <a:rPr lang="en-US" sz="2300" dirty="0" err="1">
                <a:solidFill>
                  <a:schemeClr val="accent4">
                    <a:lumMod val="50000"/>
                  </a:schemeClr>
                </a:solidFill>
                <a:latin typeface="Nunito Black" pitchFamily="2" charset="0"/>
              </a:rPr>
              <a:t>Đi</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trên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giàn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giáo</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cao</a:t>
            </a:r>
            <a:endParaRPr lang="en-US" sz="2300" dirty="0">
              <a:solidFill>
                <a:schemeClr val="accent4">
                  <a:lumMod val="50000"/>
                </a:schemeClr>
              </a:solidFill>
              <a:latin typeface="Nunito Black" pitchFamily="2" charset="0"/>
            </a:endParaRPr>
          </a:p>
          <a:p>
            <a:pPr marL="0" marR="0" lvl="0" indent="0" algn="l" defTabSz="914400" rtl="0" eaLnBrk="1" fontAlgn="auto" latinLnBrk="0" hangingPunct="1">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4">
                    <a:lumMod val="50000"/>
                  </a:schemeClr>
                </a:solidFill>
                <a:effectLst/>
                <a:uLnTx/>
                <a:uFillTx/>
                <a:latin typeface="Nunito Black" pitchFamily="2" charset="0"/>
              </a:rPr>
              <a:t>Những</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khung</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sắt</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nối</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nhau</a:t>
            </a:r>
            <a:endParaRPr kumimoji="0" lang="en-US" sz="2300" b="0" i="0" u="none" strike="noStrike" kern="1200" cap="none" spc="0" normalizeH="0" noProof="0" dirty="0">
              <a:ln>
                <a:noFill/>
              </a:ln>
              <a:solidFill>
                <a:schemeClr val="accent4">
                  <a:lumMod val="50000"/>
                </a:schemeClr>
              </a:solidFill>
              <a:effectLst/>
              <a:uLnTx/>
              <a:uFillTx/>
              <a:latin typeface="Nunito Black" pitchFamily="2" charset="0"/>
            </a:endParaRPr>
          </a:p>
          <a:p>
            <a:pPr marL="0" marR="0" lvl="0" indent="0" algn="l" defTabSz="914400" rtl="0" eaLnBrk="1" fontAlgn="auto" latinLnBrk="0" hangingPunct="1">
              <a:spcBef>
                <a:spcPct val="0"/>
              </a:spcBef>
              <a:spcAft>
                <a:spcPts val="600"/>
              </a:spcAft>
              <a:buClrTx/>
              <a:buSzTx/>
              <a:buFontTx/>
              <a:buNone/>
              <a:tabLst/>
              <a:defRPr/>
            </a:pPr>
            <a:r>
              <a:rPr lang="en-US" sz="2300" baseline="0" dirty="0" err="1">
                <a:solidFill>
                  <a:schemeClr val="accent4">
                    <a:lumMod val="50000"/>
                  </a:schemeClr>
                </a:solidFill>
                <a:latin typeface="Nunito Black" pitchFamily="2" charset="0"/>
              </a:rPr>
              <a:t>Dựng</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nên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bao</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nhà</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mới</a:t>
            </a:r>
            <a:r>
              <a:rPr lang="en-US" sz="2300" dirty="0">
                <a:solidFill>
                  <a:schemeClr val="accent4">
                    <a:lumMod val="50000"/>
                  </a:schemeClr>
                </a:solidFill>
                <a:latin typeface="Nunito Black" pitchFamily="2" charset="0"/>
              </a:rPr>
              <a:t>.</a:t>
            </a:r>
            <a:endParaRPr kumimoji="0" lang="en-US" sz="23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8" name="TextBox 27">
            <a:extLst>
              <a:ext uri="{FF2B5EF4-FFF2-40B4-BE49-F238E27FC236}">
                <a16:creationId xmlns="" xmlns:a16="http://schemas.microsoft.com/office/drawing/2014/main" id="{2775BEB2-DD79-A8F3-CE64-9ECC2ECDD691}"/>
              </a:ext>
            </a:extLst>
          </p:cNvPr>
          <p:cNvSpPr txBox="1"/>
          <p:nvPr/>
        </p:nvSpPr>
        <p:spPr>
          <a:xfrm>
            <a:off x="5422019" y="2544096"/>
            <a:ext cx="3614218" cy="1797328"/>
          </a:xfrm>
          <a:prstGeom prst="roundRect">
            <a:avLst/>
          </a:prstGeom>
          <a:solidFill>
            <a:schemeClr val="accent2">
              <a:lumMod val="20000"/>
              <a:lumOff val="80000"/>
            </a:schemeClr>
          </a:solidFill>
          <a:ln>
            <a:solidFill>
              <a:schemeClr val="accent2">
                <a:lumMod val="50000"/>
              </a:schemeClr>
            </a:solidFill>
          </a:ln>
        </p:spPr>
        <p:txBody>
          <a:bodyPr vert="horz" lIns="91440" tIns="45720" rIns="91440" bIns="45720" rtlCol="0" anchor="b">
            <a:noAutofit/>
          </a:bodyPr>
          <a:lstStyle/>
          <a:p>
            <a:pPr marL="0" marR="0" lvl="0" indent="0" algn="l" defTabSz="914400" rtl="0" eaLnBrk="1" fontAlgn="auto" latinLnBrk="0" hangingPunct="1">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2">
                    <a:lumMod val="50000"/>
                  </a:schemeClr>
                </a:solidFill>
                <a:effectLst/>
                <a:uLnTx/>
                <a:uFillTx/>
                <a:latin typeface="Nunito Black" pitchFamily="2" charset="0"/>
              </a:rPr>
              <a:t>Và</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con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đường</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của</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mẹ</a:t>
            </a:r>
            <a:endParaRPr kumimoji="0" lang="en-US" sz="2300" b="0" i="0" u="none" strike="noStrike" kern="1200" cap="none" spc="0" normalizeH="0" noProof="0" dirty="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spcBef>
                <a:spcPct val="0"/>
              </a:spcBef>
              <a:spcAft>
                <a:spcPts val="600"/>
              </a:spcAft>
              <a:buClrTx/>
              <a:buSzTx/>
              <a:buFontTx/>
              <a:buNone/>
              <a:tabLst/>
              <a:defRPr/>
            </a:pPr>
            <a:r>
              <a:rPr lang="en-US" sz="2300" baseline="0" dirty="0" err="1">
                <a:solidFill>
                  <a:schemeClr val="accent2">
                    <a:lumMod val="50000"/>
                  </a:schemeClr>
                </a:solidFill>
                <a:latin typeface="Nunito Black" pitchFamily="2" charset="0"/>
              </a:rPr>
              <a:t>Là</a:t>
            </a:r>
            <a:r>
              <a:rPr lang="en-US" sz="2300" dirty="0">
                <a:solidFill>
                  <a:schemeClr val="accent2">
                    <a:lumMod val="50000"/>
                  </a:schemeClr>
                </a:solidFill>
                <a:latin typeface="Nunito Black" pitchFamily="2" charset="0"/>
              </a:rPr>
              <a:t> ở </a:t>
            </a:r>
            <a:r>
              <a:rPr lang="en-US" sz="2300" dirty="0" err="1">
                <a:solidFill>
                  <a:schemeClr val="accent2">
                    <a:lumMod val="50000"/>
                  </a:schemeClr>
                </a:solidFill>
                <a:latin typeface="Nunito Black" pitchFamily="2" charset="0"/>
              </a:rPr>
              <a:t>trên</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cánh</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đồng</a:t>
            </a:r>
            <a:endParaRPr lang="en-US" sz="2300" dirty="0">
              <a:solidFill>
                <a:schemeClr val="accent2">
                  <a:lumMod val="50000"/>
                </a:schemeClr>
              </a:solidFill>
              <a:latin typeface="Nunito Black" pitchFamily="2" charset="0"/>
            </a:endParaRPr>
          </a:p>
          <a:p>
            <a:pPr marL="0" marR="0" lvl="0" indent="0" algn="l" defTabSz="914400" rtl="0" eaLnBrk="1" fontAlgn="auto" latinLnBrk="0" hangingPunct="1">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2">
                    <a:lumMod val="50000"/>
                  </a:schemeClr>
                </a:solidFill>
                <a:effectLst/>
                <a:uLnTx/>
                <a:uFillTx/>
                <a:latin typeface="Nunito Black" pitchFamily="2" charset="0"/>
              </a:rPr>
              <a:t>Cỏ</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ruộng</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dâu</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xanh</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tốt</a:t>
            </a:r>
            <a:endParaRPr kumimoji="0" lang="en-US" sz="2300" b="0" i="0" u="none" strike="noStrike" kern="1200" cap="none" spc="0" normalizeH="0" noProof="0" dirty="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spcBef>
                <a:spcPct val="0"/>
              </a:spcBef>
              <a:spcAft>
                <a:spcPts val="600"/>
              </a:spcAft>
              <a:buClrTx/>
              <a:buSzTx/>
              <a:buFontTx/>
              <a:buNone/>
              <a:tabLst/>
              <a:defRPr/>
            </a:pPr>
            <a:r>
              <a:rPr lang="en-US" sz="2300" baseline="0" dirty="0" err="1">
                <a:solidFill>
                  <a:schemeClr val="accent2">
                    <a:lumMod val="50000"/>
                  </a:schemeClr>
                </a:solidFill>
                <a:latin typeface="Nunito Black" pitchFamily="2" charset="0"/>
              </a:rPr>
              <a:t>Thảm</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lúa</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vàng</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ngát</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hương</a:t>
            </a:r>
            <a:r>
              <a:rPr lang="en-US" sz="2300" dirty="0">
                <a:solidFill>
                  <a:schemeClr val="accent2">
                    <a:lumMod val="50000"/>
                  </a:schemeClr>
                </a:solidFill>
                <a:latin typeface="Nunito Black" pitchFamily="2" charset="0"/>
              </a:rPr>
              <a:t>.</a:t>
            </a:r>
            <a:endParaRPr kumimoji="0" lang="en-US" sz="2300" b="0" i="0" u="none" strike="noStrike" kern="1200" cap="none" spc="0" normalizeH="0" baseline="0" noProof="0" dirty="0">
              <a:ln>
                <a:noFill/>
              </a:ln>
              <a:solidFill>
                <a:schemeClr val="accent2">
                  <a:lumMod val="50000"/>
                </a:schemeClr>
              </a:solidFill>
              <a:effectLst/>
              <a:uLnTx/>
              <a:uFillTx/>
              <a:latin typeface="Nunito Black" pitchFamily="2" charset="0"/>
            </a:endParaRPr>
          </a:p>
        </p:txBody>
      </p:sp>
      <p:sp>
        <p:nvSpPr>
          <p:cNvPr id="29" name="TextBox 28">
            <a:extLst>
              <a:ext uri="{FF2B5EF4-FFF2-40B4-BE49-F238E27FC236}">
                <a16:creationId xmlns="" xmlns:a16="http://schemas.microsoft.com/office/drawing/2014/main" id="{2775BEB2-DD79-A8F3-CE64-9ECC2ECDD691}"/>
              </a:ext>
            </a:extLst>
          </p:cNvPr>
          <p:cNvSpPr txBox="1"/>
          <p:nvPr/>
        </p:nvSpPr>
        <p:spPr>
          <a:xfrm>
            <a:off x="3687989" y="4384245"/>
            <a:ext cx="4389211" cy="2209800"/>
          </a:xfrm>
          <a:prstGeom prst="roundRect">
            <a:avLst/>
          </a:prstGeom>
          <a:solidFill>
            <a:schemeClr val="accent1">
              <a:lumMod val="20000"/>
              <a:lumOff val="80000"/>
            </a:schemeClr>
          </a:solidFill>
          <a:ln>
            <a:solidFill>
              <a:schemeClr val="accent5">
                <a:lumMod val="50000"/>
              </a:schemeClr>
            </a:solidFill>
          </a:ln>
        </p:spPr>
        <p:txBody>
          <a:bodyPr vert="horz" lIns="91440" tIns="45720" rIns="91440" bIns="45720" rtlCol="0" anchor="b">
            <a:noAutofit/>
          </a:bodyPr>
          <a:lstStyle/>
          <a:p>
            <a:pPr marL="0" marR="0" lvl="0" indent="0" algn="l" defTabSz="914400" rtl="0" eaLnBrk="1" fontAlgn="auto" latinLnBrk="0" hangingPunct="1">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Bà</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bảo</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đường</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của</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bé</a:t>
            </a:r>
            <a:endParaRPr kumimoji="0" lang="en-US" sz="2300" b="0" i="0" u="none" strike="noStrike" kern="1200" cap="none" spc="0" normalizeH="0" noProof="0" dirty="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spcBef>
                <a:spcPct val="0"/>
              </a:spcBef>
              <a:spcAft>
                <a:spcPts val="600"/>
              </a:spcAft>
              <a:buClrTx/>
              <a:buSzTx/>
              <a:buFontTx/>
              <a:buNone/>
              <a:tabLst/>
              <a:defRPr/>
            </a:pPr>
            <a:r>
              <a:rPr lang="en-US" sz="2300" baseline="0" dirty="0" err="1">
                <a:solidFill>
                  <a:schemeClr val="accent5">
                    <a:lumMod val="50000"/>
                  </a:schemeClr>
                </a:solidFill>
                <a:latin typeface="Nunito Black" pitchFamily="2" charset="0"/>
              </a:rPr>
              <a:t>Chỉ</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đi</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đến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trường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thôi</a:t>
            </a:r>
            <a:endParaRPr lang="en-US" sz="2300" dirty="0">
              <a:solidFill>
                <a:schemeClr val="accent5">
                  <a:lumMod val="50000"/>
                </a:schemeClr>
              </a:solidFill>
              <a:latin typeface="Nunito Black" pitchFamily="2" charset="0"/>
            </a:endParaRPr>
          </a:p>
          <a:p>
            <a:pPr marL="0" marR="0" lvl="0" indent="0" algn="l" defTabSz="914400" rtl="0" eaLnBrk="1" fontAlgn="auto" latinLnBrk="0" hangingPunct="1">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Bé</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tìm</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mỗi</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sớm</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mai</a:t>
            </a:r>
            <a:endParaRPr kumimoji="0" lang="en-US" sz="2300" b="0" i="0" u="none" strike="noStrike" kern="1200" cap="none" spc="0" normalizeH="0" noProof="0" dirty="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spcBef>
                <a:spcPct val="0"/>
              </a:spcBef>
              <a:spcAft>
                <a:spcPts val="600"/>
              </a:spcAft>
              <a:buClrTx/>
              <a:buSzTx/>
              <a:buFontTx/>
              <a:buNone/>
              <a:tabLst/>
              <a:defRPr/>
            </a:pPr>
            <a:r>
              <a:rPr lang="en-US" sz="2300" baseline="0" dirty="0">
                <a:solidFill>
                  <a:schemeClr val="accent5">
                    <a:lumMod val="50000"/>
                  </a:schemeClr>
                </a:solidFill>
                <a:latin typeface="Nunito Black" pitchFamily="2" charset="0"/>
              </a:rPr>
              <a:t>Con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đường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trên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trang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sách</a:t>
            </a:r>
            <a:r>
              <a:rPr lang="en-US" sz="2300" dirty="0">
                <a:solidFill>
                  <a:schemeClr val="accent5">
                    <a:lumMod val="50000"/>
                  </a:schemeClr>
                </a:solidFill>
                <a:latin typeface="Nunito Black" pitchFamily="2" charset="0"/>
              </a:rPr>
              <a:t>.</a:t>
            </a:r>
          </a:p>
          <a:p>
            <a:pPr marL="0" marR="0" lvl="0" indent="0" algn="l" defTabSz="914400" rtl="0" eaLnBrk="1" fontAlgn="auto" latinLnBrk="0" hangingPunct="1">
              <a:spcBef>
                <a:spcPct val="0"/>
              </a:spcBef>
              <a:spcAft>
                <a:spcPts val="600"/>
              </a:spcAft>
              <a:buClrTx/>
              <a:buSzTx/>
              <a:buFontTx/>
              <a:buNone/>
              <a:tabLst/>
              <a:defRPr/>
            </a:pPr>
            <a:r>
              <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rPr>
              <a:t>                            </a:t>
            </a:r>
            <a:r>
              <a:rPr kumimoji="0" lang="en-US" sz="2000" b="0" i="0" u="none" strike="noStrike" kern="1200" cap="none" spc="0" normalizeH="0" baseline="0" noProof="0" dirty="0">
                <a:ln>
                  <a:noFill/>
                </a:ln>
                <a:solidFill>
                  <a:schemeClr val="accent5">
                    <a:lumMod val="50000"/>
                  </a:schemeClr>
                </a:solidFill>
                <a:effectLst/>
                <a:uLnTx/>
                <a:uFillTx/>
                <a:latin typeface="Nunito Black" pitchFamily="2" charset="0"/>
              </a:rPr>
              <a:t>           (Thanh </a:t>
            </a:r>
            <a:r>
              <a:rPr kumimoji="0" lang="en-US" sz="2000" b="0" i="0" u="none" strike="noStrike" kern="1200" cap="none" spc="0" normalizeH="0" baseline="0" noProof="0" dirty="0" err="1">
                <a:ln>
                  <a:noFill/>
                </a:ln>
                <a:solidFill>
                  <a:schemeClr val="accent5">
                    <a:lumMod val="50000"/>
                  </a:schemeClr>
                </a:solidFill>
                <a:effectLst/>
                <a:uLnTx/>
                <a:uFillTx/>
                <a:latin typeface="Nunito Black" pitchFamily="2" charset="0"/>
              </a:rPr>
              <a:t>thảo</a:t>
            </a:r>
            <a:r>
              <a:rPr kumimoji="0" lang="en-US" sz="2000" b="0" i="0" u="none" strike="noStrike" kern="1200" cap="none" spc="0" normalizeH="0" baseline="0" noProof="0" dirty="0">
                <a:ln>
                  <a:noFill/>
                </a:ln>
                <a:solidFill>
                  <a:schemeClr val="accent5">
                    <a:lumMod val="50000"/>
                  </a:schemeClr>
                </a:solidFill>
                <a:effectLst/>
                <a:uLnTx/>
                <a:uFillTx/>
                <a:latin typeface="Nunito Black" pitchFamily="2" charset="0"/>
              </a:rPr>
              <a:t>)</a:t>
            </a:r>
          </a:p>
        </p:txBody>
      </p:sp>
      <p:pic>
        <p:nvPicPr>
          <p:cNvPr id="10" name="Picture 9"/>
          <p:cNvPicPr>
            <a:picLocks noChangeAspect="1"/>
          </p:cNvPicPr>
          <p:nvPr/>
        </p:nvPicPr>
        <p:blipFill>
          <a:blip r:embed="rId3"/>
          <a:stretch>
            <a:fillRect/>
          </a:stretch>
        </p:blipFill>
        <p:spPr>
          <a:xfrm>
            <a:off x="421260" y="-22738"/>
            <a:ext cx="3815550" cy="2841702"/>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8899980" y="1866533"/>
            <a:ext cx="3406719" cy="2629267"/>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136335" y="4252633"/>
            <a:ext cx="3551654" cy="2375538"/>
          </a:xfrm>
          <a:prstGeom prst="ellipse">
            <a:avLst/>
          </a:prstGeom>
        </p:spPr>
      </p:pic>
      <p:sp>
        <p:nvSpPr>
          <p:cNvPr id="8" name="Rectangle 7"/>
          <p:cNvSpPr/>
          <p:nvPr/>
        </p:nvSpPr>
        <p:spPr>
          <a:xfrm>
            <a:off x="3687989" y="110434"/>
            <a:ext cx="4816021" cy="584775"/>
          </a:xfrm>
          <a:prstGeom prst="rect">
            <a:avLst/>
          </a:prstGeom>
        </p:spPr>
        <p:txBody>
          <a:bodyPr wrap="square">
            <a:spAutoFit/>
          </a:bodyPr>
          <a:lstStyle/>
          <a:p>
            <a:pPr algn="ctr">
              <a:buClr>
                <a:srgbClr val="000000"/>
              </a:buClr>
            </a:pP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CON ĐƯỜNG CỦA BÉ</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9554169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8" name="Rounded Rectangle 7"/>
          <p:cNvSpPr/>
          <p:nvPr/>
        </p:nvSpPr>
        <p:spPr>
          <a:xfrm>
            <a:off x="2286000" y="85793"/>
            <a:ext cx="4084728" cy="629107"/>
          </a:xfrm>
          <a:prstGeom prst="roundRect">
            <a:avLst/>
          </a:prstGeom>
          <a:solidFill>
            <a:srgbClr val="FFFFFF">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a:solidFill>
                  <a:srgbClr val="FF0000"/>
                </a:solidFill>
                <a:latin typeface="Nunito Black" pitchFamily="2" charset="0"/>
                <a:sym typeface="Arial"/>
              </a:rPr>
              <a:t>Luyện</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đọc</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từ</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9" name="Rounded Rectangle 8"/>
          <p:cNvSpPr/>
          <p:nvPr/>
        </p:nvSpPr>
        <p:spPr>
          <a:xfrm>
            <a:off x="1447800" y="2561303"/>
            <a:ext cx="2133600" cy="6096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a:solidFill>
                  <a:srgbClr val="008000"/>
                </a:solidFill>
                <a:latin typeface="Nunito Black" pitchFamily="2" charset="0"/>
                <a:sym typeface="Arial"/>
              </a:rPr>
              <a:t>Chi </a:t>
            </a:r>
            <a:r>
              <a:rPr lang="en-US" sz="3600" dirty="0" err="1">
                <a:solidFill>
                  <a:srgbClr val="008000"/>
                </a:solidFill>
                <a:latin typeface="Nunito Black" pitchFamily="2" charset="0"/>
                <a:sym typeface="Arial"/>
              </a:rPr>
              <a:t>chít</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le 9"/>
          <p:cNvSpPr/>
          <p:nvPr/>
        </p:nvSpPr>
        <p:spPr>
          <a:xfrm>
            <a:off x="7848600" y="2590800"/>
            <a:ext cx="2362200" cy="609600"/>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a:solidFill>
                  <a:srgbClr val="008000"/>
                </a:solidFill>
                <a:latin typeface="Nunito Black" pitchFamily="2" charset="0"/>
                <a:sym typeface="Arial"/>
              </a:rPr>
              <a:t>Giàn</a:t>
            </a:r>
            <a:r>
              <a:rPr lang="en-US" sz="3600" dirty="0">
                <a:solidFill>
                  <a:srgbClr val="008000"/>
                </a:solidFill>
                <a:latin typeface="Nunito Black" pitchFamily="2" charset="0"/>
                <a:sym typeface="Arial"/>
              </a:rPr>
              <a:t> </a:t>
            </a:r>
            <a:r>
              <a:rPr lang="en-US" sz="3600" dirty="0" err="1">
                <a:solidFill>
                  <a:srgbClr val="008000"/>
                </a:solidFill>
                <a:latin typeface="Nunito Black" pitchFamily="2" charset="0"/>
                <a:sym typeface="Arial"/>
              </a:rPr>
              <a:t>giáo</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92510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13887</TotalTime>
  <Words>2405</Words>
  <Application>Microsoft Office PowerPoint</Application>
  <PresentationFormat>Custom</PresentationFormat>
  <Paragraphs>293</Paragraphs>
  <Slides>49</Slides>
  <Notes>0</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49</vt:i4>
      </vt:variant>
    </vt:vector>
  </HeadingPairs>
  <TitlesOfParts>
    <vt:vector size="65" baseType="lpstr">
      <vt:lpstr>Arial</vt:lpstr>
      <vt:lpstr>Calibri Light</vt:lpstr>
      <vt:lpstr>Great Vibes</vt:lpstr>
      <vt:lpstr>Nunito Black</vt:lpstr>
      <vt:lpstr>#9Slide05 Bodega Script</vt:lpstr>
      <vt:lpstr>Calibri</vt:lpstr>
      <vt:lpstr>Sriracha</vt:lpstr>
      <vt:lpstr>Sigmar One</vt:lpstr>
      <vt:lpstr>OpenSans</vt:lpstr>
      <vt:lpstr>Office Theme</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171</cp:revision>
  <dcterms:created xsi:type="dcterms:W3CDTF">2006-08-16T00:00:00Z</dcterms:created>
  <dcterms:modified xsi:type="dcterms:W3CDTF">2025-04-24T00:43:32Z</dcterms:modified>
  <dc:identifier>DAFDiO2oNAs</dc:identifier>
</cp:coreProperties>
</file>