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audio2.wav" ContentType="audio/x-wav"/>
  <Override PartName="/ppt/media/audio5.wav" ContentType="audio/x-wav"/>
  <Override PartName="/ppt/media/audio6.wav" ContentType="audio/x-wav"/>
  <Override PartName="/ppt/media/audio7.wav" ContentType="audio/x-wav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8" r:id="rId3"/>
    <p:sldId id="310" r:id="rId4"/>
    <p:sldId id="257" r:id="rId5"/>
    <p:sldId id="273" r:id="rId6"/>
    <p:sldId id="259" r:id="rId7"/>
    <p:sldId id="303" r:id="rId8"/>
    <p:sldId id="311" r:id="rId9"/>
    <p:sldId id="260" r:id="rId10"/>
    <p:sldId id="313" r:id="rId11"/>
    <p:sldId id="312" r:id="rId12"/>
    <p:sldId id="274" r:id="rId13"/>
    <p:sldId id="262" r:id="rId14"/>
    <p:sldId id="263" r:id="rId15"/>
    <p:sldId id="264" r:id="rId16"/>
    <p:sldId id="265" r:id="rId17"/>
    <p:sldId id="314" r:id="rId18"/>
    <p:sldId id="258" r:id="rId19"/>
    <p:sldId id="315" r:id="rId20"/>
    <p:sldId id="275" r:id="rId21"/>
    <p:sldId id="276" r:id="rId22"/>
    <p:sldId id="261" r:id="rId23"/>
    <p:sldId id="277" r:id="rId24"/>
    <p:sldId id="278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Bao Chau 20146072" initials="LBC2" lastIdx="1" clrIdx="0">
    <p:extLst>
      <p:ext uri="{19B8F6BF-5375-455C-9EA6-DF929625EA0E}">
        <p15:presenceInfo xmlns:p15="http://schemas.microsoft.com/office/powerpoint/2012/main" xmlns="" userId="S::chau.lb146072@sis.hust.edu.vn::7531fa02-6262-4b07-8b72-56c3de680e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69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5T20:37:35.934" idx="1">
    <p:pos x="10" y="10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51B0EC-0B3F-49EF-96A2-3017C0C50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218447-7D87-44AA-81D7-A456ADAAC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AE70E8-D821-41AA-9663-2CD0027F4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6910-1138-477B-9045-77BAB1C2FF21}" type="datetimeFigureOut">
              <a:rPr lang="vi-VN" smtClean="0"/>
              <a:t>26/09/2024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D074DE-3EEB-481C-A2FE-B79FF2E15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82D17F-5A40-405D-843C-FB24BCD6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1136-55C2-4C40-B5C9-4B6E69BC50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734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F299F2-0A30-4CD6-9779-3E08AA556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15EFB1-7B43-4FA2-A136-E0D21E00E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64814A-90D3-4503-B9C5-50BD8350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6910-1138-477B-9045-77BAB1C2FF21}" type="datetimeFigureOut">
              <a:rPr lang="vi-VN" smtClean="0"/>
              <a:t>26/09/2024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247E10-950E-4B78-9E5D-D88493FAC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3127E3-D705-4F4A-92F4-ADB05F3B2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1136-55C2-4C40-B5C9-4B6E69BC50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661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71ED0C8-C8BD-4EE4-93C0-E71A32D21E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4AD9B3-6742-44B7-BA71-7892E78EB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8E71FC-827F-4C63-9781-20CC1C6DA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6910-1138-477B-9045-77BAB1C2FF21}" type="datetimeFigureOut">
              <a:rPr lang="vi-VN" smtClean="0"/>
              <a:t>26/09/2024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0DBFF2-2DA1-429C-9719-A540E08C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0E153B-F793-4836-B308-D314C2CC7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1136-55C2-4C40-B5C9-4B6E69BC50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968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413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21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E7C5CC-8BE4-4EF7-8504-E3A6BF3E2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B2247F-74D3-42D8-98AC-DEFB03BE3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4993BD-A995-4F87-95D2-20853F9F5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6910-1138-477B-9045-77BAB1C2FF21}" type="datetimeFigureOut">
              <a:rPr lang="vi-VN" smtClean="0"/>
              <a:t>26/09/2024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D70867-01DA-42A9-A173-6DE38EA52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5AD53D-5645-45D8-A376-49FF4C091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1136-55C2-4C40-B5C9-4B6E69BC50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473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2ABEB3-F0CD-4E02-AA60-DB38FD80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AAFE11-860E-4D09-833C-8C12F0F8B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FFCA0F-EAA8-40B8-A11D-A29A2C7DD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6910-1138-477B-9045-77BAB1C2FF21}" type="datetimeFigureOut">
              <a:rPr lang="vi-VN" smtClean="0"/>
              <a:t>26/09/2024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3BD134-946F-4BB9-9752-7ABF91B0A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DD3EF8-315F-4BAF-86D5-58EC7FBF2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1136-55C2-4C40-B5C9-4B6E69BC50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813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4B7B38-0B62-4A55-B8B8-5862D4640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B5E9D4-BFDE-447B-B152-2D81123C5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B32880F-4E86-4ED7-9BFC-5EF67BED5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91C31E-4C14-48A6-ACA9-10633ABBA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6910-1138-477B-9045-77BAB1C2FF21}" type="datetimeFigureOut">
              <a:rPr lang="vi-VN" smtClean="0"/>
              <a:t>26/09/2024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566897-33CB-475F-99A1-F38A2248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391046-4995-45BE-A5E6-363CB0264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1136-55C2-4C40-B5C9-4B6E69BC50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33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EE27C5-AF83-4613-B891-0984BA68B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85E9E1-DCBA-47EB-A6DB-93B6FDC19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60BBF5-73DC-4C60-80A7-E5F3EA604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1446A81-4A89-432B-9C5B-D51A9F6C0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83C1039-F916-44A7-BE46-F59324043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336FCC3-41D2-4F1A-AE6C-6609A7092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6910-1138-477B-9045-77BAB1C2FF21}" type="datetimeFigureOut">
              <a:rPr lang="vi-VN" smtClean="0"/>
              <a:t>26/09/2024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2709229-C98B-4214-85DE-7B1941D72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C4A91C1-BAEC-45D6-A505-27EFB4EC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1136-55C2-4C40-B5C9-4B6E69BC50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83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DF8B0-FD90-4525-87AE-EB000DA89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DEA073A-D7BE-44B5-986C-DA663ECAE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6910-1138-477B-9045-77BAB1C2FF21}" type="datetimeFigureOut">
              <a:rPr lang="vi-VN" smtClean="0"/>
              <a:t>26/09/2024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0163BC7-CDDE-4C90-9FA7-62EC6E6C5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69EB0BA-43F7-4BCD-B63E-3292437A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1136-55C2-4C40-B5C9-4B6E69BC50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962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2D518CA-E2CA-4D3B-8C95-750F2B9C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6910-1138-477B-9045-77BAB1C2FF21}" type="datetimeFigureOut">
              <a:rPr lang="vi-VN" smtClean="0"/>
              <a:t>26/09/2024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CEF13E1-E350-48E8-AE72-EAB884C6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8C8FB1-A364-40BF-9796-674AF222A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1136-55C2-4C40-B5C9-4B6E69BC50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182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4AF987-41AE-40C1-867C-7E4E70827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1CA212-6A69-4DA6-AC8D-6F02B9D3A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129B0F-8594-4DED-B47F-C862B855A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E94BFC-DEDB-41BD-B0A0-1166A183B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6910-1138-477B-9045-77BAB1C2FF21}" type="datetimeFigureOut">
              <a:rPr lang="vi-VN" smtClean="0"/>
              <a:t>26/09/2024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2155AA-3561-4B53-B20E-38B077A34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A40FFD-D536-4617-BC67-E436AA4EA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1136-55C2-4C40-B5C9-4B6E69BC50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679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3256A-F8A0-4951-A775-65D8BF7A5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44DB606-2017-4C97-8A35-0733F89D6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B90EF7-8A44-48DF-B450-A25AF2F39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91C052C-789A-45F8-A07B-8D6C1014B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6910-1138-477B-9045-77BAB1C2FF21}" type="datetimeFigureOut">
              <a:rPr lang="vi-VN" smtClean="0"/>
              <a:t>26/09/2024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0017FD-344D-4405-A6F3-4DA3860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40273B-52C4-4BF1-B0DF-296F2365C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1136-55C2-4C40-B5C9-4B6E69BC50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020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263273D-7C9E-4102-AAD5-5A2E16A10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10BAF2-821F-4DB3-8ACE-7A63C6A47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5625B8-64E4-40FC-93AB-253B9CEEB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D6910-1138-477B-9045-77BAB1C2FF21}" type="datetimeFigureOut">
              <a:rPr lang="vi-VN" smtClean="0"/>
              <a:t>26/09/2024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64162E-2101-4D77-850D-06575A3B2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40C6CD-0E80-4B04-8C1A-E1A204199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81136-55C2-4C40-B5C9-4B6E69BC50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658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7.gif"/><Relationship Id="rId18" Type="http://schemas.openxmlformats.org/officeDocument/2006/relationships/image" Target="../media/image12.png"/><Relationship Id="rId3" Type="http://schemas.openxmlformats.org/officeDocument/2006/relationships/audio" Target="../media/media1.WAV"/><Relationship Id="rId7" Type="http://schemas.openxmlformats.org/officeDocument/2006/relationships/image" Target="../media/image1.gif"/><Relationship Id="rId12" Type="http://schemas.openxmlformats.org/officeDocument/2006/relationships/image" Target="../media/image6.gif"/><Relationship Id="rId17" Type="http://schemas.openxmlformats.org/officeDocument/2006/relationships/image" Target="../media/image11.gif"/><Relationship Id="rId2" Type="http://schemas.microsoft.com/office/2007/relationships/media" Target="../media/media1.WAV"/><Relationship Id="rId16" Type="http://schemas.openxmlformats.org/officeDocument/2006/relationships/image" Target="../media/image10.gif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5.gif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9.gif"/><Relationship Id="rId10" Type="http://schemas.openxmlformats.org/officeDocument/2006/relationships/image" Target="../media/image4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3.gif"/><Relationship Id="rId1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audio" Target="../media/audio7.wav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openxmlformats.org/officeDocument/2006/relationships/audio" Target="../media/audio7.wav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7526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/>
          </a:p>
        </p:txBody>
      </p:sp>
      <p:grpSp>
        <p:nvGrpSpPr>
          <p:cNvPr id="3075" name="Group 4"/>
          <p:cNvGrpSpPr>
            <a:grpSpLocks/>
          </p:cNvGrpSpPr>
          <p:nvPr/>
        </p:nvGrpSpPr>
        <p:grpSpPr bwMode="auto">
          <a:xfrm>
            <a:off x="2413000" y="5372100"/>
            <a:ext cx="7340600" cy="1028700"/>
            <a:chOff x="560" y="3384"/>
            <a:chExt cx="4624" cy="648"/>
          </a:xfrm>
        </p:grpSpPr>
        <p:pic>
          <p:nvPicPr>
            <p:cNvPr id="3086" name="Picture 5" descr="4408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6" descr="4635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7" descr="boo7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8" descr="email00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9" descr="et5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10" descr="glob_anm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11" descr="ani53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Picture 12" descr="mu37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" name="Group 13"/>
          <p:cNvGrpSpPr>
            <a:grpSpLocks/>
          </p:cNvGrpSpPr>
          <p:nvPr/>
        </p:nvGrpSpPr>
        <p:grpSpPr bwMode="auto">
          <a:xfrm>
            <a:off x="1866900" y="304800"/>
            <a:ext cx="8458200" cy="1905000"/>
            <a:chOff x="216" y="192"/>
            <a:chExt cx="5328" cy="1200"/>
          </a:xfrm>
        </p:grpSpPr>
        <p:pic>
          <p:nvPicPr>
            <p:cNvPr id="3082" name="Picture 14" descr="an30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5" descr="33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6" descr="1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7" descr="1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2667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2590800" y="2362200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US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</a:p>
        </p:txBody>
      </p:sp>
      <p:pic>
        <p:nvPicPr>
          <p:cNvPr id="206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chim1315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1990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3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3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3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3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4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6" grpId="0" animBg="1"/>
      <p:bldP spid="20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025900" y="2590800"/>
            <a:ext cx="2743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400" u="none">
              <a:solidFill>
                <a:srgbClr val="0000CC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950" y="-27305"/>
            <a:ext cx="11963400" cy="3559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vi-VN" sz="37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THẢO LUẬN NHÓM 2</a:t>
            </a:r>
          </a:p>
          <a:p>
            <a:pPr>
              <a:lnSpc>
                <a:spcPct val="120000"/>
              </a:lnSpc>
            </a:pPr>
            <a:r>
              <a:rPr lang="en-US" altLang="vi-VN" sz="37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 Việc 1:</a:t>
            </a:r>
            <a:r>
              <a:rPr lang="en-US" altLang="vi-VN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700" dirty="0" err="1"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altLang="vi-VN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700" dirty="0" err="1">
                <a:latin typeface="Times New Roman" panose="02020603050405020304" charset="0"/>
                <a:cs typeface="Times New Roman" panose="02020603050405020304" charset="0"/>
              </a:rPr>
              <a:t>việc</a:t>
            </a:r>
            <a:r>
              <a:rPr lang="en-US" altLang="vi-VN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700" dirty="0" err="1">
                <a:latin typeface="Times New Roman" panose="02020603050405020304" charset="0"/>
                <a:cs typeface="Times New Roman" panose="02020603050405020304" charset="0"/>
              </a:rPr>
              <a:t>cá</a:t>
            </a:r>
            <a:r>
              <a:rPr lang="en-US" altLang="vi-VN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700" dirty="0" err="1">
                <a:latin typeface="Times New Roman" panose="02020603050405020304" charset="0"/>
                <a:cs typeface="Times New Roman" panose="02020603050405020304" charset="0"/>
              </a:rPr>
              <a:t>nhân</a:t>
            </a:r>
            <a:r>
              <a:rPr lang="en-US" altLang="vi-VN" sz="3700" dirty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vi-VN" sz="3700" dirty="0" err="1">
                <a:latin typeface="Times New Roman" panose="02020603050405020304" charset="0"/>
                <a:cs typeface="Times New Roman" panose="02020603050405020304" charset="0"/>
              </a:rPr>
              <a:t>Ghi</a:t>
            </a:r>
            <a:r>
              <a:rPr lang="en-US" altLang="vi-VN" sz="3700" dirty="0">
                <a:latin typeface="Times New Roman" panose="02020603050405020304" charset="0"/>
                <a:cs typeface="Times New Roman" panose="02020603050405020304" charset="0"/>
              </a:rPr>
              <a:t> phép </a:t>
            </a:r>
            <a:r>
              <a:rPr lang="en-US" altLang="vi-VN" sz="3700" dirty="0" err="1"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altLang="vi-VN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700" dirty="0" err="1"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altLang="vi-VN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700" dirty="0" err="1"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altLang="vi-VN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ngỗng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vịt mấy con</a:t>
            </a:r>
            <a:r>
              <a:rPr lang="en-US" altLang="vi-VN" sz="3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vi-VN" sz="37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vi-VN" sz="37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Việc 2:</a:t>
            </a:r>
            <a:r>
              <a:rPr lang="en-US" altLang="vi-VN" sz="3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Trao đổi cách làm trong nhóm 2.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vi-VN" sz="3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vi-VN" sz="37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Thời </a:t>
            </a:r>
            <a:r>
              <a:rPr lang="en-US" altLang="vi-VN" sz="37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gian</a:t>
            </a:r>
            <a:r>
              <a:rPr lang="en-US" altLang="vi-VN" sz="37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 phút.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0F39E1C-992C-4E2E-9910-38F231E30FBE}"/>
              </a:ext>
            </a:extLst>
          </p:cNvPr>
          <p:cNvGrpSpPr/>
          <p:nvPr/>
        </p:nvGrpSpPr>
        <p:grpSpPr>
          <a:xfrm>
            <a:off x="674846" y="3871186"/>
            <a:ext cx="8108636" cy="2498502"/>
            <a:chOff x="722312" y="959653"/>
            <a:chExt cx="8108636" cy="249850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B77987C-9D8E-495B-80F3-1D1DB7B70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54" b="94479" l="4348" r="96408">
                          <a14:foregroundMark x1="10946" y1="16685" x2="12854" y2="11043"/>
                          <a14:foregroundMark x1="4348" y1="36196" x2="8073" y2="25181"/>
                          <a14:foregroundMark x1="12854" y1="11043" x2="12665" y2="33742"/>
                          <a14:foregroundMark x1="11655" y1="44172" x2="10586" y2="55215"/>
                          <a14:foregroundMark x1="12665" y1="33742" x2="11655" y2="44172"/>
                          <a14:foregroundMark x1="10586" y1="55215" x2="8696" y2="59509"/>
                          <a14:foregroundMark x1="7183" y1="45399" x2="6049" y2="45399"/>
                          <a14:foregroundMark x1="10560" y1="15077" x2="11720" y2="11656"/>
                          <a14:foregroundMark x1="7977" y1="22699" x2="10117" y2="16387"/>
                          <a14:foregroundMark x1="7561" y1="23926" x2="7977" y2="22699"/>
                          <a14:foregroundMark x1="20416" y1="38037" x2="25709" y2="26380"/>
                          <a14:foregroundMark x1="25709" y1="26380" x2="28544" y2="2454"/>
                          <a14:foregroundMark x1="28166" y1="14110" x2="28166" y2="36196"/>
                          <a14:foregroundMark x1="28166" y1="36196" x2="24764" y2="53374"/>
                          <a14:foregroundMark x1="24764" y1="53374" x2="24386" y2="53374"/>
                          <a14:foregroundMark x1="27788" y1="28221" x2="28922" y2="31902"/>
                          <a14:foregroundMark x1="27977" y1="24540" x2="30057" y2="19018"/>
                          <a14:foregroundMark x1="37240" y1="44172" x2="42344" y2="21472"/>
                          <a14:foregroundMark x1="42344" y1="21472" x2="42911" y2="8589"/>
                          <a14:foregroundMark x1="51607" y1="46012" x2="56900" y2="11656"/>
                          <a14:foregroundMark x1="65217" y1="47239" x2="69943" y2="16564"/>
                          <a14:foregroundMark x1="77127" y1="93252" x2="82053" y2="72127"/>
                          <a14:foregroundMark x1="89792" y1="89571" x2="93762" y2="73620"/>
                          <a14:foregroundMark x1="93762" y1="73620" x2="96597" y2="68098"/>
                          <a14:foregroundMark x1="73935" y1="63403" x2="74332" y2="62256"/>
                          <a14:foregroundMark x1="64461" y1="90798" x2="71199" y2="71314"/>
                          <a14:foregroundMark x1="49338" y1="92025" x2="55955" y2="65644"/>
                          <a14:foregroundMark x1="5293" y1="90184" x2="10775" y2="74233"/>
                          <a14:foregroundMark x1="10775" y1="74233" x2="12287" y2="71779"/>
                          <a14:foregroundMark x1="24575" y1="88957" x2="28544" y2="61963"/>
                          <a14:foregroundMark x1="41390" y1="76687" x2="43667" y2="68098"/>
                          <a14:foregroundMark x1="36673" y1="94479" x2="41390" y2="76687"/>
                          <a14:foregroundMark x1="41777" y1="35583" x2="42155" y2="33129"/>
                          <a14:foregroundMark x1="55577" y1="25767" x2="56333" y2="33129"/>
                          <a14:backgroundMark x1="18715" y1="45399" x2="18715" y2="45399"/>
                          <a14:backgroundMark x1="18715" y1="45399" x2="17391" y2="28221"/>
                          <a14:backgroundMark x1="17391" y1="27607" x2="16635" y2="51534"/>
                          <a14:backgroundMark x1="16635" y1="51534" x2="22684" y2="59509"/>
                          <a14:backgroundMark x1="22684" y1="59509" x2="23062" y2="59509"/>
                          <a14:backgroundMark x1="33837" y1="53374" x2="39130" y2="60736"/>
                          <a14:backgroundMark x1="39130" y1="60123" x2="44234" y2="49693"/>
                          <a14:backgroundMark x1="44234" y1="49693" x2="44045" y2="44785"/>
                          <a14:backgroundMark x1="34216" y1="3681" x2="34405" y2="12270"/>
                          <a14:backgroundMark x1="22684" y1="1840" x2="20605" y2="5521"/>
                          <a14:backgroundMark x1="88280" y1="65031" x2="88280" y2="65031"/>
                          <a14:backgroundMark x1="88280" y1="65031" x2="82420" y2="65031"/>
                          <a14:backgroundMark x1="82420" y1="65031" x2="79773" y2="61963"/>
                          <a14:backgroundMark x1="78828" y1="63804" x2="75236" y2="66258"/>
                          <a14:backgroundMark x1="74858" y1="65644" x2="72401" y2="74233"/>
                          <a14:backgroundMark x1="44612" y1="76687" x2="44612" y2="76687"/>
                          <a14:backgroundMark x1="10964" y1="44172" x2="10964" y2="44172"/>
                          <a14:backgroundMark x1="8507" y1="22699" x2="8507" y2="22699"/>
                          <a14:backgroundMark x1="8507" y1="23313" x2="9263" y2="23926"/>
                        </a14:backgroundRemoval>
                      </a14:imgEffect>
                      <a14:imgEffect>
                        <a14:sharpenSoften amount="52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" y="959653"/>
              <a:ext cx="8108636" cy="249850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D02D217A-DAFC-42E9-9595-D246EF2F0EE8}"/>
                </a:ext>
              </a:extLst>
            </p:cNvPr>
            <p:cNvSpPr/>
            <p:nvPr/>
          </p:nvSpPr>
          <p:spPr>
            <a:xfrm>
              <a:off x="6515100" y="2256814"/>
              <a:ext cx="2315848" cy="30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x-none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ight Brace 9">
            <a:extLst>
              <a:ext uri="{FF2B5EF4-FFF2-40B4-BE49-F238E27FC236}">
                <a16:creationId xmlns:a16="http://schemas.microsoft.com/office/drawing/2014/main" xmlns="" id="{6E8A49F0-70BC-4AB6-BEE5-B60CC86F848C}"/>
              </a:ext>
            </a:extLst>
          </p:cNvPr>
          <p:cNvSpPr/>
          <p:nvPr/>
        </p:nvSpPr>
        <p:spPr>
          <a:xfrm rot="16200000" flipV="1">
            <a:off x="7538877" y="4238682"/>
            <a:ext cx="364766" cy="2017614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x-none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D25C300-3F90-44F5-852D-023C1A208C25}"/>
              </a:ext>
            </a:extLst>
          </p:cNvPr>
          <p:cNvSpPr txBox="1"/>
          <p:nvPr/>
        </p:nvSpPr>
        <p:spPr>
          <a:xfrm>
            <a:off x="7435510" y="4330797"/>
            <a:ext cx="571500" cy="78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278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DB448794-746D-A344-BBB7-E3CC52D5541E}"/>
              </a:ext>
            </a:extLst>
          </p:cNvPr>
          <p:cNvSpPr/>
          <p:nvPr/>
        </p:nvSpPr>
        <p:spPr>
          <a:xfrm>
            <a:off x="2727679" y="3397606"/>
            <a:ext cx="6357521" cy="3108062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x-none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1DAD4E9-768E-A146-A759-8F1019C804B6}"/>
              </a:ext>
            </a:extLst>
          </p:cNvPr>
          <p:cNvSpPr txBox="1"/>
          <p:nvPr/>
        </p:nvSpPr>
        <p:spPr>
          <a:xfrm>
            <a:off x="971575" y="352332"/>
            <a:ext cx="8372450" cy="78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ngỗng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x-non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9D5254-8222-8544-9C87-49DF20A05817}"/>
              </a:ext>
            </a:extLst>
          </p:cNvPr>
          <p:cNvSpPr txBox="1"/>
          <p:nvPr/>
        </p:nvSpPr>
        <p:spPr>
          <a:xfrm>
            <a:off x="2775555" y="3373208"/>
            <a:ext cx="5954512" cy="3097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ngỗng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25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– 5 = 2 (con)</a:t>
            </a:r>
          </a:p>
          <a:p>
            <a:pPr algn="ctr">
              <a:lnSpc>
                <a:spcPct val="125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con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A68ED75-3AD1-B641-A5A5-8FECC74509EB}"/>
              </a:ext>
            </a:extLst>
          </p:cNvPr>
          <p:cNvGrpSpPr/>
          <p:nvPr/>
        </p:nvGrpSpPr>
        <p:grpSpPr>
          <a:xfrm>
            <a:off x="722312" y="959653"/>
            <a:ext cx="8108636" cy="2498502"/>
            <a:chOff x="722312" y="959653"/>
            <a:chExt cx="8108636" cy="24985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8B748D5-4EEE-F340-AA6E-D1CC1CA7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54" b="94479" l="4348" r="96408">
                          <a14:foregroundMark x1="10946" y1="16685" x2="12854" y2="11043"/>
                          <a14:foregroundMark x1="4348" y1="36196" x2="8073" y2="25181"/>
                          <a14:foregroundMark x1="12854" y1="11043" x2="12665" y2="33742"/>
                          <a14:foregroundMark x1="11655" y1="44172" x2="10586" y2="55215"/>
                          <a14:foregroundMark x1="12665" y1="33742" x2="11655" y2="44172"/>
                          <a14:foregroundMark x1="10586" y1="55215" x2="8696" y2="59509"/>
                          <a14:foregroundMark x1="7183" y1="45399" x2="6049" y2="45399"/>
                          <a14:foregroundMark x1="10560" y1="15077" x2="11720" y2="11656"/>
                          <a14:foregroundMark x1="7977" y1="22699" x2="10117" y2="16387"/>
                          <a14:foregroundMark x1="7561" y1="23926" x2="7977" y2="22699"/>
                          <a14:foregroundMark x1="20416" y1="38037" x2="25709" y2="26380"/>
                          <a14:foregroundMark x1="25709" y1="26380" x2="28544" y2="2454"/>
                          <a14:foregroundMark x1="28166" y1="14110" x2="28166" y2="36196"/>
                          <a14:foregroundMark x1="28166" y1="36196" x2="24764" y2="53374"/>
                          <a14:foregroundMark x1="24764" y1="53374" x2="24386" y2="53374"/>
                          <a14:foregroundMark x1="27788" y1="28221" x2="28922" y2="31902"/>
                          <a14:foregroundMark x1="27977" y1="24540" x2="30057" y2="19018"/>
                          <a14:foregroundMark x1="37240" y1="44172" x2="42344" y2="21472"/>
                          <a14:foregroundMark x1="42344" y1="21472" x2="42911" y2="8589"/>
                          <a14:foregroundMark x1="51607" y1="46012" x2="56900" y2="11656"/>
                          <a14:foregroundMark x1="65217" y1="47239" x2="69943" y2="16564"/>
                          <a14:foregroundMark x1="77127" y1="93252" x2="82053" y2="72127"/>
                          <a14:foregroundMark x1="89792" y1="89571" x2="93762" y2="73620"/>
                          <a14:foregroundMark x1="93762" y1="73620" x2="96597" y2="68098"/>
                          <a14:foregroundMark x1="73935" y1="63403" x2="74332" y2="62256"/>
                          <a14:foregroundMark x1="64461" y1="90798" x2="71199" y2="71314"/>
                          <a14:foregroundMark x1="49338" y1="92025" x2="55955" y2="65644"/>
                          <a14:foregroundMark x1="5293" y1="90184" x2="10775" y2="74233"/>
                          <a14:foregroundMark x1="10775" y1="74233" x2="12287" y2="71779"/>
                          <a14:foregroundMark x1="24575" y1="88957" x2="28544" y2="61963"/>
                          <a14:foregroundMark x1="41390" y1="76687" x2="43667" y2="68098"/>
                          <a14:foregroundMark x1="36673" y1="94479" x2="41390" y2="76687"/>
                          <a14:foregroundMark x1="41777" y1="35583" x2="42155" y2="33129"/>
                          <a14:foregroundMark x1="55577" y1="25767" x2="56333" y2="33129"/>
                          <a14:backgroundMark x1="18715" y1="45399" x2="18715" y2="45399"/>
                          <a14:backgroundMark x1="18715" y1="45399" x2="17391" y2="28221"/>
                          <a14:backgroundMark x1="17391" y1="27607" x2="16635" y2="51534"/>
                          <a14:backgroundMark x1="16635" y1="51534" x2="22684" y2="59509"/>
                          <a14:backgroundMark x1="22684" y1="59509" x2="23062" y2="59509"/>
                          <a14:backgroundMark x1="33837" y1="53374" x2="39130" y2="60736"/>
                          <a14:backgroundMark x1="39130" y1="60123" x2="44234" y2="49693"/>
                          <a14:backgroundMark x1="44234" y1="49693" x2="44045" y2="44785"/>
                          <a14:backgroundMark x1="34216" y1="3681" x2="34405" y2="12270"/>
                          <a14:backgroundMark x1="22684" y1="1840" x2="20605" y2="5521"/>
                          <a14:backgroundMark x1="88280" y1="65031" x2="88280" y2="65031"/>
                          <a14:backgroundMark x1="88280" y1="65031" x2="82420" y2="65031"/>
                          <a14:backgroundMark x1="82420" y1="65031" x2="79773" y2="61963"/>
                          <a14:backgroundMark x1="78828" y1="63804" x2="75236" y2="66258"/>
                          <a14:backgroundMark x1="74858" y1="65644" x2="72401" y2="74233"/>
                          <a14:backgroundMark x1="44612" y1="76687" x2="44612" y2="76687"/>
                          <a14:backgroundMark x1="10964" y1="44172" x2="10964" y2="44172"/>
                          <a14:backgroundMark x1="8507" y1="22699" x2="8507" y2="22699"/>
                          <a14:backgroundMark x1="8507" y1="23313" x2="9263" y2="23926"/>
                        </a14:backgroundRemoval>
                      </a14:imgEffect>
                      <a14:imgEffect>
                        <a14:sharpenSoften amount="52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" y="959653"/>
              <a:ext cx="8108636" cy="24985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0C96F24-05C6-7847-8F81-962A3BA5AB25}"/>
                </a:ext>
              </a:extLst>
            </p:cNvPr>
            <p:cNvSpPr/>
            <p:nvPr/>
          </p:nvSpPr>
          <p:spPr>
            <a:xfrm>
              <a:off x="6515100" y="2256814"/>
              <a:ext cx="2315848" cy="30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x-none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xmlns="" id="{11C96FBA-EA0C-254F-ABED-F5048901DEC3}"/>
              </a:ext>
            </a:extLst>
          </p:cNvPr>
          <p:cNvSpPr/>
          <p:nvPr/>
        </p:nvSpPr>
        <p:spPr>
          <a:xfrm rot="16200000" flipV="1">
            <a:off x="7538877" y="1376610"/>
            <a:ext cx="364766" cy="2017614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x-none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10EF8E-38DB-154E-812F-8F33C7DAF0CE}"/>
              </a:ext>
            </a:extLst>
          </p:cNvPr>
          <p:cNvSpPr txBox="1"/>
          <p:nvPr/>
        </p:nvSpPr>
        <p:spPr>
          <a:xfrm>
            <a:off x="7435510" y="1468725"/>
            <a:ext cx="571500" cy="78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95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6712" y="2348564"/>
            <a:ext cx="6285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lgerian" panose="04020705040A02060702" pitchFamily="82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056661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CDC262B9-9811-4C4C-A633-691E4F03F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292" y="2805343"/>
            <a:ext cx="4730159" cy="36352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4D819D5-7711-9E42-981E-B0A9BED2D81B}"/>
              </a:ext>
            </a:extLst>
          </p:cNvPr>
          <p:cNvGrpSpPr/>
          <p:nvPr/>
        </p:nvGrpSpPr>
        <p:grpSpPr>
          <a:xfrm>
            <a:off x="699616" y="379980"/>
            <a:ext cx="605826" cy="748329"/>
            <a:chOff x="3174278" y="237323"/>
            <a:chExt cx="605826" cy="74832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77527C-1354-B34E-9A27-5261A9BC6210}"/>
              </a:ext>
            </a:extLst>
          </p:cNvPr>
          <p:cNvSpPr txBox="1"/>
          <p:nvPr/>
        </p:nvSpPr>
        <p:spPr>
          <a:xfrm>
            <a:off x="1359810" y="467520"/>
            <a:ext cx="993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chim cành trên hơn số chim cành dưới mấy con? </a:t>
            </a:r>
            <a:endParaRPr 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A530D9B-A156-9948-8C04-AD1CCFB260A6}"/>
              </a:ext>
            </a:extLst>
          </p:cNvPr>
          <p:cNvGrpSpPr/>
          <p:nvPr/>
        </p:nvGrpSpPr>
        <p:grpSpPr>
          <a:xfrm>
            <a:off x="359900" y="1403290"/>
            <a:ext cx="8943898" cy="3740649"/>
            <a:chOff x="439916" y="1983260"/>
            <a:chExt cx="8943898" cy="374064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64D8DD8-0C46-E645-9683-36DFE28D3DCC}"/>
                </a:ext>
              </a:extLst>
            </p:cNvPr>
            <p:cNvSpPr/>
            <p:nvPr/>
          </p:nvSpPr>
          <p:spPr>
            <a:xfrm>
              <a:off x="439916" y="1983260"/>
              <a:ext cx="8943898" cy="3693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-  	     =   	     (con)</a:t>
              </a:r>
            </a:p>
            <a:p>
              <a:pPr algn="ctr"/>
              <a:endParaRPr lang="x-non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con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endParaRPr lang="x-non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xmlns="" id="{24CDCEAD-47B3-8A4D-99A1-78D6EB80C0DE}"/>
                </a:ext>
              </a:extLst>
            </p:cNvPr>
            <p:cNvSpPr/>
            <p:nvPr/>
          </p:nvSpPr>
          <p:spPr>
            <a:xfrm>
              <a:off x="2109164" y="3742356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xmlns="" id="{82DAD91C-4B37-7D47-B1B4-D64248BB8ABD}"/>
                </a:ext>
              </a:extLst>
            </p:cNvPr>
            <p:cNvSpPr/>
            <p:nvPr/>
          </p:nvSpPr>
          <p:spPr>
            <a:xfrm>
              <a:off x="3445705" y="376828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xmlns="" id="{7B4006FF-2A8E-1041-A6E5-353273148F02}"/>
                </a:ext>
              </a:extLst>
            </p:cNvPr>
            <p:cNvSpPr/>
            <p:nvPr/>
          </p:nvSpPr>
          <p:spPr>
            <a:xfrm>
              <a:off x="4911743" y="372504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xmlns="" id="{C108AAA6-E51C-7F4C-BD27-B4589DE69D89}"/>
                </a:ext>
              </a:extLst>
            </p:cNvPr>
            <p:cNvSpPr/>
            <p:nvPr/>
          </p:nvSpPr>
          <p:spPr>
            <a:xfrm>
              <a:off x="4556293" y="504827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xmlns="" id="{AAF1C001-F260-494B-B83B-A6A6B0D038F7}"/>
              </a:ext>
            </a:extLst>
          </p:cNvPr>
          <p:cNvSpPr/>
          <p:nvPr/>
        </p:nvSpPr>
        <p:spPr>
          <a:xfrm>
            <a:off x="2040890" y="3162713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xmlns="" id="{989C3567-1DA4-F84E-BCE4-7CF2F1C07CF0}"/>
              </a:ext>
            </a:extLst>
          </p:cNvPr>
          <p:cNvSpPr/>
          <p:nvPr/>
        </p:nvSpPr>
        <p:spPr>
          <a:xfrm>
            <a:off x="3377431" y="318831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xmlns="" id="{931A7437-1D39-5D47-A7C5-CC9F9EB177F4}"/>
              </a:ext>
            </a:extLst>
          </p:cNvPr>
          <p:cNvSpPr/>
          <p:nvPr/>
        </p:nvSpPr>
        <p:spPr>
          <a:xfrm>
            <a:off x="4831849" y="313613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xmlns="" id="{C84D1B35-3BB6-7344-8923-34FD06804234}"/>
              </a:ext>
            </a:extLst>
          </p:cNvPr>
          <p:cNvSpPr/>
          <p:nvPr/>
        </p:nvSpPr>
        <p:spPr>
          <a:xfrm>
            <a:off x="4476278" y="4462363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1615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98" grpId="0" animBg="1"/>
          <p:bldP spid="99" grpId="0" animBg="1"/>
          <p:bldP spid="100" grpId="0" animBg="1"/>
          <p:bldP spid="10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3BB26BA-8639-C648-B4B7-72D44B69FE5E}"/>
              </a:ext>
            </a:extLst>
          </p:cNvPr>
          <p:cNvGrpSpPr/>
          <p:nvPr/>
        </p:nvGrpSpPr>
        <p:grpSpPr>
          <a:xfrm>
            <a:off x="445770" y="139230"/>
            <a:ext cx="605826" cy="748329"/>
            <a:chOff x="3174278" y="237323"/>
            <a:chExt cx="605826" cy="74832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x-none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719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x-none" sz="36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18EF11-E00A-A54A-8E9E-1BC0A581AC63}"/>
              </a:ext>
            </a:extLst>
          </p:cNvPr>
          <p:cNvSpPr txBox="1"/>
          <p:nvPr/>
        </p:nvSpPr>
        <p:spPr>
          <a:xfrm>
            <a:off x="1051596" y="228006"/>
            <a:ext cx="10516008" cy="1993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Việt đã tô màu 6 bông hoa, còn 4 bông hoa chưa tô màu. Hỏi số bông hoa chưa tô màu kém số bông hoa đã tô màu mấy bông? </a:t>
            </a:r>
            <a:endParaRPr lang="x-none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46133B0-63C9-F94F-A1CC-1B40808713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5" y="1566556"/>
            <a:ext cx="3550481" cy="1662688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8E54F100-03C4-024F-8334-8D1BD33C324B}"/>
              </a:ext>
            </a:extLst>
          </p:cNvPr>
          <p:cNvGrpSpPr/>
          <p:nvPr/>
        </p:nvGrpSpPr>
        <p:grpSpPr>
          <a:xfrm>
            <a:off x="636557" y="2475381"/>
            <a:ext cx="10806760" cy="2937678"/>
            <a:chOff x="-589239" y="2113603"/>
            <a:chExt cx="10806760" cy="293767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9800A110-14E3-D444-89CA-60BCA1A978F6}"/>
                </a:ext>
              </a:extLst>
            </p:cNvPr>
            <p:cNvSpPr/>
            <p:nvPr/>
          </p:nvSpPr>
          <p:spPr>
            <a:xfrm>
              <a:off x="-589239" y="2113603"/>
              <a:ext cx="10806760" cy="2797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36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25000"/>
                </a:lnSpc>
              </a:pP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chưa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25000"/>
                </a:lnSpc>
              </a:pP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	    =   	 (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>
                <a:lnSpc>
                  <a:spcPct val="125000"/>
                </a:lnSpc>
              </a:pP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endParaRPr lang="x-non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xmlns="" id="{DC484BF8-735B-E640-AA14-2AF560B7E968}"/>
                </a:ext>
              </a:extLst>
            </p:cNvPr>
            <p:cNvSpPr/>
            <p:nvPr/>
          </p:nvSpPr>
          <p:spPr>
            <a:xfrm>
              <a:off x="1949487" y="3557818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x-none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xmlns="" id="{E0CD4BA2-1AE4-7749-ABB0-41DAE274E4C8}"/>
                </a:ext>
              </a:extLst>
            </p:cNvPr>
            <p:cNvSpPr/>
            <p:nvPr/>
          </p:nvSpPr>
          <p:spPr>
            <a:xfrm>
              <a:off x="3264380" y="3552886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x-none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xmlns="" id="{64A9B394-577D-8940-959B-072BC12EF338}"/>
                </a:ext>
              </a:extLst>
            </p:cNvPr>
            <p:cNvSpPr/>
            <p:nvPr/>
          </p:nvSpPr>
          <p:spPr>
            <a:xfrm>
              <a:off x="4659190" y="3538018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x-none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xmlns="" id="{4A01122A-C984-9A47-B32D-D7D6E2590F21}"/>
                </a:ext>
              </a:extLst>
            </p:cNvPr>
            <p:cNvSpPr/>
            <p:nvPr/>
          </p:nvSpPr>
          <p:spPr>
            <a:xfrm>
              <a:off x="4284639" y="4375642"/>
              <a:ext cx="658328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x-none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xmlns="" id="{C7E29D18-398F-B545-B3F4-A7E688409940}"/>
              </a:ext>
            </a:extLst>
          </p:cNvPr>
          <p:cNvSpPr/>
          <p:nvPr/>
        </p:nvSpPr>
        <p:spPr>
          <a:xfrm>
            <a:off x="3174674" y="3919595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xmlns="" id="{F7E5C80A-59BF-F54B-BFE9-FF89486E64A6}"/>
              </a:ext>
            </a:extLst>
          </p:cNvPr>
          <p:cNvSpPr/>
          <p:nvPr/>
        </p:nvSpPr>
        <p:spPr>
          <a:xfrm>
            <a:off x="4489567" y="3914663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xmlns="" id="{378D4888-EE1B-C548-B02D-9C08786E59CD}"/>
              </a:ext>
            </a:extLst>
          </p:cNvPr>
          <p:cNvSpPr/>
          <p:nvPr/>
        </p:nvSpPr>
        <p:spPr>
          <a:xfrm>
            <a:off x="5884377" y="3914663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xmlns="" id="{5477D9B9-C3F2-BA49-A1AA-8617642F0FA0}"/>
              </a:ext>
            </a:extLst>
          </p:cNvPr>
          <p:cNvSpPr/>
          <p:nvPr/>
        </p:nvSpPr>
        <p:spPr>
          <a:xfrm>
            <a:off x="5511044" y="4730611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4ED22624-62C6-4DAF-8B0E-D2DC1C8836D9}"/>
              </a:ext>
            </a:extLst>
          </p:cNvPr>
          <p:cNvCxnSpPr>
            <a:cxnSpLocks/>
          </p:cNvCxnSpPr>
          <p:nvPr/>
        </p:nvCxnSpPr>
        <p:spPr>
          <a:xfrm>
            <a:off x="1200442" y="784334"/>
            <a:ext cx="9616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817FDB1-3C2D-48B5-9928-B43EB567147C}"/>
              </a:ext>
            </a:extLst>
          </p:cNvPr>
          <p:cNvCxnSpPr>
            <a:cxnSpLocks/>
          </p:cNvCxnSpPr>
          <p:nvPr/>
        </p:nvCxnSpPr>
        <p:spPr>
          <a:xfrm>
            <a:off x="1071077" y="1431841"/>
            <a:ext cx="99474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102F683D-30B5-40AD-97A5-43F6DE046C20}"/>
              </a:ext>
            </a:extLst>
          </p:cNvPr>
          <p:cNvCxnSpPr>
            <a:cxnSpLocks/>
          </p:cNvCxnSpPr>
          <p:nvPr/>
        </p:nvCxnSpPr>
        <p:spPr>
          <a:xfrm>
            <a:off x="1122278" y="2105449"/>
            <a:ext cx="18769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3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2" grpId="0" animBg="1"/>
      <p:bldP spid="74" grpId="0" animBg="1"/>
      <p:bldP spid="76" grpId="0" animBg="1"/>
      <p:bldP spid="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804FA0E-C181-A541-8242-ECAB4A54E1C6}"/>
              </a:ext>
            </a:extLst>
          </p:cNvPr>
          <p:cNvGrpSpPr/>
          <p:nvPr/>
        </p:nvGrpSpPr>
        <p:grpSpPr>
          <a:xfrm>
            <a:off x="875183" y="559716"/>
            <a:ext cx="605826" cy="830997"/>
            <a:chOff x="3174278" y="237323"/>
            <a:chExt cx="605826" cy="83099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D4764478-1E9A-154B-977F-AE4AFB9009E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29B74FEC-04C0-A143-8B11-EDFE48E7DFA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D1FCBA3-A0DF-EC47-A749-5FDFC35844D3}"/>
              </a:ext>
            </a:extLst>
          </p:cNvPr>
          <p:cNvSpPr txBox="1"/>
          <p:nvPr/>
        </p:nvSpPr>
        <p:spPr>
          <a:xfrm>
            <a:off x="625403" y="1450548"/>
            <a:ext cx="10694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7 tuổi, bố 38 tuổi. Hỏi bố hơn Mai bao nhiêu tuổi?</a:t>
            </a:r>
            <a:endParaRPr lang="x-none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E967B5D-3771-49AB-81C6-A8408CF0A458}"/>
              </a:ext>
            </a:extLst>
          </p:cNvPr>
          <p:cNvCxnSpPr>
            <a:cxnSpLocks/>
          </p:cNvCxnSpPr>
          <p:nvPr/>
        </p:nvCxnSpPr>
        <p:spPr>
          <a:xfrm>
            <a:off x="1621066" y="2128502"/>
            <a:ext cx="54015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30B27FC-18CB-4392-A575-0B136712A854}"/>
              </a:ext>
            </a:extLst>
          </p:cNvPr>
          <p:cNvCxnSpPr>
            <a:cxnSpLocks/>
          </p:cNvCxnSpPr>
          <p:nvPr/>
        </p:nvCxnSpPr>
        <p:spPr>
          <a:xfrm flipV="1">
            <a:off x="7332925" y="2128502"/>
            <a:ext cx="3868475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46248AA-022A-4A9C-BD11-AF573C62368B}"/>
              </a:ext>
            </a:extLst>
          </p:cNvPr>
          <p:cNvCxnSpPr>
            <a:cxnSpLocks/>
          </p:cNvCxnSpPr>
          <p:nvPr/>
        </p:nvCxnSpPr>
        <p:spPr>
          <a:xfrm flipV="1">
            <a:off x="691333" y="2875262"/>
            <a:ext cx="3868475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70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01E385-E72B-F54E-B1D4-7B457B3BEBB9}"/>
              </a:ext>
            </a:extLst>
          </p:cNvPr>
          <p:cNvSpPr txBox="1"/>
          <p:nvPr/>
        </p:nvSpPr>
        <p:spPr>
          <a:xfrm>
            <a:off x="624553" y="1105336"/>
            <a:ext cx="105435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dirty="0">
                <a:latin typeface="+mj-lt"/>
              </a:rPr>
              <a:t>Một trường học có 5 thùng đựng rác tái chế và 10 thùng đựng rác khác. Hỏi số thùng đựng rác khác hơn số thùng đựng rác tái chế mấy thùng?</a:t>
            </a:r>
            <a:endParaRPr lang="x-none" sz="4400" dirty="0"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C5EE149-64CE-6C4A-BFCE-ADD58ABB366C}"/>
              </a:ext>
            </a:extLst>
          </p:cNvPr>
          <p:cNvGrpSpPr/>
          <p:nvPr/>
        </p:nvGrpSpPr>
        <p:grpSpPr>
          <a:xfrm>
            <a:off x="570184" y="131836"/>
            <a:ext cx="605826" cy="769441"/>
            <a:chOff x="3174278" y="237323"/>
            <a:chExt cx="605826" cy="76944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3AC6FC25-16B4-E741-B3E7-2901939C2A4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4400"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C6F2FF0-2080-7342-8254-D46FE617C10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400" b="1" i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16F0C703-DF53-4F48-BB82-95FB2B73E968}"/>
              </a:ext>
            </a:extLst>
          </p:cNvPr>
          <p:cNvCxnSpPr>
            <a:cxnSpLocks/>
          </p:cNvCxnSpPr>
          <p:nvPr/>
        </p:nvCxnSpPr>
        <p:spPr>
          <a:xfrm>
            <a:off x="4556290" y="1726166"/>
            <a:ext cx="64896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14C304-4FA7-49BA-A905-9FDDE62C3E35}"/>
              </a:ext>
            </a:extLst>
          </p:cNvPr>
          <p:cNvCxnSpPr>
            <a:cxnSpLocks/>
          </p:cNvCxnSpPr>
          <p:nvPr/>
        </p:nvCxnSpPr>
        <p:spPr>
          <a:xfrm>
            <a:off x="694474" y="2411966"/>
            <a:ext cx="66481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BFA096E-67FE-4AC3-98E7-80BD66F114F0}"/>
              </a:ext>
            </a:extLst>
          </p:cNvPr>
          <p:cNvCxnSpPr>
            <a:cxnSpLocks/>
          </p:cNvCxnSpPr>
          <p:nvPr/>
        </p:nvCxnSpPr>
        <p:spPr>
          <a:xfrm flipV="1">
            <a:off x="7801121" y="2411966"/>
            <a:ext cx="3345489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F02F09E-0DC3-4D0F-9471-5238E45F22BF}"/>
              </a:ext>
            </a:extLst>
          </p:cNvPr>
          <p:cNvCxnSpPr>
            <a:cxnSpLocks/>
          </p:cNvCxnSpPr>
          <p:nvPr/>
        </p:nvCxnSpPr>
        <p:spPr>
          <a:xfrm flipV="1">
            <a:off x="694474" y="3097766"/>
            <a:ext cx="10351478" cy="61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04467E8-3274-40D0-92A5-517447737DCD}"/>
              </a:ext>
            </a:extLst>
          </p:cNvPr>
          <p:cNvCxnSpPr>
            <a:cxnSpLocks/>
          </p:cNvCxnSpPr>
          <p:nvPr/>
        </p:nvCxnSpPr>
        <p:spPr>
          <a:xfrm flipV="1">
            <a:off x="694474" y="3754048"/>
            <a:ext cx="2615654" cy="295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37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20370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212647" y="1960490"/>
            <a:ext cx="7387728" cy="12048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LUYỆN TẬP</a:t>
            </a:r>
            <a:endParaRPr lang="vi-VN" sz="6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3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FDFBFC1-EB09-7443-B29F-D86F517A4ECA}"/>
              </a:ext>
            </a:extLst>
          </p:cNvPr>
          <p:cNvGrpSpPr/>
          <p:nvPr/>
        </p:nvGrpSpPr>
        <p:grpSpPr>
          <a:xfrm>
            <a:off x="764129" y="253265"/>
            <a:ext cx="605826" cy="748329"/>
            <a:chOff x="3174278" y="237323"/>
            <a:chExt cx="605826" cy="74832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1064E4-63AB-384A-B8A7-66B409FF15C6}"/>
              </a:ext>
            </a:extLst>
          </p:cNvPr>
          <p:cNvSpPr txBox="1"/>
          <p:nvPr/>
        </p:nvSpPr>
        <p:spPr>
          <a:xfrm>
            <a:off x="1490686" y="466380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78EFFC3-B612-4D4D-992C-7EA9D5710A89}"/>
              </a:ext>
            </a:extLst>
          </p:cNvPr>
          <p:cNvGrpSpPr/>
          <p:nvPr/>
        </p:nvGrpSpPr>
        <p:grpSpPr>
          <a:xfrm>
            <a:off x="7433198" y="1967784"/>
            <a:ext cx="3727860" cy="3535360"/>
            <a:chOff x="6615953" y="1375818"/>
            <a:chExt cx="4329952" cy="41063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E9B194A-5668-3541-995C-36F6C6DC6AFC}"/>
                </a:ext>
              </a:extLst>
            </p:cNvPr>
            <p:cNvSpPr/>
            <p:nvPr/>
          </p:nvSpPr>
          <p:spPr>
            <a:xfrm>
              <a:off x="6615953" y="1899040"/>
              <a:ext cx="4329952" cy="75303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73A74495-3854-4740-ACB0-8C7A80A6317C}"/>
                </a:ext>
              </a:extLst>
            </p:cNvPr>
            <p:cNvSpPr/>
            <p:nvPr/>
          </p:nvSpPr>
          <p:spPr>
            <a:xfrm>
              <a:off x="6615953" y="3289649"/>
              <a:ext cx="2675964" cy="75303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2D65F51-495D-CD44-93FC-9B46C4CB1989}"/>
                </a:ext>
              </a:extLst>
            </p:cNvPr>
            <p:cNvSpPr/>
            <p:nvPr/>
          </p:nvSpPr>
          <p:spPr>
            <a:xfrm>
              <a:off x="6615953" y="4729147"/>
              <a:ext cx="3671047" cy="75303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F260A99-0D62-C343-9B28-636224978375}"/>
                </a:ext>
              </a:extLst>
            </p:cNvPr>
            <p:cNvSpPr txBox="1"/>
            <p:nvPr/>
          </p:nvSpPr>
          <p:spPr>
            <a:xfrm>
              <a:off x="7826188" y="1375818"/>
              <a:ext cx="1707777" cy="750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 cm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44A8AAF1-9962-0742-B7E0-50FAB3E91FD3}"/>
                </a:ext>
              </a:extLst>
            </p:cNvPr>
            <p:cNvSpPr txBox="1"/>
            <p:nvPr/>
          </p:nvSpPr>
          <p:spPr>
            <a:xfrm>
              <a:off x="6972299" y="2697677"/>
              <a:ext cx="1707777" cy="750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cm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4E955208-6800-4043-88A9-A2A359EBC367}"/>
                </a:ext>
              </a:extLst>
            </p:cNvPr>
            <p:cNvSpPr txBox="1"/>
            <p:nvPr/>
          </p:nvSpPr>
          <p:spPr>
            <a:xfrm>
              <a:off x="7448895" y="4120333"/>
              <a:ext cx="1707777" cy="750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cm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DCA4992-839F-0345-8DA2-D4633C6C01B2}"/>
              </a:ext>
            </a:extLst>
          </p:cNvPr>
          <p:cNvSpPr/>
          <p:nvPr/>
        </p:nvSpPr>
        <p:spPr>
          <a:xfrm>
            <a:off x="789629" y="1002392"/>
            <a:ext cx="10612741" cy="2588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xăng-ti-mét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0" indent="-762000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6 cm – 4cm = 2 cm</a:t>
            </a:r>
            <a:endParaRPr lang="x-none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5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DE8C7E7-CE21-8C41-8751-E791DA616CF0}"/>
              </a:ext>
            </a:extLst>
          </p:cNvPr>
          <p:cNvGrpSpPr/>
          <p:nvPr/>
        </p:nvGrpSpPr>
        <p:grpSpPr>
          <a:xfrm>
            <a:off x="678866" y="3666943"/>
            <a:ext cx="6526606" cy="2685151"/>
            <a:chOff x="678866" y="3666943"/>
            <a:chExt cx="6526606" cy="2685151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6528279D-54E8-0A47-B428-E2A91C575E88}"/>
                </a:ext>
              </a:extLst>
            </p:cNvPr>
            <p:cNvGrpSpPr/>
            <p:nvPr/>
          </p:nvGrpSpPr>
          <p:grpSpPr>
            <a:xfrm>
              <a:off x="678866" y="3666943"/>
              <a:ext cx="6526606" cy="2685151"/>
              <a:chOff x="652987" y="1634066"/>
              <a:chExt cx="6526606" cy="2685151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740A9F3F-B6AF-D842-AB6E-9D673CD7755E}"/>
                  </a:ext>
                </a:extLst>
              </p:cNvPr>
              <p:cNvSpPr/>
              <p:nvPr/>
            </p:nvSpPr>
            <p:spPr>
              <a:xfrm>
                <a:off x="652987" y="1634066"/>
                <a:ext cx="6526606" cy="2588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đỏ</a:t>
                </a:r>
                <a:r>
                  <a:rPr lang="en-US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mấy</a:t>
                </a:r>
                <a:r>
                  <a:rPr lang="en-US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xăng-ti-mét</a:t>
                </a:r>
                <a:r>
                  <a:rPr lang="en-US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x-none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cm –             cm =           cm</a:t>
                </a:r>
                <a:endParaRPr lang="x-none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xmlns="" id="{77959CC9-B2B8-5342-B548-12B920DEDDC1}"/>
                  </a:ext>
                </a:extLst>
              </p:cNvPr>
              <p:cNvSpPr/>
              <p:nvPr/>
            </p:nvSpPr>
            <p:spPr>
              <a:xfrm>
                <a:off x="5292733" y="3598175"/>
                <a:ext cx="679431" cy="7210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xmlns="" id="{C6158A4D-1B0C-B64C-8736-23BB98263823}"/>
                </a:ext>
              </a:extLst>
            </p:cNvPr>
            <p:cNvSpPr/>
            <p:nvPr/>
          </p:nvSpPr>
          <p:spPr>
            <a:xfrm>
              <a:off x="3132316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xmlns="" id="{C25F49FF-C867-4F4D-AF66-C298660BE704}"/>
                </a:ext>
              </a:extLst>
            </p:cNvPr>
            <p:cNvSpPr/>
            <p:nvPr/>
          </p:nvSpPr>
          <p:spPr>
            <a:xfrm>
              <a:off x="780467" y="559022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FDFBFC1-EB09-7443-B29F-D86F517A4ECA}"/>
              </a:ext>
            </a:extLst>
          </p:cNvPr>
          <p:cNvGrpSpPr/>
          <p:nvPr/>
        </p:nvGrpSpPr>
        <p:grpSpPr>
          <a:xfrm>
            <a:off x="764129" y="253265"/>
            <a:ext cx="605826" cy="748329"/>
            <a:chOff x="3174278" y="237323"/>
            <a:chExt cx="605826" cy="74832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1064E4-63AB-384A-B8A7-66B409FF15C6}"/>
              </a:ext>
            </a:extLst>
          </p:cNvPr>
          <p:cNvSpPr txBox="1"/>
          <p:nvPr/>
        </p:nvSpPr>
        <p:spPr>
          <a:xfrm>
            <a:off x="1490686" y="466380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78EFFC3-B612-4D4D-992C-7EA9D5710A89}"/>
              </a:ext>
            </a:extLst>
          </p:cNvPr>
          <p:cNvGrpSpPr/>
          <p:nvPr/>
        </p:nvGrpSpPr>
        <p:grpSpPr>
          <a:xfrm>
            <a:off x="7683673" y="2066962"/>
            <a:ext cx="3727860" cy="3535360"/>
            <a:chOff x="6615953" y="1375818"/>
            <a:chExt cx="4329952" cy="41063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E9B194A-5668-3541-995C-36F6C6DC6AFC}"/>
                </a:ext>
              </a:extLst>
            </p:cNvPr>
            <p:cNvSpPr/>
            <p:nvPr/>
          </p:nvSpPr>
          <p:spPr>
            <a:xfrm>
              <a:off x="6615953" y="1899040"/>
              <a:ext cx="4329952" cy="75303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73A74495-3854-4740-ACB0-8C7A80A6317C}"/>
                </a:ext>
              </a:extLst>
            </p:cNvPr>
            <p:cNvSpPr/>
            <p:nvPr/>
          </p:nvSpPr>
          <p:spPr>
            <a:xfrm>
              <a:off x="6615953" y="3289649"/>
              <a:ext cx="2675964" cy="75303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2D65F51-495D-CD44-93FC-9B46C4CB1989}"/>
                </a:ext>
              </a:extLst>
            </p:cNvPr>
            <p:cNvSpPr/>
            <p:nvPr/>
          </p:nvSpPr>
          <p:spPr>
            <a:xfrm>
              <a:off x="6615953" y="4729147"/>
              <a:ext cx="3671047" cy="75303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F260A99-0D62-C343-9B28-636224978375}"/>
                </a:ext>
              </a:extLst>
            </p:cNvPr>
            <p:cNvSpPr txBox="1"/>
            <p:nvPr/>
          </p:nvSpPr>
          <p:spPr>
            <a:xfrm>
              <a:off x="7826188" y="1375818"/>
              <a:ext cx="1707777" cy="750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 cm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44A8AAF1-9962-0742-B7E0-50FAB3E91FD3}"/>
                </a:ext>
              </a:extLst>
            </p:cNvPr>
            <p:cNvSpPr txBox="1"/>
            <p:nvPr/>
          </p:nvSpPr>
          <p:spPr>
            <a:xfrm>
              <a:off x="7100047" y="2803241"/>
              <a:ext cx="1707777" cy="750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cm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4E955208-6800-4043-88A9-A2A359EBC367}"/>
                </a:ext>
              </a:extLst>
            </p:cNvPr>
            <p:cNvSpPr txBox="1"/>
            <p:nvPr/>
          </p:nvSpPr>
          <p:spPr>
            <a:xfrm>
              <a:off x="7597587" y="4232143"/>
              <a:ext cx="1707777" cy="750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cm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68D8769-EAEC-DB4E-87BF-731EF7E121B1}"/>
              </a:ext>
            </a:extLst>
          </p:cNvPr>
          <p:cNvGrpSpPr/>
          <p:nvPr/>
        </p:nvGrpSpPr>
        <p:grpSpPr>
          <a:xfrm>
            <a:off x="678866" y="1098356"/>
            <a:ext cx="7459294" cy="2662774"/>
            <a:chOff x="678866" y="1098356"/>
            <a:chExt cx="7459294" cy="266277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161BE4A-6B8B-5145-B720-E61C03FA491B}"/>
                </a:ext>
              </a:extLst>
            </p:cNvPr>
            <p:cNvSpPr/>
            <p:nvPr/>
          </p:nvSpPr>
          <p:spPr>
            <a:xfrm>
              <a:off x="678866" y="1098356"/>
              <a:ext cx="7459294" cy="25883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đỏ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mấy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xăng-ti-mét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x-non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7 cm – 4 cm =           cm</a:t>
              </a:r>
              <a:endParaRPr lang="x-non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xmlns="" id="{02E34F80-607E-2340-8D88-78726A0F61C7}"/>
                </a:ext>
              </a:extLst>
            </p:cNvPr>
            <p:cNvSpPr/>
            <p:nvPr/>
          </p:nvSpPr>
          <p:spPr>
            <a:xfrm>
              <a:off x="5072650" y="304008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xmlns="" id="{EEF4504B-5954-E84B-9892-FCBF054F1DF1}"/>
              </a:ext>
            </a:extLst>
          </p:cNvPr>
          <p:cNvSpPr/>
          <p:nvPr/>
        </p:nvSpPr>
        <p:spPr>
          <a:xfrm>
            <a:off x="5072651" y="3043830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xmlns="" id="{530CBFAC-8353-DD48-A727-C90E9710DC19}"/>
              </a:ext>
            </a:extLst>
          </p:cNvPr>
          <p:cNvSpPr/>
          <p:nvPr/>
        </p:nvSpPr>
        <p:spPr>
          <a:xfrm>
            <a:off x="780468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xmlns="" id="{28C03646-45FD-B344-AAC6-A97AF4E8FE66}"/>
              </a:ext>
            </a:extLst>
          </p:cNvPr>
          <p:cNvSpPr/>
          <p:nvPr/>
        </p:nvSpPr>
        <p:spPr>
          <a:xfrm>
            <a:off x="3132316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xmlns="" id="{35291C4C-1B93-FB46-9740-19A77EB6C314}"/>
              </a:ext>
            </a:extLst>
          </p:cNvPr>
          <p:cNvSpPr/>
          <p:nvPr/>
        </p:nvSpPr>
        <p:spPr>
          <a:xfrm>
            <a:off x="5318612" y="563105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8511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7" grpId="0" animBg="1"/>
      <p:bldP spid="70" grpId="0" animBg="1"/>
      <p:bldP spid="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 rot="21014854">
            <a:off x="563395" y="396874"/>
            <a:ext cx="1614488" cy="1055688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vi-VN" altLang="en-US" sz="4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147" name="AutoShape 75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148" name="AutoShape 76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149" name="AutoShape 77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150" name="AutoShape 78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151" name="AutoShape 79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152" name="AutoShape 80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153" name="AutoShape 81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 dirty="0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186431" y="1246625"/>
            <a:ext cx="11940465" cy="251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21 + 30 = 51, </a:t>
            </a:r>
          </a:p>
          <a:p>
            <a:pPr>
              <a:lnSpc>
                <a:spcPct val="125000"/>
              </a:lnSpc>
            </a:pP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Oval 24"/>
          <p:cNvSpPr/>
          <p:nvPr/>
        </p:nvSpPr>
        <p:spPr>
          <a:xfrm>
            <a:off x="6266863" y="4108386"/>
            <a:ext cx="978552" cy="94061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-583937" y="3958635"/>
            <a:ext cx="6019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A.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endParaRPr lang="en-US" alt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98007" y="3958635"/>
            <a:ext cx="6019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B.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endParaRPr lang="en-US" alt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037019" y="5182788"/>
            <a:ext cx="6019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endParaRPr lang="en-US" alt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809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1000" fill="hold"/>
                                        <p:tgtEl>
                                          <p:spTgt spid="3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3110" grpId="0" animBg="1"/>
      <p:bldP spid="3111" grpId="0" animBg="1"/>
      <p:bldP spid="3112" grpId="0" animBg="1"/>
      <p:bldP spid="3113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25" grpId="0" animBg="1"/>
      <p:bldP spid="25" grpId="1" animBg="1"/>
      <p:bldP spid="25" grpId="2" animBg="1"/>
      <p:bldP spid="24" grpId="0"/>
      <p:bldP spid="36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1A7B28-40DA-8A40-96AB-573C2E3C5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3" y="637702"/>
            <a:ext cx="9519280" cy="353479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2624FEB-1092-544E-9B6B-B6B2E84CA84A}"/>
              </a:ext>
            </a:extLst>
          </p:cNvPr>
          <p:cNvGrpSpPr/>
          <p:nvPr/>
        </p:nvGrpSpPr>
        <p:grpSpPr>
          <a:xfrm>
            <a:off x="847681" y="280918"/>
            <a:ext cx="605826" cy="748329"/>
            <a:chOff x="3174278" y="237323"/>
            <a:chExt cx="605826" cy="74832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F1BA291B-F14B-CE45-B143-8397FA43E4E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0FE8885-CFBB-9740-81D1-4F5D4A4E162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9ADF68-49A9-AB44-9CAD-A192C700FDE5}"/>
              </a:ext>
            </a:extLst>
          </p:cNvPr>
          <p:cNvSpPr txBox="1"/>
          <p:nvPr/>
        </p:nvSpPr>
        <p:spPr>
          <a:xfrm>
            <a:off x="1507876" y="285910"/>
            <a:ext cx="9284353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Bút nào ngắn nhất? </a:t>
            </a:r>
            <a:endParaRPr 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852FF29-715D-2B43-ABAE-55EF7C136380}"/>
              </a:ext>
            </a:extLst>
          </p:cNvPr>
          <p:cNvSpPr/>
          <p:nvPr/>
        </p:nvSpPr>
        <p:spPr>
          <a:xfrm>
            <a:off x="1117471" y="4844148"/>
            <a:ext cx="262373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 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Bút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chì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06F74C14-E0A4-9B4E-8D77-596404359AA0}"/>
              </a:ext>
            </a:extLst>
          </p:cNvPr>
          <p:cNvSpPr/>
          <p:nvPr/>
        </p:nvSpPr>
        <p:spPr>
          <a:xfrm>
            <a:off x="4591334" y="4839473"/>
            <a:ext cx="2842737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B.  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Bút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mực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A4C7E83A-BD2C-474C-AF4B-CEC0FCDAF138}"/>
              </a:ext>
            </a:extLst>
          </p:cNvPr>
          <p:cNvSpPr/>
          <p:nvPr/>
        </p:nvSpPr>
        <p:spPr>
          <a:xfrm>
            <a:off x="8274499" y="4853883"/>
            <a:ext cx="2800030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C. 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Bút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sáp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21E9F71-9B19-5544-AAE9-E1853ADE7162}"/>
              </a:ext>
            </a:extLst>
          </p:cNvPr>
          <p:cNvSpPr/>
          <p:nvPr/>
        </p:nvSpPr>
        <p:spPr>
          <a:xfrm>
            <a:off x="1106263" y="4844148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15D90F9-18D8-D749-A83C-FA953F5D3589}"/>
              </a:ext>
            </a:extLst>
          </p:cNvPr>
          <p:cNvSpPr/>
          <p:nvPr/>
        </p:nvSpPr>
        <p:spPr>
          <a:xfrm>
            <a:off x="4600529" y="4829738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8E23E53-B2CD-EE4A-AF3B-2C44319BDD33}"/>
              </a:ext>
            </a:extLst>
          </p:cNvPr>
          <p:cNvSpPr/>
          <p:nvPr/>
        </p:nvSpPr>
        <p:spPr>
          <a:xfrm>
            <a:off x="8272457" y="485388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43C0582-8D6D-4352-A786-25411D69F30E}"/>
              </a:ext>
            </a:extLst>
          </p:cNvPr>
          <p:cNvSpPr/>
          <p:nvPr/>
        </p:nvSpPr>
        <p:spPr>
          <a:xfrm>
            <a:off x="8185663" y="4756613"/>
            <a:ext cx="913229" cy="9530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9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38B289E-62ED-4A40-B613-F5E57A622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0" y="777272"/>
            <a:ext cx="9519280" cy="35347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4399B42-355A-FD44-9B01-C1299CE4544D}"/>
              </a:ext>
            </a:extLst>
          </p:cNvPr>
          <p:cNvGrpSpPr/>
          <p:nvPr/>
        </p:nvGrpSpPr>
        <p:grpSpPr>
          <a:xfrm>
            <a:off x="847681" y="280918"/>
            <a:ext cx="605826" cy="748329"/>
            <a:chOff x="3174278" y="237323"/>
            <a:chExt cx="605826" cy="74832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6520FA72-6BA0-3E4E-827A-2739FB31583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33EA08D-7D8F-F34C-8CC9-D73F3CAEC3F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EE7C89-1FC7-994A-8FFC-506F65D99842}"/>
              </a:ext>
            </a:extLst>
          </p:cNvPr>
          <p:cNvSpPr txBox="1"/>
          <p:nvPr/>
        </p:nvSpPr>
        <p:spPr>
          <a:xfrm>
            <a:off x="1507876" y="285910"/>
            <a:ext cx="9284353" cy="78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Số? </a:t>
            </a:r>
            <a:endParaRPr lang="x-none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554412E-B5B9-9845-B3CD-25997C929EFC}"/>
              </a:ext>
            </a:extLst>
          </p:cNvPr>
          <p:cNvGrpSpPr/>
          <p:nvPr/>
        </p:nvGrpSpPr>
        <p:grpSpPr>
          <a:xfrm>
            <a:off x="487855" y="4054917"/>
            <a:ext cx="9284353" cy="2046504"/>
            <a:chOff x="763903" y="4003158"/>
            <a:chExt cx="9284353" cy="204650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B4606B67-8877-B64E-BCC2-1746C0BFE45F}"/>
                </a:ext>
              </a:extLst>
            </p:cNvPr>
            <p:cNvSpPr txBox="1"/>
            <p:nvPr/>
          </p:nvSpPr>
          <p:spPr>
            <a:xfrm>
              <a:off x="763903" y="4003158"/>
              <a:ext cx="9284353" cy="2025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Bút chì dài hơn bút mực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Bút sáp ngắn hơn bút chì           cm. </a:t>
              </a:r>
              <a:endParaRPr lang="x-none" sz="3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xmlns="" id="{70B88A98-65A8-C04A-9F64-01E4F8D7B6AA}"/>
                </a:ext>
              </a:extLst>
            </p:cNvPr>
            <p:cNvSpPr/>
            <p:nvPr/>
          </p:nvSpPr>
          <p:spPr>
            <a:xfrm>
              <a:off x="5588987" y="425363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xmlns="" id="{D871B51F-8CE4-DB47-9818-4EEBE2B2410D}"/>
                </a:ext>
              </a:extLst>
            </p:cNvPr>
            <p:cNvSpPr/>
            <p:nvPr/>
          </p:nvSpPr>
          <p:spPr>
            <a:xfrm>
              <a:off x="5806914" y="5328620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B81091D1-FAC3-1744-8C0F-8AE75D266869}"/>
              </a:ext>
            </a:extLst>
          </p:cNvPr>
          <p:cNvSpPr/>
          <p:nvPr/>
        </p:nvSpPr>
        <p:spPr>
          <a:xfrm>
            <a:off x="5308191" y="4346780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7C9270DA-BE17-E84A-8BB1-DAAE8A7AE9A0}"/>
              </a:ext>
            </a:extLst>
          </p:cNvPr>
          <p:cNvSpPr/>
          <p:nvPr/>
        </p:nvSpPr>
        <p:spPr>
          <a:xfrm>
            <a:off x="5413828" y="5359686"/>
            <a:ext cx="913509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24DE9CA-C4C1-7C45-9BC9-FC3EDAB73CEB}"/>
              </a:ext>
            </a:extLst>
          </p:cNvPr>
          <p:cNvSpPr/>
          <p:nvPr/>
        </p:nvSpPr>
        <p:spPr>
          <a:xfrm>
            <a:off x="7018724" y="4410884"/>
            <a:ext cx="450315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( 25 cm – 20 cm = 5 cm)</a:t>
            </a:r>
            <a:endParaRPr lang="x-none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40CDBFC-1A4A-654F-8EEA-9CFF28EBF532}"/>
              </a:ext>
            </a:extLst>
          </p:cNvPr>
          <p:cNvSpPr/>
          <p:nvPr/>
        </p:nvSpPr>
        <p:spPr>
          <a:xfrm>
            <a:off x="7213739" y="5433123"/>
            <a:ext cx="472116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( 25 cm – 10 cm = 15 cm)</a:t>
            </a:r>
            <a:endParaRPr lang="x-none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15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9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BAB3A0-A872-D147-A7A7-7A1D75E5C4B2}"/>
              </a:ext>
            </a:extLst>
          </p:cNvPr>
          <p:cNvSpPr txBox="1"/>
          <p:nvPr/>
        </p:nvSpPr>
        <p:spPr>
          <a:xfrm>
            <a:off x="1363440" y="462371"/>
            <a:ext cx="6486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bạn rô- bốt rủ nhau đo chiều cao.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748329"/>
            <a:chOff x="3174278" y="237323"/>
            <a:chExt cx="605826" cy="74832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568F0A7-93BE-2C4F-9D55-0F63CCC0C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xmlns="" id="{C835D42E-208D-B84F-A388-0E78DAFA3471}"/>
              </a:ext>
            </a:extLst>
          </p:cNvPr>
          <p:cNvSpPr/>
          <p:nvPr/>
        </p:nvSpPr>
        <p:spPr>
          <a:xfrm>
            <a:off x="1018593" y="5327227"/>
            <a:ext cx="3086621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Rô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bốt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xmlns="" id="{DA18B791-A5BB-7447-B6C5-026E54D14D8A}"/>
              </a:ext>
            </a:extLst>
          </p:cNvPr>
          <p:cNvSpPr/>
          <p:nvPr/>
        </p:nvSpPr>
        <p:spPr>
          <a:xfrm>
            <a:off x="4492457" y="5322552"/>
            <a:ext cx="2866189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B. 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Rô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bốt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xmlns="" id="{C73CBDBB-67CB-954D-8B1F-C070B5C43D50}"/>
              </a:ext>
            </a:extLst>
          </p:cNvPr>
          <p:cNvSpPr/>
          <p:nvPr/>
        </p:nvSpPr>
        <p:spPr>
          <a:xfrm>
            <a:off x="8175622" y="5336962"/>
            <a:ext cx="2866189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C. 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Rô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bốt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A8635525-ECD4-D447-B145-C67892C528A9}"/>
              </a:ext>
            </a:extLst>
          </p:cNvPr>
          <p:cNvSpPr/>
          <p:nvPr/>
        </p:nvSpPr>
        <p:spPr>
          <a:xfrm>
            <a:off x="1007386" y="5327227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C0686E65-7A61-7341-9DA0-44EB8AEDDE73}"/>
              </a:ext>
            </a:extLst>
          </p:cNvPr>
          <p:cNvSpPr/>
          <p:nvPr/>
        </p:nvSpPr>
        <p:spPr>
          <a:xfrm>
            <a:off x="4501652" y="5312817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A5E45296-BAB4-5B47-9D85-0C1EEC267B36}"/>
              </a:ext>
            </a:extLst>
          </p:cNvPr>
          <p:cNvSpPr/>
          <p:nvPr/>
        </p:nvSpPr>
        <p:spPr>
          <a:xfrm>
            <a:off x="8173580" y="5336962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80A3F89A-90CB-D148-8E7C-8F916F7340B4}"/>
              </a:ext>
            </a:extLst>
          </p:cNvPr>
          <p:cNvSpPr txBox="1"/>
          <p:nvPr/>
        </p:nvSpPr>
        <p:spPr>
          <a:xfrm>
            <a:off x="1018594" y="4587785"/>
            <a:ext cx="648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Rô- bốt cao nhất là?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1D023E5-DE08-4389-B84D-D33D2FCA57F8}"/>
              </a:ext>
            </a:extLst>
          </p:cNvPr>
          <p:cNvSpPr/>
          <p:nvPr/>
        </p:nvSpPr>
        <p:spPr>
          <a:xfrm>
            <a:off x="8086786" y="5249427"/>
            <a:ext cx="913229" cy="9530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9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20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100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2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10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2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0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5" grpId="0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5" grpId="0" animBg="1"/>
      <p:bldP spid="66" grpId="0" animBg="1"/>
      <p:bldP spid="67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CDB4F7-224F-8D42-94FF-E72E9292A223}"/>
              </a:ext>
            </a:extLst>
          </p:cNvPr>
          <p:cNvSpPr txBox="1"/>
          <p:nvPr/>
        </p:nvSpPr>
        <p:spPr>
          <a:xfrm>
            <a:off x="1613212" y="428166"/>
            <a:ext cx="64865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bạn rô- bốt rủ nhau đo chiều cao.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6E05503-29AB-6249-8C46-AFE8D9673EFB}"/>
              </a:ext>
            </a:extLst>
          </p:cNvPr>
          <p:cNvGrpSpPr/>
          <p:nvPr/>
        </p:nvGrpSpPr>
        <p:grpSpPr>
          <a:xfrm>
            <a:off x="953017" y="278565"/>
            <a:ext cx="605826" cy="748329"/>
            <a:chOff x="3174278" y="237323"/>
            <a:chExt cx="605826" cy="74832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C0DBC5C5-DC27-0040-8CF1-8F5E33FAFF0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A04290F-CB35-4D4E-A19D-45F92BB765C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71F1B4-D1E7-BE4A-8F9A-92EC2BD68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67EF152-8851-CD49-96C4-FCBB4AB0905A}"/>
              </a:ext>
            </a:extLst>
          </p:cNvPr>
          <p:cNvGrpSpPr/>
          <p:nvPr/>
        </p:nvGrpSpPr>
        <p:grpSpPr>
          <a:xfrm>
            <a:off x="370465" y="4404023"/>
            <a:ext cx="9284353" cy="2025811"/>
            <a:chOff x="646513" y="4162481"/>
            <a:chExt cx="9284353" cy="202581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3BC0CE2-4D13-EB41-815F-D4AF5819FD8E}"/>
                </a:ext>
              </a:extLst>
            </p:cNvPr>
            <p:cNvSpPr txBox="1"/>
            <p:nvPr/>
          </p:nvSpPr>
          <p:spPr>
            <a:xfrm>
              <a:off x="646513" y="4162481"/>
              <a:ext cx="9284353" cy="2025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Rô-bốt A cao hơn rô-bốt B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Rô-bốt B thấp hơn rô-bốt C         cm. </a:t>
              </a:r>
              <a:endParaRPr lang="x-none" sz="3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1048BFCA-850B-E649-8F36-70481B8317EF}"/>
                </a:ext>
              </a:extLst>
            </p:cNvPr>
            <p:cNvSpPr/>
            <p:nvPr/>
          </p:nvSpPr>
          <p:spPr>
            <a:xfrm>
              <a:off x="6024471" y="443294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E5E500D6-5D96-E14F-AB90-0685EDA68542}"/>
                </a:ext>
              </a:extLst>
            </p:cNvPr>
            <p:cNvSpPr/>
            <p:nvPr/>
          </p:nvSpPr>
          <p:spPr>
            <a:xfrm>
              <a:off x="6120590" y="538926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EFC1C116-B184-7241-988C-70AB4D309DCD}"/>
              </a:ext>
            </a:extLst>
          </p:cNvPr>
          <p:cNvSpPr/>
          <p:nvPr/>
        </p:nvSpPr>
        <p:spPr>
          <a:xfrm>
            <a:off x="5756284" y="4674484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66B67C48-554A-4F46-88FA-2AB03705D482}"/>
              </a:ext>
            </a:extLst>
          </p:cNvPr>
          <p:cNvSpPr/>
          <p:nvPr/>
        </p:nvSpPr>
        <p:spPr>
          <a:xfrm>
            <a:off x="5844542" y="5602300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F9AB4F1-FCAF-1D4F-A188-12ADB802249E}"/>
              </a:ext>
            </a:extLst>
          </p:cNvPr>
          <p:cNvSpPr/>
          <p:nvPr/>
        </p:nvSpPr>
        <p:spPr>
          <a:xfrm>
            <a:off x="7203330" y="4712973"/>
            <a:ext cx="450315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( 56 cm – 54 cm = 2 cm)</a:t>
            </a:r>
            <a:endParaRPr lang="x-none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9F2A0C3-ED55-F540-857F-7EA9B1B00D5F}"/>
              </a:ext>
            </a:extLst>
          </p:cNvPr>
          <p:cNvSpPr/>
          <p:nvPr/>
        </p:nvSpPr>
        <p:spPr>
          <a:xfrm>
            <a:off x="7203330" y="5761783"/>
            <a:ext cx="450315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( 59 cm – 54 cm = 5 cm)</a:t>
            </a:r>
            <a:endParaRPr lang="x-none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43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42F7A48-E5AA-CF44-A68C-F499F88FCFD6}"/>
              </a:ext>
            </a:extLst>
          </p:cNvPr>
          <p:cNvGrpSpPr/>
          <p:nvPr/>
        </p:nvGrpSpPr>
        <p:grpSpPr>
          <a:xfrm>
            <a:off x="437966" y="354150"/>
            <a:ext cx="605826" cy="748329"/>
            <a:chOff x="3174278" y="237323"/>
            <a:chExt cx="605826" cy="74832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6D5B09-138A-4C4A-A27B-DEECAEAF38A3}"/>
              </a:ext>
            </a:extLst>
          </p:cNvPr>
          <p:cNvSpPr txBox="1"/>
          <p:nvPr/>
        </p:nvSpPr>
        <p:spPr>
          <a:xfrm>
            <a:off x="1043792" y="496653"/>
            <a:ext cx="105446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và Nam gấp được các thuyền giấy như hình dưới đây:</a:t>
            </a:r>
            <a:endParaRPr lang="x-none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CCD75A-4C1E-4F42-9CB2-CA04FC216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16" y="1102479"/>
            <a:ext cx="6008058" cy="296376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479BE22-A7EC-8848-A3EC-95B63BFDA70C}"/>
              </a:ext>
            </a:extLst>
          </p:cNvPr>
          <p:cNvGrpSpPr/>
          <p:nvPr/>
        </p:nvGrpSpPr>
        <p:grpSpPr>
          <a:xfrm>
            <a:off x="877443" y="4134966"/>
            <a:ext cx="9368668" cy="2132467"/>
            <a:chOff x="914019" y="4153402"/>
            <a:chExt cx="9368668" cy="213246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8E5EF23-286F-E240-987D-FFF69B4AFADB}"/>
                </a:ext>
              </a:extLst>
            </p:cNvPr>
            <p:cNvSpPr/>
            <p:nvPr/>
          </p:nvSpPr>
          <p:spPr>
            <a:xfrm>
              <a:off x="914019" y="4153402"/>
              <a:ext cx="9368668" cy="2128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Mai </a:t>
              </a:r>
              <a:r>
                <a:rPr lang="en-US" sz="3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3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          </a:t>
              </a:r>
              <a:r>
                <a:rPr lang="en-US" sz="3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x-none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Nam </a:t>
              </a:r>
              <a:r>
                <a:rPr lang="en-US" sz="3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3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         </a:t>
              </a:r>
              <a:r>
                <a:rPr lang="en-US" sz="3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x-none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B2613669-35D3-B44E-9EC8-36FE64E314B0}"/>
                </a:ext>
              </a:extLst>
            </p:cNvPr>
            <p:cNvSpPr/>
            <p:nvPr/>
          </p:nvSpPr>
          <p:spPr>
            <a:xfrm>
              <a:off x="5701577" y="4440075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738442CD-1F0A-5342-B6CA-D0558DEAFA0F}"/>
                </a:ext>
              </a:extLst>
            </p:cNvPr>
            <p:cNvSpPr/>
            <p:nvPr/>
          </p:nvSpPr>
          <p:spPr>
            <a:xfrm>
              <a:off x="5852564" y="5564827"/>
              <a:ext cx="679432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249DB7DA-E4A6-FD48-921E-36B61344D321}"/>
              </a:ext>
            </a:extLst>
          </p:cNvPr>
          <p:cNvSpPr/>
          <p:nvPr/>
        </p:nvSpPr>
        <p:spPr>
          <a:xfrm>
            <a:off x="5685050" y="441226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DE60FB84-EDB5-EA4B-8B17-9275CE4243F9}"/>
              </a:ext>
            </a:extLst>
          </p:cNvPr>
          <p:cNvSpPr/>
          <p:nvPr/>
        </p:nvSpPr>
        <p:spPr>
          <a:xfrm>
            <a:off x="5815988" y="5556342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9811BEA0-9851-BE47-99AD-F24A87FA5873}"/>
              </a:ext>
            </a:extLst>
          </p:cNvPr>
          <p:cNvSpPr/>
          <p:nvPr/>
        </p:nvSpPr>
        <p:spPr>
          <a:xfrm rot="1216043">
            <a:off x="3994590" y="2064064"/>
            <a:ext cx="1544370" cy="18754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xmlns="" id="{6BC1CB6C-E566-2640-9469-0C517F92F379}"/>
              </a:ext>
            </a:extLst>
          </p:cNvPr>
          <p:cNvSpPr/>
          <p:nvPr/>
        </p:nvSpPr>
        <p:spPr>
          <a:xfrm>
            <a:off x="1215704" y="2982165"/>
            <a:ext cx="1559655" cy="1084076"/>
          </a:xfrm>
          <a:prstGeom prst="wedgeRoundRectCallout">
            <a:avLst>
              <a:gd name="adj1" fmla="val 51444"/>
              <a:gd name="adj2" fmla="val -837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C1A7DEBC-46F1-A647-B513-179C1CA7496A}"/>
              </a:ext>
            </a:extLst>
          </p:cNvPr>
          <p:cNvSpPr/>
          <p:nvPr/>
        </p:nvSpPr>
        <p:spPr>
          <a:xfrm rot="20043691">
            <a:off x="6089017" y="2027060"/>
            <a:ext cx="1623751" cy="187549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xmlns="" id="{30CBC20E-360E-5245-AB75-6F44B60E01FA}"/>
              </a:ext>
            </a:extLst>
          </p:cNvPr>
          <p:cNvSpPr/>
          <p:nvPr/>
        </p:nvSpPr>
        <p:spPr>
          <a:xfrm>
            <a:off x="8619531" y="2928968"/>
            <a:ext cx="1559655" cy="1084076"/>
          </a:xfrm>
          <a:prstGeom prst="wedgeRoundRectCallout">
            <a:avLst>
              <a:gd name="adj1" fmla="val -58484"/>
              <a:gd name="adj2" fmla="val -890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E0DC474-6488-D442-9707-C5BE225854EF}"/>
              </a:ext>
            </a:extLst>
          </p:cNvPr>
          <p:cNvSpPr/>
          <p:nvPr/>
        </p:nvSpPr>
        <p:spPr>
          <a:xfrm>
            <a:off x="8854584" y="4418751"/>
            <a:ext cx="202972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– 6 = 2)</a:t>
            </a:r>
            <a:endParaRPr lang="x-none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39B4CA9-6DEC-5E4D-B30B-2C0577B5A34D}"/>
              </a:ext>
            </a:extLst>
          </p:cNvPr>
          <p:cNvSpPr/>
          <p:nvPr/>
        </p:nvSpPr>
        <p:spPr>
          <a:xfrm>
            <a:off x="8854584" y="5481529"/>
            <a:ext cx="202972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– 6 = 2)</a:t>
            </a:r>
            <a:endParaRPr lang="x-none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0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 rot="21014854">
            <a:off x="563395" y="396874"/>
            <a:ext cx="1614488" cy="1055688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vi-VN" altLang="en-US" sz="4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147" name="AutoShape 75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148" name="AutoShape 76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149" name="AutoShape 77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150" name="AutoShape 78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151" name="AutoShape 79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152" name="AutoShape 80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153" name="AutoShape 81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 dirty="0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186431" y="1246625"/>
            <a:ext cx="11940465" cy="251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21 + 30 = 51, </a:t>
            </a:r>
          </a:p>
          <a:p>
            <a:pPr>
              <a:lnSpc>
                <a:spcPct val="125000"/>
              </a:lnSpc>
            </a:pP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51 </a:t>
            </a: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Oval 24"/>
          <p:cNvSpPr/>
          <p:nvPr/>
        </p:nvSpPr>
        <p:spPr>
          <a:xfrm>
            <a:off x="3770551" y="5285301"/>
            <a:ext cx="978552" cy="94061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-583937" y="3958635"/>
            <a:ext cx="6019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A.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endParaRPr lang="en-US" alt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851986" y="3958635"/>
            <a:ext cx="6019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B.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endParaRPr lang="en-US" alt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037019" y="5182788"/>
            <a:ext cx="6019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endParaRPr lang="en-US" alt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6780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1000" fill="hold"/>
                                        <p:tgtEl>
                                          <p:spTgt spid="3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3110" grpId="0" animBg="1"/>
      <p:bldP spid="3111" grpId="0" animBg="1"/>
      <p:bldP spid="3112" grpId="0" animBg="1"/>
      <p:bldP spid="3113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25" grpId="0" animBg="1"/>
      <p:bldP spid="25" grpId="1" animBg="1"/>
      <p:bldP spid="25" grpId="2" animBg="1"/>
      <p:bldP spid="24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20370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585454" y="1960490"/>
            <a:ext cx="8642110" cy="18651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4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HƠN, KÉM NHAU BAO NHIÊU</a:t>
            </a:r>
          </a:p>
        </p:txBody>
      </p:sp>
    </p:spTree>
    <p:extLst>
      <p:ext uri="{BB962C8B-B14F-4D97-AF65-F5344CB8AC3E}">
        <p14:creationId xmlns:p14="http://schemas.microsoft.com/office/powerpoint/2010/main" val="92686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6712" y="2348564"/>
            <a:ext cx="6285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lgerian" panose="04020705040A02060702" pitchFamily="82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1726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9A0C46-531C-4740-912B-395E0CBC1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01" b="98817" l="3406" r="95232">
                        <a14:foregroundMark x1="3542" y1="14201" x2="9673" y2="42012"/>
                        <a14:foregroundMark x1="8038" y1="83432" x2="10082" y2="84024"/>
                        <a14:foregroundMark x1="5313" y1="80473" x2="5313" y2="80473"/>
                        <a14:foregroundMark x1="5722" y1="80473" x2="6676" y2="81065"/>
                        <a14:foregroundMark x1="10763" y1="72781" x2="13488" y2="70414"/>
                        <a14:foregroundMark x1="18665" y1="86391" x2="23025" y2="73373"/>
                        <a14:foregroundMark x1="23161" y1="75148" x2="24659" y2="77515"/>
                        <a14:foregroundMark x1="29700" y1="98817" x2="34196" y2="73964"/>
                        <a14:foregroundMark x1="38147" y1="95266" x2="41417" y2="78698"/>
                        <a14:foregroundMark x1="41417" y1="78698" x2="42916" y2="73964"/>
                        <a14:foregroundMark x1="29973" y1="40237" x2="32834" y2="27811"/>
                        <a14:foregroundMark x1="18120" y1="37278" x2="26839" y2="23669"/>
                        <a14:foregroundMark x1="38828" y1="43195" x2="42234" y2="34320"/>
                        <a14:foregroundMark x1="50409" y1="38462" x2="49319" y2="42604"/>
                        <a14:foregroundMark x1="55177" y1="39053" x2="58719" y2="39645"/>
                        <a14:foregroundMark x1="68937" y1="37278" x2="67166" y2="38462"/>
                        <a14:foregroundMark x1="79428" y1="29586" x2="77929" y2="43195"/>
                        <a14:foregroundMark x1="81199" y1="40237" x2="85831" y2="40828"/>
                        <a14:foregroundMark x1="85831" y1="40828" x2="86376" y2="40237"/>
                        <a14:foregroundMark x1="95232" y1="40828" x2="94959" y2="46154"/>
                        <a14:foregroundMark x1="49455" y1="89941" x2="51090" y2="81065"/>
                        <a14:foregroundMark x1="58583" y1="78107" x2="58583" y2="92899"/>
                        <a14:foregroundMark x1="64714" y1="78698" x2="69891" y2="92308"/>
                        <a14:foregroundMark x1="17847" y1="50888" x2="17984" y2="48521"/>
                        <a14:foregroundMark x1="21935" y1="47929" x2="22752" y2="48521"/>
                        <a14:foregroundMark x1="29428" y1="47929" x2="31880" y2="48521"/>
                        <a14:foregroundMark x1="39237" y1="49704" x2="41144" y2="49704"/>
                        <a14:foregroundMark x1="49046" y1="46154" x2="49864" y2="46154"/>
                        <a14:foregroundMark x1="57902" y1="47337" x2="59401" y2="49704"/>
                        <a14:foregroundMark x1="68665" y1="44379" x2="67575" y2="47929"/>
                        <a14:foregroundMark x1="86376" y1="50296" x2="84605" y2="50296"/>
                        <a14:foregroundMark x1="34060" y1="72781" x2="29292" y2="72781"/>
                        <a14:foregroundMark x1="29292" y1="72781" x2="29019" y2="92899"/>
                        <a14:foregroundMark x1="29019" y1="92899" x2="33379" y2="81657"/>
                        <a14:foregroundMark x1="33379" y1="81657" x2="30245" y2="71006"/>
                        <a14:foregroundMark x1="44414" y1="74556" x2="39237" y2="73964"/>
                        <a14:foregroundMark x1="39237" y1="73964" x2="37330" y2="92308"/>
                        <a14:foregroundMark x1="37330" y1="92308" x2="42371" y2="97633"/>
                        <a14:foregroundMark x1="42371" y1="97633" x2="43869" y2="71006"/>
                        <a14:foregroundMark x1="43869" y1="71006" x2="42371" y2="63905"/>
                        <a14:foregroundMark x1="50136" y1="87574" x2="52452" y2="68639"/>
                        <a14:foregroundMark x1="52452" y1="68639" x2="52589" y2="68639"/>
                        <a14:foregroundMark x1="52316" y1="71598" x2="53542" y2="74556"/>
                        <a14:foregroundMark x1="9264" y1="79290" x2="11580" y2="71598"/>
                        <a14:foregroundMark x1="58174" y1="81657" x2="61444" y2="72781"/>
                        <a14:foregroundMark x1="61444" y1="72189" x2="59946" y2="71006"/>
                        <a14:foregroundMark x1="10899" y1="7101" x2="12807" y2="14201"/>
                        <a14:foregroundMark x1="12807" y1="14201" x2="9537" y2="9467"/>
                        <a14:foregroundMark x1="7902" y1="50888" x2="10354" y2="51479"/>
                        <a14:backgroundMark x1="73433" y1="53254" x2="83924" y2="58580"/>
                        <a14:backgroundMark x1="83924" y1="58580" x2="86104" y2="57396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24" y="885101"/>
            <a:ext cx="10398826" cy="2394280"/>
          </a:xfrm>
          <a:prstGeom prst="rect">
            <a:avLst/>
          </a:prstGeom>
        </p:spPr>
      </p:pic>
      <p:sp>
        <p:nvSpPr>
          <p:cNvPr id="19" name="Right Brace 18">
            <a:extLst>
              <a:ext uri="{FF2B5EF4-FFF2-40B4-BE49-F238E27FC236}">
                <a16:creationId xmlns:a16="http://schemas.microsoft.com/office/drawing/2014/main" xmlns="" id="{11C96FBA-EA0C-254F-ABED-F5048901DEC3}"/>
              </a:ext>
            </a:extLst>
          </p:cNvPr>
          <p:cNvSpPr/>
          <p:nvPr/>
        </p:nvSpPr>
        <p:spPr>
          <a:xfrm rot="5400000">
            <a:off x="9332170" y="1188679"/>
            <a:ext cx="401243" cy="2219375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x-none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10EF8E-38DB-154E-812F-8F33C7DAF0CE}"/>
              </a:ext>
            </a:extLst>
          </p:cNvPr>
          <p:cNvSpPr txBox="1"/>
          <p:nvPr/>
        </p:nvSpPr>
        <p:spPr>
          <a:xfrm>
            <a:off x="9247041" y="2471882"/>
            <a:ext cx="5715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x-non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1DAD4E9-768E-A146-A759-8F1019C804B6}"/>
              </a:ext>
            </a:extLst>
          </p:cNvPr>
          <p:cNvSpPr txBox="1"/>
          <p:nvPr/>
        </p:nvSpPr>
        <p:spPr>
          <a:xfrm>
            <a:off x="458498" y="170477"/>
            <a:ext cx="837245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x-non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gà hơn số vịt mấy con?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9D5254-8222-8544-9C87-49DF20A05817}"/>
              </a:ext>
            </a:extLst>
          </p:cNvPr>
          <p:cNvSpPr txBox="1"/>
          <p:nvPr/>
        </p:nvSpPr>
        <p:spPr>
          <a:xfrm>
            <a:off x="550416" y="3817729"/>
            <a:ext cx="10744294" cy="1852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con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con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 hơn số vịt mấy con?</a:t>
            </a:r>
            <a:endParaRPr lang="x-none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BE1F9E2-DDAE-40C0-A2BE-0E7BC1BCEC67}"/>
              </a:ext>
            </a:extLst>
          </p:cNvPr>
          <p:cNvCxnSpPr>
            <a:cxnSpLocks/>
          </p:cNvCxnSpPr>
          <p:nvPr/>
        </p:nvCxnSpPr>
        <p:spPr>
          <a:xfrm>
            <a:off x="3981093" y="4615670"/>
            <a:ext cx="61305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0BE0519-4166-4BCD-8679-8A64B3B1B4FE}"/>
              </a:ext>
            </a:extLst>
          </p:cNvPr>
          <p:cNvCxnSpPr>
            <a:cxnSpLocks/>
          </p:cNvCxnSpPr>
          <p:nvPr/>
        </p:nvCxnSpPr>
        <p:spPr>
          <a:xfrm>
            <a:off x="636524" y="5482633"/>
            <a:ext cx="72024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18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22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025900" y="2590800"/>
            <a:ext cx="2743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400" u="none">
              <a:solidFill>
                <a:srgbClr val="0000CC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950" y="-27305"/>
            <a:ext cx="11963400" cy="3559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vi-VN" sz="37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THẢO LUẬN NHÓM 2</a:t>
            </a:r>
          </a:p>
          <a:p>
            <a:pPr>
              <a:lnSpc>
                <a:spcPct val="120000"/>
              </a:lnSpc>
            </a:pPr>
            <a:r>
              <a:rPr lang="en-US" altLang="vi-VN" sz="37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 Việc 1:</a:t>
            </a:r>
            <a:r>
              <a:rPr lang="en-US" altLang="vi-VN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700" dirty="0" err="1"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altLang="vi-VN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700" dirty="0" err="1">
                <a:latin typeface="Times New Roman" panose="02020603050405020304" charset="0"/>
                <a:cs typeface="Times New Roman" panose="02020603050405020304" charset="0"/>
              </a:rPr>
              <a:t>việc</a:t>
            </a:r>
            <a:r>
              <a:rPr lang="en-US" altLang="vi-VN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700" dirty="0" err="1">
                <a:latin typeface="Times New Roman" panose="02020603050405020304" charset="0"/>
                <a:cs typeface="Times New Roman" panose="02020603050405020304" charset="0"/>
              </a:rPr>
              <a:t>cá</a:t>
            </a:r>
            <a:r>
              <a:rPr lang="en-US" altLang="vi-VN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700" dirty="0" err="1">
                <a:latin typeface="Times New Roman" panose="02020603050405020304" charset="0"/>
                <a:cs typeface="Times New Roman" panose="02020603050405020304" charset="0"/>
              </a:rPr>
              <a:t>nhân</a:t>
            </a:r>
            <a:r>
              <a:rPr lang="en-US" altLang="vi-VN" sz="3700" dirty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vi-VN" sz="3700" dirty="0" err="1">
                <a:latin typeface="Times New Roman" panose="02020603050405020304" charset="0"/>
                <a:cs typeface="Times New Roman" panose="02020603050405020304" charset="0"/>
              </a:rPr>
              <a:t>Ghi</a:t>
            </a:r>
            <a:r>
              <a:rPr lang="en-US" altLang="vi-VN" sz="3700" dirty="0">
                <a:latin typeface="Times New Roman" panose="02020603050405020304" charset="0"/>
                <a:cs typeface="Times New Roman" panose="02020603050405020304" charset="0"/>
              </a:rPr>
              <a:t> phép </a:t>
            </a:r>
            <a:r>
              <a:rPr lang="en-US" altLang="vi-VN" sz="3700" dirty="0" err="1"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altLang="vi-VN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700" dirty="0" err="1"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altLang="vi-VN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700" dirty="0" err="1"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altLang="vi-VN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 hơn số vịt mấy con</a:t>
            </a:r>
            <a:r>
              <a:rPr lang="en-US" altLang="vi-VN" sz="3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vi-VN" sz="37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vi-VN" sz="37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Việc 2:</a:t>
            </a:r>
            <a:r>
              <a:rPr lang="en-US" altLang="vi-VN" sz="3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Trao đổi cách làm trong nhóm 2.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vi-VN" sz="3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vi-VN" sz="37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Thời </a:t>
            </a:r>
            <a:r>
              <a:rPr lang="en-US" altLang="vi-VN" sz="37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gian</a:t>
            </a:r>
            <a:r>
              <a:rPr lang="en-US" altLang="vi-VN" sz="37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 phút.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98BEA93-DBC9-4C98-8519-85D5877CA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01" b="98817" l="3406" r="95232">
                        <a14:foregroundMark x1="3542" y1="14201" x2="9673" y2="42012"/>
                        <a14:foregroundMark x1="8038" y1="83432" x2="10082" y2="84024"/>
                        <a14:foregroundMark x1="5313" y1="80473" x2="5313" y2="80473"/>
                        <a14:foregroundMark x1="5722" y1="80473" x2="6676" y2="81065"/>
                        <a14:foregroundMark x1="10763" y1="72781" x2="13488" y2="70414"/>
                        <a14:foregroundMark x1="18665" y1="86391" x2="23025" y2="73373"/>
                        <a14:foregroundMark x1="23161" y1="75148" x2="24659" y2="77515"/>
                        <a14:foregroundMark x1="29700" y1="98817" x2="34196" y2="73964"/>
                        <a14:foregroundMark x1="38147" y1="95266" x2="41417" y2="78698"/>
                        <a14:foregroundMark x1="41417" y1="78698" x2="42916" y2="73964"/>
                        <a14:foregroundMark x1="29973" y1="40237" x2="32834" y2="27811"/>
                        <a14:foregroundMark x1="18120" y1="37278" x2="26839" y2="23669"/>
                        <a14:foregroundMark x1="38828" y1="43195" x2="42234" y2="34320"/>
                        <a14:foregroundMark x1="50409" y1="38462" x2="49319" y2="42604"/>
                        <a14:foregroundMark x1="55177" y1="39053" x2="58719" y2="39645"/>
                        <a14:foregroundMark x1="68937" y1="37278" x2="67166" y2="38462"/>
                        <a14:foregroundMark x1="79428" y1="29586" x2="77929" y2="43195"/>
                        <a14:foregroundMark x1="81199" y1="40237" x2="85831" y2="40828"/>
                        <a14:foregroundMark x1="85831" y1="40828" x2="86376" y2="40237"/>
                        <a14:foregroundMark x1="95232" y1="40828" x2="94959" y2="46154"/>
                        <a14:foregroundMark x1="49455" y1="89941" x2="51090" y2="81065"/>
                        <a14:foregroundMark x1="58583" y1="78107" x2="58583" y2="92899"/>
                        <a14:foregroundMark x1="64714" y1="78698" x2="69891" y2="92308"/>
                        <a14:foregroundMark x1="17847" y1="50888" x2="17984" y2="48521"/>
                        <a14:foregroundMark x1="21935" y1="47929" x2="22752" y2="48521"/>
                        <a14:foregroundMark x1="29428" y1="47929" x2="31880" y2="48521"/>
                        <a14:foregroundMark x1="39237" y1="49704" x2="41144" y2="49704"/>
                        <a14:foregroundMark x1="49046" y1="46154" x2="49864" y2="46154"/>
                        <a14:foregroundMark x1="57902" y1="47337" x2="59401" y2="49704"/>
                        <a14:foregroundMark x1="68665" y1="44379" x2="67575" y2="47929"/>
                        <a14:foregroundMark x1="86376" y1="50296" x2="84605" y2="50296"/>
                        <a14:foregroundMark x1="34060" y1="72781" x2="29292" y2="72781"/>
                        <a14:foregroundMark x1="29292" y1="72781" x2="29019" y2="92899"/>
                        <a14:foregroundMark x1="29019" y1="92899" x2="33379" y2="81657"/>
                        <a14:foregroundMark x1="33379" y1="81657" x2="30245" y2="71006"/>
                        <a14:foregroundMark x1="44414" y1="74556" x2="39237" y2="73964"/>
                        <a14:foregroundMark x1="39237" y1="73964" x2="37330" y2="92308"/>
                        <a14:foregroundMark x1="37330" y1="92308" x2="42371" y2="97633"/>
                        <a14:foregroundMark x1="42371" y1="97633" x2="43869" y2="71006"/>
                        <a14:foregroundMark x1="43869" y1="71006" x2="42371" y2="63905"/>
                        <a14:foregroundMark x1="50136" y1="87574" x2="52452" y2="68639"/>
                        <a14:foregroundMark x1="52452" y1="68639" x2="52589" y2="68639"/>
                        <a14:foregroundMark x1="52316" y1="71598" x2="53542" y2="74556"/>
                        <a14:foregroundMark x1="9264" y1="79290" x2="11580" y2="71598"/>
                        <a14:foregroundMark x1="58174" y1="81657" x2="61444" y2="72781"/>
                        <a14:foregroundMark x1="61444" y1="72189" x2="59946" y2="71006"/>
                        <a14:foregroundMark x1="10899" y1="7101" x2="12807" y2="14201"/>
                        <a14:foregroundMark x1="12807" y1="14201" x2="9537" y2="9467"/>
                        <a14:foregroundMark x1="7902" y1="50888" x2="10354" y2="51479"/>
                        <a14:backgroundMark x1="73433" y1="53254" x2="83924" y2="58580"/>
                        <a14:backgroundMark x1="83924" y1="58580" x2="86104" y2="57396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24" y="3805861"/>
            <a:ext cx="10398826" cy="2394280"/>
          </a:xfrm>
          <a:prstGeom prst="rect">
            <a:avLst/>
          </a:prstGeom>
        </p:spPr>
      </p:pic>
      <p:sp>
        <p:nvSpPr>
          <p:cNvPr id="17" name="Right Brace 16">
            <a:extLst>
              <a:ext uri="{FF2B5EF4-FFF2-40B4-BE49-F238E27FC236}">
                <a16:creationId xmlns:a16="http://schemas.microsoft.com/office/drawing/2014/main" xmlns="" id="{8D01210D-FA4E-4BC5-B87A-E1C8BF4D9BFF}"/>
              </a:ext>
            </a:extLst>
          </p:cNvPr>
          <p:cNvSpPr/>
          <p:nvPr/>
        </p:nvSpPr>
        <p:spPr>
          <a:xfrm rot="5400000">
            <a:off x="9332170" y="4109439"/>
            <a:ext cx="401243" cy="2219375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x-none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E015DB6-50B0-4D05-83AD-C17623982BB8}"/>
              </a:ext>
            </a:extLst>
          </p:cNvPr>
          <p:cNvSpPr txBox="1"/>
          <p:nvPr/>
        </p:nvSpPr>
        <p:spPr>
          <a:xfrm>
            <a:off x="9247041" y="5392642"/>
            <a:ext cx="5715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x-non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9A0C46-531C-4740-912B-395E0CBC1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01" b="98817" l="3406" r="95232">
                        <a14:foregroundMark x1="3542" y1="14201" x2="9673" y2="42012"/>
                        <a14:foregroundMark x1="8038" y1="83432" x2="10082" y2="84024"/>
                        <a14:foregroundMark x1="5313" y1="80473" x2="5313" y2="80473"/>
                        <a14:foregroundMark x1="5722" y1="80473" x2="6676" y2="81065"/>
                        <a14:foregroundMark x1="10763" y1="72781" x2="13488" y2="70414"/>
                        <a14:foregroundMark x1="18665" y1="86391" x2="23025" y2="73373"/>
                        <a14:foregroundMark x1="23161" y1="75148" x2="24659" y2="77515"/>
                        <a14:foregroundMark x1="29700" y1="98817" x2="34196" y2="73964"/>
                        <a14:foregroundMark x1="38147" y1="95266" x2="41417" y2="78698"/>
                        <a14:foregroundMark x1="41417" y1="78698" x2="42916" y2="73964"/>
                        <a14:foregroundMark x1="29973" y1="40237" x2="32834" y2="27811"/>
                        <a14:foregroundMark x1="18120" y1="37278" x2="26839" y2="23669"/>
                        <a14:foregroundMark x1="38828" y1="43195" x2="42234" y2="34320"/>
                        <a14:foregroundMark x1="50409" y1="38462" x2="49319" y2="42604"/>
                        <a14:foregroundMark x1="55177" y1="39053" x2="58719" y2="39645"/>
                        <a14:foregroundMark x1="68937" y1="37278" x2="67166" y2="38462"/>
                        <a14:foregroundMark x1="79428" y1="29586" x2="77929" y2="43195"/>
                        <a14:foregroundMark x1="81199" y1="40237" x2="85831" y2="40828"/>
                        <a14:foregroundMark x1="85831" y1="40828" x2="86376" y2="40237"/>
                        <a14:foregroundMark x1="95232" y1="40828" x2="94959" y2="46154"/>
                        <a14:foregroundMark x1="49455" y1="89941" x2="51090" y2="81065"/>
                        <a14:foregroundMark x1="58583" y1="78107" x2="58583" y2="92899"/>
                        <a14:foregroundMark x1="64714" y1="78698" x2="69891" y2="92308"/>
                        <a14:foregroundMark x1="17847" y1="50888" x2="17984" y2="48521"/>
                        <a14:foregroundMark x1="21935" y1="47929" x2="22752" y2="48521"/>
                        <a14:foregroundMark x1="29428" y1="47929" x2="31880" y2="48521"/>
                        <a14:foregroundMark x1="39237" y1="49704" x2="41144" y2="49704"/>
                        <a14:foregroundMark x1="49046" y1="46154" x2="49864" y2="46154"/>
                        <a14:foregroundMark x1="57902" y1="47337" x2="59401" y2="49704"/>
                        <a14:foregroundMark x1="68665" y1="44379" x2="67575" y2="47929"/>
                        <a14:foregroundMark x1="86376" y1="50296" x2="84605" y2="50296"/>
                        <a14:foregroundMark x1="34060" y1="72781" x2="29292" y2="72781"/>
                        <a14:foregroundMark x1="29292" y1="72781" x2="29019" y2="92899"/>
                        <a14:foregroundMark x1="29019" y1="92899" x2="33379" y2="81657"/>
                        <a14:foregroundMark x1="33379" y1="81657" x2="30245" y2="71006"/>
                        <a14:foregroundMark x1="44414" y1="74556" x2="39237" y2="73964"/>
                        <a14:foregroundMark x1="39237" y1="73964" x2="37330" y2="92308"/>
                        <a14:foregroundMark x1="37330" y1="92308" x2="42371" y2="97633"/>
                        <a14:foregroundMark x1="42371" y1="97633" x2="43869" y2="71006"/>
                        <a14:foregroundMark x1="43869" y1="71006" x2="42371" y2="63905"/>
                        <a14:foregroundMark x1="50136" y1="87574" x2="52452" y2="68639"/>
                        <a14:foregroundMark x1="52452" y1="68639" x2="52589" y2="68639"/>
                        <a14:foregroundMark x1="52316" y1="71598" x2="53542" y2="74556"/>
                        <a14:foregroundMark x1="9264" y1="79290" x2="11580" y2="71598"/>
                        <a14:foregroundMark x1="58174" y1="81657" x2="61444" y2="72781"/>
                        <a14:foregroundMark x1="61444" y1="72189" x2="59946" y2="71006"/>
                        <a14:foregroundMark x1="10899" y1="7101" x2="12807" y2="14201"/>
                        <a14:foregroundMark x1="12807" y1="14201" x2="9537" y2="9467"/>
                        <a14:foregroundMark x1="7902" y1="50888" x2="10354" y2="51479"/>
                        <a14:backgroundMark x1="73433" y1="53254" x2="83924" y2="58580"/>
                        <a14:backgroundMark x1="83924" y1="58580" x2="86104" y2="57396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" y="862966"/>
            <a:ext cx="10398826" cy="2394280"/>
          </a:xfrm>
          <a:prstGeom prst="rect">
            <a:avLst/>
          </a:prstGeom>
        </p:spPr>
      </p:pic>
      <p:sp>
        <p:nvSpPr>
          <p:cNvPr id="19" name="Right Brace 18">
            <a:extLst>
              <a:ext uri="{FF2B5EF4-FFF2-40B4-BE49-F238E27FC236}">
                <a16:creationId xmlns:a16="http://schemas.microsoft.com/office/drawing/2014/main" xmlns="" id="{11C96FBA-EA0C-254F-ABED-F5048901DEC3}"/>
              </a:ext>
            </a:extLst>
          </p:cNvPr>
          <p:cNvSpPr/>
          <p:nvPr/>
        </p:nvSpPr>
        <p:spPr>
          <a:xfrm rot="5400000">
            <a:off x="9438702" y="1147127"/>
            <a:ext cx="401243" cy="2219375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x-none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10EF8E-38DB-154E-812F-8F33C7DAF0CE}"/>
              </a:ext>
            </a:extLst>
          </p:cNvPr>
          <p:cNvSpPr txBox="1"/>
          <p:nvPr/>
        </p:nvSpPr>
        <p:spPr>
          <a:xfrm>
            <a:off x="9344025" y="2428856"/>
            <a:ext cx="5715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x-non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DB448794-746D-A344-BBB7-E3CC52D5541E}"/>
              </a:ext>
            </a:extLst>
          </p:cNvPr>
          <p:cNvSpPr/>
          <p:nvPr/>
        </p:nvSpPr>
        <p:spPr>
          <a:xfrm>
            <a:off x="2677684" y="3207612"/>
            <a:ext cx="6352016" cy="3307253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x-none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1DAD4E9-768E-A146-A759-8F1019C804B6}"/>
              </a:ext>
            </a:extLst>
          </p:cNvPr>
          <p:cNvSpPr txBox="1"/>
          <p:nvPr/>
        </p:nvSpPr>
        <p:spPr>
          <a:xfrm>
            <a:off x="458498" y="170477"/>
            <a:ext cx="837245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x-non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gà hơn số vịt mấy con?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9D5254-8222-8544-9C87-49DF20A05817}"/>
              </a:ext>
            </a:extLst>
          </p:cNvPr>
          <p:cNvSpPr txBox="1"/>
          <p:nvPr/>
        </p:nvSpPr>
        <p:spPr>
          <a:xfrm>
            <a:off x="2876436" y="3116306"/>
            <a:ext cx="5954512" cy="3398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x-none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x-none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– 7 = 3 (con)</a:t>
            </a:r>
            <a:endParaRPr lang="x-none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con</a:t>
            </a:r>
            <a:endParaRPr lang="x-none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84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1DAD4E9-768E-A146-A759-8F1019C804B6}"/>
              </a:ext>
            </a:extLst>
          </p:cNvPr>
          <p:cNvSpPr txBox="1"/>
          <p:nvPr/>
        </p:nvSpPr>
        <p:spPr>
          <a:xfrm>
            <a:off x="722312" y="183550"/>
            <a:ext cx="8372450" cy="78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ngỗng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x-non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A68ED75-3AD1-B641-A5A5-8FECC74509EB}"/>
              </a:ext>
            </a:extLst>
          </p:cNvPr>
          <p:cNvGrpSpPr/>
          <p:nvPr/>
        </p:nvGrpSpPr>
        <p:grpSpPr>
          <a:xfrm>
            <a:off x="674846" y="1009114"/>
            <a:ext cx="8108636" cy="2498502"/>
            <a:chOff x="722312" y="959653"/>
            <a:chExt cx="8108636" cy="24985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8B748D5-4EEE-F340-AA6E-D1CC1CA7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54" b="94479" l="4348" r="96408">
                          <a14:foregroundMark x1="10946" y1="16685" x2="12854" y2="11043"/>
                          <a14:foregroundMark x1="4348" y1="36196" x2="8073" y2="25181"/>
                          <a14:foregroundMark x1="12854" y1="11043" x2="12665" y2="33742"/>
                          <a14:foregroundMark x1="11655" y1="44172" x2="10586" y2="55215"/>
                          <a14:foregroundMark x1="12665" y1="33742" x2="11655" y2="44172"/>
                          <a14:foregroundMark x1="10586" y1="55215" x2="8696" y2="59509"/>
                          <a14:foregroundMark x1="7183" y1="45399" x2="6049" y2="45399"/>
                          <a14:foregroundMark x1="10560" y1="15077" x2="11720" y2="11656"/>
                          <a14:foregroundMark x1="7977" y1="22699" x2="10117" y2="16387"/>
                          <a14:foregroundMark x1="7561" y1="23926" x2="7977" y2="22699"/>
                          <a14:foregroundMark x1="20416" y1="38037" x2="25709" y2="26380"/>
                          <a14:foregroundMark x1="25709" y1="26380" x2="28544" y2="2454"/>
                          <a14:foregroundMark x1="28166" y1="14110" x2="28166" y2="36196"/>
                          <a14:foregroundMark x1="28166" y1="36196" x2="24764" y2="53374"/>
                          <a14:foregroundMark x1="24764" y1="53374" x2="24386" y2="53374"/>
                          <a14:foregroundMark x1="27788" y1="28221" x2="28922" y2="31902"/>
                          <a14:foregroundMark x1="27977" y1="24540" x2="30057" y2="19018"/>
                          <a14:foregroundMark x1="37240" y1="44172" x2="42344" y2="21472"/>
                          <a14:foregroundMark x1="42344" y1="21472" x2="42911" y2="8589"/>
                          <a14:foregroundMark x1="51607" y1="46012" x2="56900" y2="11656"/>
                          <a14:foregroundMark x1="65217" y1="47239" x2="69943" y2="16564"/>
                          <a14:foregroundMark x1="77127" y1="93252" x2="82053" y2="72127"/>
                          <a14:foregroundMark x1="89792" y1="89571" x2="93762" y2="73620"/>
                          <a14:foregroundMark x1="93762" y1="73620" x2="96597" y2="68098"/>
                          <a14:foregroundMark x1="73935" y1="63403" x2="74332" y2="62256"/>
                          <a14:foregroundMark x1="64461" y1="90798" x2="71199" y2="71314"/>
                          <a14:foregroundMark x1="49338" y1="92025" x2="55955" y2="65644"/>
                          <a14:foregroundMark x1="5293" y1="90184" x2="10775" y2="74233"/>
                          <a14:foregroundMark x1="10775" y1="74233" x2="12287" y2="71779"/>
                          <a14:foregroundMark x1="24575" y1="88957" x2="28544" y2="61963"/>
                          <a14:foregroundMark x1="41390" y1="76687" x2="43667" y2="68098"/>
                          <a14:foregroundMark x1="36673" y1="94479" x2="41390" y2="76687"/>
                          <a14:foregroundMark x1="41777" y1="35583" x2="42155" y2="33129"/>
                          <a14:foregroundMark x1="55577" y1="25767" x2="56333" y2="33129"/>
                          <a14:backgroundMark x1="18715" y1="45399" x2="18715" y2="45399"/>
                          <a14:backgroundMark x1="18715" y1="45399" x2="17391" y2="28221"/>
                          <a14:backgroundMark x1="17391" y1="27607" x2="16635" y2="51534"/>
                          <a14:backgroundMark x1="16635" y1="51534" x2="22684" y2="59509"/>
                          <a14:backgroundMark x1="22684" y1="59509" x2="23062" y2="59509"/>
                          <a14:backgroundMark x1="33837" y1="53374" x2="39130" y2="60736"/>
                          <a14:backgroundMark x1="39130" y1="60123" x2="44234" y2="49693"/>
                          <a14:backgroundMark x1="44234" y1="49693" x2="44045" y2="44785"/>
                          <a14:backgroundMark x1="34216" y1="3681" x2="34405" y2="12270"/>
                          <a14:backgroundMark x1="22684" y1="1840" x2="20605" y2="5521"/>
                          <a14:backgroundMark x1="88280" y1="65031" x2="88280" y2="65031"/>
                          <a14:backgroundMark x1="88280" y1="65031" x2="82420" y2="65031"/>
                          <a14:backgroundMark x1="82420" y1="65031" x2="79773" y2="61963"/>
                          <a14:backgroundMark x1="78828" y1="63804" x2="75236" y2="66258"/>
                          <a14:backgroundMark x1="74858" y1="65644" x2="72401" y2="74233"/>
                          <a14:backgroundMark x1="44612" y1="76687" x2="44612" y2="76687"/>
                          <a14:backgroundMark x1="10964" y1="44172" x2="10964" y2="44172"/>
                          <a14:backgroundMark x1="8507" y1="22699" x2="8507" y2="22699"/>
                          <a14:backgroundMark x1="8507" y1="23313" x2="9263" y2="23926"/>
                        </a14:backgroundRemoval>
                      </a14:imgEffect>
                      <a14:imgEffect>
                        <a14:sharpenSoften amount="52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" y="959653"/>
              <a:ext cx="8108636" cy="24985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0C96F24-05C6-7847-8F81-962A3BA5AB25}"/>
                </a:ext>
              </a:extLst>
            </p:cNvPr>
            <p:cNvSpPr/>
            <p:nvPr/>
          </p:nvSpPr>
          <p:spPr>
            <a:xfrm>
              <a:off x="6515100" y="2256814"/>
              <a:ext cx="2315848" cy="30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x-none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xmlns="" id="{11C96FBA-EA0C-254F-ABED-F5048901DEC3}"/>
              </a:ext>
            </a:extLst>
          </p:cNvPr>
          <p:cNvSpPr/>
          <p:nvPr/>
        </p:nvSpPr>
        <p:spPr>
          <a:xfrm rot="16200000" flipV="1">
            <a:off x="7538877" y="1376610"/>
            <a:ext cx="364766" cy="2017614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x-none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10EF8E-38DB-154E-812F-8F33C7DAF0CE}"/>
              </a:ext>
            </a:extLst>
          </p:cNvPr>
          <p:cNvSpPr txBox="1"/>
          <p:nvPr/>
        </p:nvSpPr>
        <p:spPr>
          <a:xfrm>
            <a:off x="7435510" y="1468725"/>
            <a:ext cx="571500" cy="78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94641A3-2197-4754-BB93-C269287DF855}"/>
              </a:ext>
            </a:extLst>
          </p:cNvPr>
          <p:cNvSpPr txBox="1"/>
          <p:nvPr/>
        </p:nvSpPr>
        <p:spPr>
          <a:xfrm>
            <a:off x="550416" y="3817729"/>
            <a:ext cx="10744294" cy="1852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con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ngỗng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con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ngỗng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vịt mấy con?</a:t>
            </a:r>
            <a:endParaRPr lang="x-none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9831CF7-878D-4CB5-ACEC-26B3C5B3282B}"/>
              </a:ext>
            </a:extLst>
          </p:cNvPr>
          <p:cNvCxnSpPr>
            <a:cxnSpLocks/>
          </p:cNvCxnSpPr>
          <p:nvPr/>
        </p:nvCxnSpPr>
        <p:spPr>
          <a:xfrm>
            <a:off x="3978045" y="4579094"/>
            <a:ext cx="66930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250633F-4B30-44C8-9BD4-4E7E492819A8}"/>
              </a:ext>
            </a:extLst>
          </p:cNvPr>
          <p:cNvCxnSpPr>
            <a:cxnSpLocks/>
          </p:cNvCxnSpPr>
          <p:nvPr/>
        </p:nvCxnSpPr>
        <p:spPr>
          <a:xfrm>
            <a:off x="627380" y="5537497"/>
            <a:ext cx="820356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64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 animBg="1"/>
      <p:bldP spid="4" grpId="0"/>
      <p:bldP spid="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731</Words>
  <Application>Microsoft Office PowerPoint</Application>
  <PresentationFormat>Custom</PresentationFormat>
  <Paragraphs>179</Paragraphs>
  <Slides>24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43</cp:revision>
  <dcterms:created xsi:type="dcterms:W3CDTF">2022-09-11T03:01:53Z</dcterms:created>
  <dcterms:modified xsi:type="dcterms:W3CDTF">2024-09-26T00:09:05Z</dcterms:modified>
</cp:coreProperties>
</file>