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7" r:id="rId2"/>
    <p:sldId id="408" r:id="rId3"/>
    <p:sldId id="436" r:id="rId4"/>
    <p:sldId id="440" r:id="rId5"/>
    <p:sldId id="427" r:id="rId6"/>
    <p:sldId id="428" r:id="rId7"/>
    <p:sldId id="438" r:id="rId8"/>
    <p:sldId id="439" r:id="rId9"/>
    <p:sldId id="426" r:id="rId10"/>
    <p:sldId id="429" r:id="rId11"/>
    <p:sldId id="437" r:id="rId12"/>
    <p:sldId id="431" r:id="rId13"/>
    <p:sldId id="433" r:id="rId14"/>
    <p:sldId id="434" r:id="rId15"/>
    <p:sldId id="435" r:id="rId16"/>
    <p:sldId id="340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33" d="100"/>
          <a:sy n="33" d="100"/>
        </p:scale>
        <p:origin x="-102" y="-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TH&amp;THCS NÙNG NÀNG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1319" y="4343401"/>
            <a:ext cx="12051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TRẦN TRỌNG HUẤN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410" y="4119382"/>
            <a:ext cx="100583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49135" y="7167670"/>
            <a:ext cx="8442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gà trống nhận lời đi tìm mặt 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516" y="57338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45251" y="296575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5251" y="3963184"/>
            <a:ext cx="10058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Giải thích lí do gà trống có chiếc mào đỏ trên đầu.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Mặt trời thức dậy chiếu sáng là nhờ tiếng gáy của gà trống.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Ca ngợi những việc làm cao đẹp vì cộng đồng.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03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3102114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1" y="3962400"/>
            <a:ext cx="9525001" cy="3048001"/>
            <a:chOff x="6004721" y="4114798"/>
            <a:chExt cx="9525001" cy="3048001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21" y="876298"/>
              <a:ext cx="3048001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924961"/>
              <a:ext cx="80264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văn ca ngợi những việc làm cao đẹp vì </a:t>
              </a:r>
              <a:r>
                <a:rPr lang="nl-NL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 đồng của chú gà trống.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40" name="Group 39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1992476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Hướng dẫn viết chữ L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064" y="2685256"/>
            <a:ext cx="7866255" cy="5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1919" y="478506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Lam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Sơn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2807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069" y="4690999"/>
            <a:ext cx="11915176" cy="259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nhất là núi Nam Sơn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ông Lê Lợi chặn đường giặc Minh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                                       (Ca dao)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827703" cy="1117345"/>
            <a:chOff x="4539228" y="210532"/>
            <a:chExt cx="6712498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12498" cy="1117345"/>
              <a:chOff x="4539228" y="210532"/>
              <a:chExt cx="6712498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12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 Tư ngày 11 tháng 12 năm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827703" cy="1117345"/>
            <a:chOff x="4539228" y="210532"/>
            <a:chExt cx="6712498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12498" cy="1117345"/>
              <a:chOff x="4539228" y="210532"/>
              <a:chExt cx="6712498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12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 ngày 11 tháng 12 năm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/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28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2967BF-D3D8-1F70-4672-21C0A61DE63D}"/>
              </a:ext>
            </a:extLst>
          </p:cNvPr>
          <p:cNvGrpSpPr/>
          <p:nvPr/>
        </p:nvGrpSpPr>
        <p:grpSpPr>
          <a:xfrm>
            <a:off x="5166519" y="-304800"/>
            <a:ext cx="5181600" cy="1331278"/>
            <a:chOff x="5124613" y="149573"/>
            <a:chExt cx="5181600" cy="17622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B4FA06C-DC29-51D3-C238-E483A3E4BFCE}"/>
                </a:ext>
              </a:extLst>
            </p:cNvPr>
            <p:cNvGrpSpPr/>
            <p:nvPr/>
          </p:nvGrpSpPr>
          <p:grpSpPr>
            <a:xfrm>
              <a:off x="5124613" y="149573"/>
              <a:ext cx="3642356" cy="1186298"/>
              <a:chOff x="5038144" y="210532"/>
              <a:chExt cx="3580899" cy="118629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08B2208F-022D-BF91-4F79-CF8973C31B78}"/>
                  </a:ext>
                </a:extLst>
              </p:cNvPr>
              <p:cNvGrpSpPr/>
              <p:nvPr/>
            </p:nvGrpSpPr>
            <p:grpSpPr>
              <a:xfrm>
                <a:off x="5038144" y="210532"/>
                <a:ext cx="3580899" cy="994235"/>
                <a:chOff x="5038144" y="210532"/>
                <a:chExt cx="3580899" cy="99423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178C2AA0-0BFF-CBCC-2366-785A028ED5CA}"/>
                    </a:ext>
                  </a:extLst>
                </p:cNvPr>
                <p:cNvSpPr txBox="1"/>
                <p:nvPr/>
              </p:nvSpPr>
              <p:spPr>
                <a:xfrm>
                  <a:off x="5038144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E7B90621-6960-8C85-890E-E45D4C227142}"/>
                    </a:ext>
                  </a:extLst>
                </p:cNvPr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3B6A292F-B1AB-27B1-9CF9-E9A9C9B7F413}"/>
                  </a:ext>
                </a:extLst>
              </p:cNvPr>
              <p:cNvCxnSpPr/>
              <p:nvPr/>
            </p:nvCxnSpPr>
            <p:spPr>
              <a:xfrm>
                <a:off x="6847012" y="1396830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xmlns="" id="{0F288AC9-4054-4340-5794-FFB74A526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613" y="133587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MẶT TRỜI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30DB6D-6DCC-2A8A-5D17-6CB228336E70}"/>
              </a:ext>
            </a:extLst>
          </p:cNvPr>
          <p:cNvSpPr txBox="1"/>
          <p:nvPr/>
        </p:nvSpPr>
        <p:spPr>
          <a:xfrm>
            <a:off x="670719" y="1135218"/>
            <a:ext cx="1516379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</a:t>
            </a:r>
            <a:r>
              <a:rPr lang="vi-VN" sz="2800" dirty="0"/>
              <a:t>Ngày xưa, muôn loài sống trong rừng</a:t>
            </a:r>
            <a:r>
              <a:rPr lang="en-US" sz="2800" dirty="0"/>
              <a:t> </a:t>
            </a:r>
            <a:r>
              <a:rPr lang="vi-VN" sz="2800" dirty="0"/>
              <a:t>gi</a:t>
            </a:r>
            <a:r>
              <a:rPr lang="en-US" sz="2800" dirty="0"/>
              <a:t>à</a:t>
            </a:r>
            <a:r>
              <a:rPr lang="vi-VN" sz="2800" dirty="0"/>
              <a:t> tối tăm, ẩm ướt. Gõ kiến được giao</a:t>
            </a:r>
            <a:r>
              <a:rPr lang="en-US" sz="2800" dirty="0"/>
              <a:t> </a:t>
            </a:r>
            <a:r>
              <a:rPr lang="vi-VN" sz="2800" dirty="0"/>
              <a:t>nhiệm vụ đến các nhà hỏi xem ai có thể</a:t>
            </a:r>
            <a:r>
              <a:rPr lang="en-US" sz="2800" dirty="0"/>
              <a:t> </a:t>
            </a:r>
            <a:r>
              <a:rPr lang="vi-VN" sz="2800" dirty="0"/>
              <a:t>đi tìm mặt trời.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vi-VN" sz="2800" dirty="0"/>
              <a:t>Gõ kiến gõ của nhả công, công mải</a:t>
            </a:r>
            <a:r>
              <a:rPr lang="en-US" sz="2800" dirty="0"/>
              <a:t> </a:t>
            </a:r>
            <a:r>
              <a:rPr lang="vi-VN" sz="2800" dirty="0"/>
              <a:t>múa. Gõ cửa nhà li</a:t>
            </a:r>
            <a:r>
              <a:rPr lang="en-US" sz="2800" dirty="0"/>
              <a:t>ế</a:t>
            </a:r>
            <a:r>
              <a:rPr lang="vi-VN" sz="2800" dirty="0"/>
              <a:t>u đi</a:t>
            </a:r>
            <a:r>
              <a:rPr lang="en-US" sz="2800" dirty="0"/>
              <a:t>ế</a:t>
            </a:r>
            <a:r>
              <a:rPr lang="vi-VN" sz="2800" dirty="0"/>
              <a:t>u, liếu đi</a:t>
            </a:r>
            <a:r>
              <a:rPr lang="en-US" sz="2800" dirty="0"/>
              <a:t>ế</a:t>
            </a:r>
            <a:r>
              <a:rPr lang="vi-VN" sz="2800" dirty="0"/>
              <a:t>u bận</a:t>
            </a:r>
            <a:r>
              <a:rPr lang="en-US" sz="2800" dirty="0"/>
              <a:t> </a:t>
            </a:r>
            <a:r>
              <a:rPr lang="vi-VN" sz="2800" dirty="0"/>
              <a:t>cãi nhau. Gõ của nhà chích cho</a:t>
            </a:r>
            <a:r>
              <a:rPr lang="en-US" sz="2800" dirty="0"/>
              <a:t>è</a:t>
            </a:r>
            <a:r>
              <a:rPr lang="vi-VN" sz="2800" dirty="0"/>
              <a:t>, chích</a:t>
            </a:r>
            <a:r>
              <a:rPr lang="en-US" sz="2800" dirty="0"/>
              <a:t> </a:t>
            </a:r>
            <a:r>
              <a:rPr lang="vi-VN" sz="2800" dirty="0"/>
              <a:t>cho</a:t>
            </a:r>
            <a:r>
              <a:rPr lang="en-US" sz="2800" dirty="0"/>
              <a:t>è</a:t>
            </a:r>
            <a:r>
              <a:rPr lang="vi-VN" sz="2800" dirty="0"/>
              <a:t> mải hót,... Chỉ </a:t>
            </a:r>
            <a:r>
              <a:rPr lang="vi-VN" sz="2800"/>
              <a:t>có g</a:t>
            </a:r>
            <a:r>
              <a:rPr lang="en-US" sz="2800"/>
              <a:t>à</a:t>
            </a:r>
            <a:r>
              <a:rPr lang="vi-VN" sz="2800"/>
              <a:t> </a:t>
            </a:r>
            <a:r>
              <a:rPr lang="vi-VN" sz="2800" dirty="0"/>
              <a:t>trống nhận lời</a:t>
            </a:r>
            <a:r>
              <a:rPr lang="en-US" sz="2800" dirty="0"/>
              <a:t> </a:t>
            </a:r>
            <a:r>
              <a:rPr lang="vi-VN" sz="2800" dirty="0"/>
              <a:t>đi tìm mặt trời.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vi-VN" sz="2800" dirty="0"/>
              <a:t>Gà trống bay từ bụi mây lên rừng</a:t>
            </a:r>
            <a:r>
              <a:rPr lang="en-US" sz="2800" dirty="0"/>
              <a:t> </a:t>
            </a:r>
            <a:r>
              <a:rPr lang="vi-VN" sz="2800" dirty="0"/>
              <a:t>n</a:t>
            </a:r>
            <a:r>
              <a:rPr lang="en-US" sz="2800" dirty="0" err="1"/>
              <a:t>ứa</a:t>
            </a:r>
            <a:r>
              <a:rPr lang="vi-VN" sz="2800" dirty="0"/>
              <a:t>. Từ rừng n</a:t>
            </a:r>
            <a:r>
              <a:rPr lang="en-US" sz="2800" dirty="0"/>
              <a:t>ứ</a:t>
            </a:r>
            <a:r>
              <a:rPr lang="vi-VN" sz="2800" dirty="0"/>
              <a:t>a lên rừng lim. Từ rừng</a:t>
            </a:r>
            <a:r>
              <a:rPr lang="en-US" sz="2800" dirty="0"/>
              <a:t> l</a:t>
            </a:r>
            <a:r>
              <a:rPr lang="vi-VN" sz="2800" dirty="0"/>
              <a:t>im lên rừng chò</a:t>
            </a:r>
            <a:r>
              <a:rPr lang="vi-VN" sz="2800"/>
              <a:t>. G</a:t>
            </a:r>
            <a:r>
              <a:rPr lang="en-US" sz="2800"/>
              <a:t>à</a:t>
            </a:r>
            <a:r>
              <a:rPr lang="vi-VN" sz="2800"/>
              <a:t> </a:t>
            </a:r>
            <a:r>
              <a:rPr lang="vi-VN" sz="2800" dirty="0"/>
              <a:t>trống bay đến c</a:t>
            </a:r>
            <a:r>
              <a:rPr lang="en-US" sz="2800" dirty="0" err="1"/>
              <a:t>ây</a:t>
            </a:r>
            <a:r>
              <a:rPr lang="en-US" sz="2800" dirty="0"/>
              <a:t> </a:t>
            </a:r>
            <a:r>
              <a:rPr lang="vi-VN" sz="2800" dirty="0"/>
              <a:t>chò cao nhất, nhìn lên thấy mây b</a:t>
            </a:r>
            <a:r>
              <a:rPr lang="en-US" sz="2800" dirty="0"/>
              <a:t>ồ</a:t>
            </a:r>
            <a:r>
              <a:rPr lang="vi-VN" sz="2800" dirty="0"/>
              <a:t>ng</a:t>
            </a:r>
            <a:r>
              <a:rPr lang="en-US" sz="2800" dirty="0"/>
              <a:t> </a:t>
            </a:r>
            <a:r>
              <a:rPr lang="vi-VN" sz="2800" dirty="0"/>
              <a:t>b</a:t>
            </a:r>
            <a:r>
              <a:rPr lang="en-US" sz="2800" dirty="0"/>
              <a:t>ề</a:t>
            </a:r>
            <a:r>
              <a:rPr lang="vi-VN" sz="2800" dirty="0"/>
              <a:t>nh và sao nhấp nh</a:t>
            </a:r>
            <a:r>
              <a:rPr lang="en-US" sz="2800" dirty="0"/>
              <a:t>á</a:t>
            </a:r>
            <a:r>
              <a:rPr lang="vi-VN" sz="2800" dirty="0"/>
              <a:t>y. Nó đậu ở đấy</a:t>
            </a:r>
            <a:r>
              <a:rPr lang="en-US" sz="2800" dirty="0"/>
              <a:t> </a:t>
            </a:r>
            <a:r>
              <a:rPr lang="vi-VN" sz="2800" dirty="0"/>
              <a:t>chờ mặt trời. </a:t>
            </a:r>
            <a:endParaRPr lang="en-US" sz="2800" dirty="0"/>
          </a:p>
          <a:p>
            <a:r>
              <a:rPr lang="en-US" sz="2800" dirty="0"/>
              <a:t>  </a:t>
            </a:r>
            <a:r>
              <a:rPr lang="vi-VN" sz="2800" dirty="0"/>
              <a:t>Gi</a:t>
            </a:r>
            <a:r>
              <a:rPr lang="en-US" sz="2800" dirty="0"/>
              <a:t>ó</a:t>
            </a:r>
            <a:r>
              <a:rPr lang="vi-VN" sz="2800" dirty="0"/>
              <a:t> lạnh r</a:t>
            </a:r>
            <a:r>
              <a:rPr lang="en-US" sz="2800" dirty="0" err="1"/>
              <a:t>ít</a:t>
            </a:r>
            <a:r>
              <a:rPr lang="vi-VN" sz="2800" dirty="0"/>
              <a:t> </a:t>
            </a:r>
            <a:r>
              <a:rPr lang="en-US" sz="2800" dirty="0"/>
              <a:t>ù</a:t>
            </a:r>
            <a:r>
              <a:rPr lang="vi-VN" sz="2800" dirty="0"/>
              <a:t> ù. Mấy lần gà trống suýt</a:t>
            </a:r>
            <a:r>
              <a:rPr lang="en-US" sz="2800" dirty="0"/>
              <a:t> </a:t>
            </a:r>
            <a:r>
              <a:rPr lang="vi-VN" sz="2800" dirty="0"/>
              <a:t>ngã. Nó quắp những ngón chân thật</a:t>
            </a:r>
            <a:r>
              <a:rPr lang="en-US" sz="2800" dirty="0"/>
              <a:t> </a:t>
            </a:r>
            <a:r>
              <a:rPr lang="vi-VN" sz="2800" dirty="0"/>
              <a:t>chặt vào thân cây. Chờ mãi, đợi mãi...Nghĩ thư</a:t>
            </a:r>
            <a:r>
              <a:rPr lang="en-US" sz="2800" dirty="0"/>
              <a:t>ơ</a:t>
            </a:r>
            <a:r>
              <a:rPr lang="vi-VN" sz="2800" dirty="0"/>
              <a:t>ng các bạn sống trong tối tăm,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 </a:t>
            </a:r>
            <a:r>
              <a:rPr lang="en-US" sz="2800" dirty="0" err="1"/>
              <a:t>ướt</a:t>
            </a:r>
            <a:r>
              <a:rPr lang="en-US" sz="2800" dirty="0"/>
              <a:t>,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đấm</a:t>
            </a:r>
            <a:r>
              <a:rPr lang="en-US" sz="2800" dirty="0"/>
              <a:t> </a:t>
            </a:r>
            <a:r>
              <a:rPr lang="en-US" sz="2800" dirty="0" err="1"/>
              <a:t>ngực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</a:t>
            </a:r>
          </a:p>
          <a:p>
            <a:r>
              <a:rPr lang="en-US" sz="2800" dirty="0"/>
              <a:t>  -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ơi</a:t>
            </a:r>
            <a:r>
              <a:rPr lang="en-US" sz="2800" dirty="0"/>
              <a:t>…</a:t>
            </a:r>
            <a:r>
              <a:rPr lang="en-US" sz="2800" dirty="0" err="1"/>
              <a:t>ơi</a:t>
            </a:r>
            <a:r>
              <a:rPr lang="en-US" sz="2800" dirty="0"/>
              <a:t>…!</a:t>
            </a:r>
          </a:p>
          <a:p>
            <a:r>
              <a:rPr lang="en-US" sz="2800" dirty="0"/>
              <a:t>   </a:t>
            </a:r>
            <a:r>
              <a:rPr lang="vi-VN" sz="2800" dirty="0"/>
              <a:t>K</a:t>
            </a:r>
            <a:r>
              <a:rPr lang="en-US" sz="2800" dirty="0"/>
              <a:t>ì</a:t>
            </a:r>
            <a:r>
              <a:rPr lang="vi-VN" sz="2800" dirty="0"/>
              <a:t> lạ thay, gà trống vừa dứt tiếng kêu đầu thi sư</a:t>
            </a:r>
            <a:r>
              <a:rPr lang="en-US" sz="2800" dirty="0"/>
              <a:t>ơ</a:t>
            </a:r>
            <a:r>
              <a:rPr lang="vi-VN" sz="2800" dirty="0"/>
              <a:t>ng tan. Dứt tiếng</a:t>
            </a:r>
            <a:r>
              <a:rPr lang="en-US" sz="2800" dirty="0"/>
              <a:t> </a:t>
            </a:r>
            <a:r>
              <a:rPr lang="vi-VN" sz="2800" dirty="0"/>
              <a:t>kêu thứ hai, sao lặn</a:t>
            </a:r>
            <a:r>
              <a:rPr lang="vi-VN" sz="2800"/>
              <a:t>. </a:t>
            </a:r>
            <a:r>
              <a:rPr lang="en-US" sz="2800"/>
              <a:t>Dứt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, </a:t>
            </a:r>
            <a:r>
              <a:rPr lang="vi-VN" sz="2800" dirty="0"/>
              <a:t>đẳng đ</a:t>
            </a:r>
            <a:r>
              <a:rPr lang="en-US" sz="2800" dirty="0"/>
              <a:t>ô</a:t>
            </a:r>
            <a:r>
              <a:rPr lang="vi-VN" sz="2800" dirty="0"/>
              <a:t>ng </a:t>
            </a:r>
            <a:r>
              <a:rPr lang="en-US" sz="2800" dirty="0"/>
              <a:t>ử</a:t>
            </a:r>
            <a:r>
              <a:rPr lang="vi-VN" sz="2800" dirty="0"/>
              <a:t>ng sáng, mặt trời</a:t>
            </a:r>
            <a:r>
              <a:rPr lang="en-US" sz="2800" dirty="0"/>
              <a:t> </a:t>
            </a:r>
            <a:r>
              <a:rPr lang="vi-VN" sz="2800" dirty="0"/>
              <a:t>hiện ra. Mặt trời vươn những cánh tay ánh sáng đính lên đầu </a:t>
            </a:r>
            <a:r>
              <a:rPr lang="vi-VN" sz="2800"/>
              <a:t>gà trống</a:t>
            </a:r>
            <a:r>
              <a:rPr lang="en-US" sz="2800"/>
              <a:t> </a:t>
            </a:r>
            <a:r>
              <a:rPr lang="vi-VN" sz="2800"/>
              <a:t>một </a:t>
            </a:r>
            <a:r>
              <a:rPr lang="vi-VN" sz="2800" dirty="0"/>
              <a:t>cụm lửa hồng.</a:t>
            </a:r>
            <a:endParaRPr lang="en-US" sz="2800" dirty="0"/>
          </a:p>
          <a:p>
            <a:r>
              <a:rPr lang="en-US" sz="2800" dirty="0"/>
              <a:t>   </a:t>
            </a:r>
            <a:r>
              <a:rPr lang="vi-VN" sz="2800" dirty="0"/>
              <a:t>Gà trống vui s</a:t>
            </a:r>
            <a:r>
              <a:rPr lang="en-US" sz="2800" dirty="0" err="1"/>
              <a:t>ướ</a:t>
            </a:r>
            <a:r>
              <a:rPr lang="vi-VN" sz="2800" dirty="0"/>
              <a:t>ng bay về. Bay tới đâu, ánh sáng theo </a:t>
            </a:r>
            <a:r>
              <a:rPr lang="vi-VN" sz="2800"/>
              <a:t>đến đ</a:t>
            </a:r>
            <a:r>
              <a:rPr lang="en-US" sz="2800"/>
              <a:t>ấ</a:t>
            </a:r>
            <a:r>
              <a:rPr lang="vi-VN" sz="2800"/>
              <a:t>y</a:t>
            </a:r>
            <a:r>
              <a:rPr lang="vi-VN" sz="2800" dirty="0"/>
              <a:t>. Đất</a:t>
            </a:r>
            <a:r>
              <a:rPr lang="en-US" sz="2800" dirty="0"/>
              <a:t> </a:t>
            </a:r>
            <a:r>
              <a:rPr lang="vi-VN" sz="2800" dirty="0"/>
              <a:t>r</a:t>
            </a:r>
            <a:r>
              <a:rPr lang="en-US" sz="2800" dirty="0"/>
              <a:t>ừ</a:t>
            </a:r>
            <a:r>
              <a:rPr lang="vi-VN" sz="2800" dirty="0"/>
              <a:t>ng sáng t</a:t>
            </a:r>
            <a:r>
              <a:rPr lang="en-US" sz="2800" dirty="0" err="1"/>
              <a:t>ươi</a:t>
            </a:r>
            <a:r>
              <a:rPr lang="vi-VN" sz="2800" dirty="0"/>
              <a:t> như tranh vẽ.</a:t>
            </a:r>
            <a:endParaRPr lang="en-US" sz="2800" dirty="0"/>
          </a:p>
          <a:p>
            <a:pPr algn="just"/>
            <a:r>
              <a:rPr lang="en-US" sz="2800" dirty="0"/>
              <a:t>    </a:t>
            </a:r>
            <a:r>
              <a:rPr lang="vi-VN" sz="2800" dirty="0"/>
              <a:t>Từ đó, khi g</a:t>
            </a:r>
            <a:r>
              <a:rPr lang="en-US" sz="2800" dirty="0"/>
              <a:t>à</a:t>
            </a:r>
            <a:r>
              <a:rPr lang="vi-VN" sz="2800" dirty="0"/>
              <a:t> trống cất tiếng gáy là m</a:t>
            </a:r>
            <a:r>
              <a:rPr lang="en-US" sz="2800" dirty="0"/>
              <a:t>ặ</a:t>
            </a:r>
            <a:r>
              <a:rPr lang="vi-VN" sz="2800" dirty="0"/>
              <a:t>t trời hiện ra, chiếu ánh sáng</a:t>
            </a:r>
            <a:r>
              <a:rPr lang="en-US" sz="2800" dirty="0"/>
              <a:t> </a:t>
            </a:r>
            <a:r>
              <a:rPr lang="vi-VN" sz="2800" dirty="0"/>
              <a:t>cho mọi người, mọi vật.</a:t>
            </a:r>
            <a:endParaRPr lang="en-US" sz="2800" dirty="0"/>
          </a:p>
          <a:p>
            <a:pPr algn="just"/>
            <a:r>
              <a:rPr lang="en-US" sz="2800" dirty="0"/>
              <a:t>                                                                                                    </a:t>
            </a:r>
            <a:r>
              <a:rPr lang="vi-VN" sz="2800" dirty="0"/>
              <a:t>(Theo Vũ T</a:t>
            </a:r>
            <a:r>
              <a:rPr lang="en-US" sz="2800" dirty="0"/>
              <a:t>ú</a:t>
            </a:r>
            <a:r>
              <a:rPr lang="vi-VN" sz="2800" dirty="0"/>
              <a:t> Nam)</a:t>
            </a:r>
            <a:r>
              <a:rPr lang="en-US" sz="2800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68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MẶT TRỜI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9B5D9A-EFC9-44FB-B0B4-E8E75F9B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6276638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E2E768-2443-4FC7-8B37-C1D7E929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304800"/>
            <a:ext cx="150876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6919" y="364001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4010365"/>
            <a:ext cx="992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Muôn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 trong rừng lâu nay phải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 trong cảnh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tăm ẩm ướt không có ánh sáng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378126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76901" y="6692746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Gõ kiến gõ cửa rất nhiều nhà như liếu điếu, chích choè và nhiều nhà khác nhưng không ai đi chỉ có gà trống sẵn sàng đi tìm mặt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6827703" cy="1569405"/>
            <a:chOff x="5124614" y="149573"/>
            <a:chExt cx="6827703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6827703" cy="994235"/>
              <a:chOff x="5038144" y="210532"/>
              <a:chExt cx="671249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6712499" cy="994235"/>
                <a:chOff x="5038144" y="210532"/>
                <a:chExt cx="671249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67124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Tư ngày 11 tháng 12 năm 2024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9813</TotalTime>
  <Words>1156</Words>
  <Application>Microsoft Office PowerPoint</Application>
  <PresentationFormat>Custom</PresentationFormat>
  <Paragraphs>115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1036</cp:revision>
  <dcterms:created xsi:type="dcterms:W3CDTF">2008-09-09T22:52:10Z</dcterms:created>
  <dcterms:modified xsi:type="dcterms:W3CDTF">2024-12-18T01:36:44Z</dcterms:modified>
</cp:coreProperties>
</file>