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media/image39.jpg" ContentType="image/jpeg"/>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media/image42.jpg" ContentType="image/jpeg"/>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2" r:id="rId3"/>
    <p:sldMasterId id="2147483704" r:id="rId4"/>
    <p:sldMasterId id="2147483716" r:id="rId5"/>
    <p:sldMasterId id="2147483729" r:id="rId6"/>
    <p:sldMasterId id="2147483741" r:id="rId7"/>
    <p:sldMasterId id="2147483753" r:id="rId8"/>
    <p:sldMasterId id="2147483765" r:id="rId9"/>
    <p:sldMasterId id="2147483777" r:id="rId10"/>
    <p:sldMasterId id="2147483789" r:id="rId11"/>
  </p:sldMasterIdLst>
  <p:notesMasterIdLst>
    <p:notesMasterId r:id="rId35"/>
  </p:notesMasterIdLst>
  <p:sldIdLst>
    <p:sldId id="426" r:id="rId12"/>
    <p:sldId id="428" r:id="rId13"/>
    <p:sldId id="413" r:id="rId14"/>
    <p:sldId id="429" r:id="rId15"/>
    <p:sldId id="258" r:id="rId16"/>
    <p:sldId id="262" r:id="rId17"/>
    <p:sldId id="432" r:id="rId18"/>
    <p:sldId id="414" r:id="rId19"/>
    <p:sldId id="433" r:id="rId20"/>
    <p:sldId id="431" r:id="rId21"/>
    <p:sldId id="266" r:id="rId22"/>
    <p:sldId id="424" r:id="rId23"/>
    <p:sldId id="419" r:id="rId24"/>
    <p:sldId id="420" r:id="rId25"/>
    <p:sldId id="421" r:id="rId26"/>
    <p:sldId id="422" r:id="rId27"/>
    <p:sldId id="270" r:id="rId28"/>
    <p:sldId id="265" r:id="rId29"/>
    <p:sldId id="435" r:id="rId30"/>
    <p:sldId id="434" r:id="rId31"/>
    <p:sldId id="436" r:id="rId32"/>
    <p:sldId id="427" r:id="rId33"/>
    <p:sldId id="27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173" autoAdjust="0"/>
  </p:normalViewPr>
  <p:slideViewPr>
    <p:cSldViewPr snapToGrid="0">
      <p:cViewPr>
        <p:scale>
          <a:sx n="70" d="100"/>
          <a:sy n="70" d="100"/>
        </p:scale>
        <p:origin x="-1338" y="-41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D80F5-17B0-4C59-A7C8-06967B529C4B}"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91DC8-5CC2-478D-B139-636E77C1CD16}" type="slidenum">
              <a:rPr lang="en-US" smtClean="0"/>
              <a:t>‹#›</a:t>
            </a:fld>
            <a:endParaRPr lang="en-US"/>
          </a:p>
        </p:txBody>
      </p:sp>
    </p:spTree>
    <p:extLst>
      <p:ext uri="{BB962C8B-B14F-4D97-AF65-F5344CB8AC3E}">
        <p14:creationId xmlns:p14="http://schemas.microsoft.com/office/powerpoint/2010/main" val="412691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039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83556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452524" rtl="0" eaLnBrk="1" fontAlgn="auto" latinLnBrk="0" hangingPunct="1">
              <a:lnSpc>
                <a:spcPct val="100000"/>
              </a:lnSpc>
              <a:spcBef>
                <a:spcPts val="0"/>
              </a:spcBef>
              <a:spcAft>
                <a:spcPts val="0"/>
              </a:spcAft>
              <a:buClrTx/>
              <a:buSzTx/>
              <a:buFontTx/>
              <a:buNone/>
              <a:tabLst/>
              <a:defRPr/>
            </a:pPr>
            <a:fld id="{58D46B89-F200-43AA-B36B-6A2EF4B500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5252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92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7791DC8-5CC2-478D-B139-636E77C1CD16}" type="slidenum">
              <a:rPr lang="en-US" smtClean="0"/>
              <a:t>23</a:t>
            </a:fld>
            <a:endParaRPr lang="en-US"/>
          </a:p>
        </p:txBody>
      </p:sp>
    </p:spTree>
    <p:extLst>
      <p:ext uri="{BB962C8B-B14F-4D97-AF65-F5344CB8AC3E}">
        <p14:creationId xmlns:p14="http://schemas.microsoft.com/office/powerpoint/2010/main" val="18767222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3.jpg"/><Relationship Id="rId4" Type="http://schemas.openxmlformats.org/officeDocument/2006/relationships/image" Target="../media/image3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3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685CCABB-22A9-DF56-9E4B-541BD04BA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54260" y="-2667485"/>
            <a:ext cx="6883480" cy="12192000"/>
          </a:xfrm>
          <a:prstGeom prst="rect">
            <a:avLst/>
          </a:prstGeom>
        </p:spPr>
      </p:pic>
      <p:pic>
        <p:nvPicPr>
          <p:cNvPr id="8" name="图片 7">
            <a:extLst>
              <a:ext uri="{FF2B5EF4-FFF2-40B4-BE49-F238E27FC236}">
                <a16:creationId xmlns="" xmlns:a16="http://schemas.microsoft.com/office/drawing/2014/main" id="{47EBAC98-2E06-5A03-E088-00C555A6EC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5459950"/>
          </a:xfrm>
          <a:prstGeom prst="rect">
            <a:avLst/>
          </a:prstGeom>
        </p:spPr>
      </p:pic>
      <p:pic>
        <p:nvPicPr>
          <p:cNvPr id="9" name="图片 8">
            <a:extLst>
              <a:ext uri="{FF2B5EF4-FFF2-40B4-BE49-F238E27FC236}">
                <a16:creationId xmlns="" xmlns:a16="http://schemas.microsoft.com/office/drawing/2014/main" id="{9BEE339F-1A49-405A-7162-F0819AC0A23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606"/>
          <a:stretch/>
        </p:blipFill>
        <p:spPr>
          <a:xfrm>
            <a:off x="7436353" y="1028700"/>
            <a:ext cx="4755645" cy="5604117"/>
          </a:xfrm>
          <a:prstGeom prst="rect">
            <a:avLst/>
          </a:prstGeom>
        </p:spPr>
      </p:pic>
      <p:pic>
        <p:nvPicPr>
          <p:cNvPr id="10" name="图片 9">
            <a:extLst>
              <a:ext uri="{FF2B5EF4-FFF2-40B4-BE49-F238E27FC236}">
                <a16:creationId xmlns="" xmlns:a16="http://schemas.microsoft.com/office/drawing/2014/main" id="{2ACD0C01-7FEB-5F2F-4403-AB58E26878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220" b="25401"/>
          <a:stretch/>
        </p:blipFill>
        <p:spPr>
          <a:xfrm>
            <a:off x="0" y="1752600"/>
            <a:ext cx="7436354" cy="5105401"/>
          </a:xfrm>
          <a:prstGeom prst="rect">
            <a:avLst/>
          </a:prstGeom>
        </p:spPr>
      </p:pic>
      <p:pic>
        <p:nvPicPr>
          <p:cNvPr id="11" name="图片 10">
            <a:extLst>
              <a:ext uri="{FF2B5EF4-FFF2-40B4-BE49-F238E27FC236}">
                <a16:creationId xmlns="" xmlns:a16="http://schemas.microsoft.com/office/drawing/2014/main" id="{C55C5DE9-4F65-25E5-FF04-5240F1D5274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20948" y="-13225"/>
            <a:ext cx="2971052" cy="2743200"/>
          </a:xfrm>
          <a:prstGeom prst="rect">
            <a:avLst/>
          </a:prstGeom>
        </p:spPr>
      </p:pic>
      <p:pic>
        <p:nvPicPr>
          <p:cNvPr id="12" name="图片 11">
            <a:extLst>
              <a:ext uri="{FF2B5EF4-FFF2-40B4-BE49-F238E27FC236}">
                <a16:creationId xmlns="" xmlns:a16="http://schemas.microsoft.com/office/drawing/2014/main" id="{EEAB0D10-03C2-1424-7949-AD2DB8A9C9D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35961" b="50000"/>
          <a:stretch/>
        </p:blipFill>
        <p:spPr>
          <a:xfrm>
            <a:off x="8816248" y="5019492"/>
            <a:ext cx="3375752" cy="1857375"/>
          </a:xfrm>
          <a:prstGeom prst="rect">
            <a:avLst/>
          </a:prstGeom>
        </p:spPr>
      </p:pic>
      <p:pic>
        <p:nvPicPr>
          <p:cNvPr id="13" name="图片 12">
            <a:extLst>
              <a:ext uri="{FF2B5EF4-FFF2-40B4-BE49-F238E27FC236}">
                <a16:creationId xmlns="" xmlns:a16="http://schemas.microsoft.com/office/drawing/2014/main" id="{E47F0CD5-E39B-AF0D-E419-FEFAE81E0FB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 y="22147"/>
            <a:ext cx="4560134" cy="2530553"/>
          </a:xfrm>
          <a:prstGeom prst="rect">
            <a:avLst/>
          </a:prstGeom>
        </p:spPr>
      </p:pic>
      <p:pic>
        <p:nvPicPr>
          <p:cNvPr id="14" name="图片 13">
            <a:extLst>
              <a:ext uri="{FF2B5EF4-FFF2-40B4-BE49-F238E27FC236}">
                <a16:creationId xmlns="" xmlns:a16="http://schemas.microsoft.com/office/drawing/2014/main" id="{9368EB82-F3A4-3CA3-A180-20C30F08189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76426" y="-110814"/>
            <a:ext cx="9477374" cy="5987737"/>
          </a:xfrm>
          <a:prstGeom prst="rect">
            <a:avLst/>
          </a:prstGeom>
        </p:spPr>
      </p:pic>
      <p:pic>
        <p:nvPicPr>
          <p:cNvPr id="15" name="图片 14">
            <a:extLst>
              <a:ext uri="{FF2B5EF4-FFF2-40B4-BE49-F238E27FC236}">
                <a16:creationId xmlns="" xmlns:a16="http://schemas.microsoft.com/office/drawing/2014/main" id="{DC31AB7D-B7DE-9EFA-5EC3-E17A05A4109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56605"/>
          <a:stretch/>
        </p:blipFill>
        <p:spPr>
          <a:xfrm rot="5400000">
            <a:off x="3597082" y="3687700"/>
            <a:ext cx="1464900" cy="4900211"/>
          </a:xfrm>
          <a:prstGeom prst="rect">
            <a:avLst/>
          </a:prstGeom>
        </p:spPr>
      </p:pic>
      <p:pic>
        <p:nvPicPr>
          <p:cNvPr id="16" name="图片 15">
            <a:extLst>
              <a:ext uri="{FF2B5EF4-FFF2-40B4-BE49-F238E27FC236}">
                <a16:creationId xmlns="" xmlns:a16="http://schemas.microsoft.com/office/drawing/2014/main" id="{9103ACA6-4651-C92C-AFFD-C30D4754534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7755"/>
          <a:stretch/>
        </p:blipFill>
        <p:spPr>
          <a:xfrm flipV="1">
            <a:off x="4453796" y="5257798"/>
            <a:ext cx="6864926" cy="1625681"/>
          </a:xfrm>
          <a:prstGeom prst="rect">
            <a:avLst/>
          </a:prstGeom>
        </p:spPr>
      </p:pic>
      <p:pic>
        <p:nvPicPr>
          <p:cNvPr id="17" name="图片 16">
            <a:extLst>
              <a:ext uri="{FF2B5EF4-FFF2-40B4-BE49-F238E27FC236}">
                <a16:creationId xmlns="" xmlns:a16="http://schemas.microsoft.com/office/drawing/2014/main" id="{1E312B97-FFE1-620E-CB0D-E5BFD840CB8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16533"/>
          <a:stretch/>
        </p:blipFill>
        <p:spPr>
          <a:xfrm>
            <a:off x="-33421" y="2275295"/>
            <a:ext cx="3594919" cy="4601572"/>
          </a:xfrm>
          <a:prstGeom prst="rect">
            <a:avLst/>
          </a:prstGeom>
        </p:spPr>
      </p:pic>
      <p:pic>
        <p:nvPicPr>
          <p:cNvPr id="20" name="图片 19">
            <a:extLst>
              <a:ext uri="{FF2B5EF4-FFF2-40B4-BE49-F238E27FC236}">
                <a16:creationId xmlns="" xmlns:a16="http://schemas.microsoft.com/office/drawing/2014/main" id="{D6783ECA-DE78-EA97-0262-E5C47EBD26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315780" y="4031455"/>
            <a:ext cx="2767844" cy="3155317"/>
          </a:xfrm>
          <a:prstGeom prst="rect">
            <a:avLst/>
          </a:prstGeom>
        </p:spPr>
      </p:pic>
    </p:spTree>
    <p:extLst>
      <p:ext uri="{BB962C8B-B14F-4D97-AF65-F5344CB8AC3E}">
        <p14:creationId xmlns:p14="http://schemas.microsoft.com/office/powerpoint/2010/main" val="22526822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299B637-1D99-D2A5-EDB9-BFAE3DA6026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EE2C6041-4A00-97E3-4751-C7CD7A876B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AB42F55-466B-D5F7-433D-A331249F2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236787B-204E-764F-9493-FC0F87BE4803}"/>
              </a:ext>
            </a:extLst>
          </p:cNvPr>
          <p:cNvSpPr>
            <a:spLocks noGrp="1"/>
          </p:cNvSpPr>
          <p:nvPr>
            <p:ph type="dt" sz="half" idx="10"/>
          </p:nvPr>
        </p:nvSpPr>
        <p:spPr/>
        <p:txBody>
          <a:bodyPr/>
          <a:lstStyle/>
          <a:p>
            <a:fld id="{53AC1781-7026-414D-B4A4-521B29D3B2B2}" type="datetimeFigureOut">
              <a:rPr lang="zh-CN" altLang="en-US" smtClean="0"/>
              <a:t>2025/4/24</a:t>
            </a:fld>
            <a:endParaRPr lang="zh-CN" altLang="en-US"/>
          </a:p>
        </p:txBody>
      </p:sp>
      <p:sp>
        <p:nvSpPr>
          <p:cNvPr id="6" name="页脚占位符 5">
            <a:extLst>
              <a:ext uri="{FF2B5EF4-FFF2-40B4-BE49-F238E27FC236}">
                <a16:creationId xmlns="" xmlns:a16="http://schemas.microsoft.com/office/drawing/2014/main" id="{7CEEECA8-90CF-E7F1-FC7E-0A56AFD813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DA735EF-AC38-2E84-5194-D5D7AB0AA01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6979656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2006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50905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67728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04905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70298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51833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46948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5389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83263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9341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F4EFC5-B983-B2FF-6CD7-3C3FF34CA1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4D2373A-BC15-F322-5A10-E2E49905B3A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E04CAAE-A8B1-E4D9-5109-424D7DB89428}"/>
              </a:ext>
            </a:extLst>
          </p:cNvPr>
          <p:cNvSpPr>
            <a:spLocks noGrp="1"/>
          </p:cNvSpPr>
          <p:nvPr>
            <p:ph type="dt" sz="half" idx="10"/>
          </p:nvPr>
        </p:nvSpPr>
        <p:spPr/>
        <p:txBody>
          <a:bodyPr/>
          <a:lstStyle/>
          <a:p>
            <a:fld id="{53AC1781-7026-414D-B4A4-521B29D3B2B2}" type="datetimeFigureOut">
              <a:rPr lang="zh-CN" altLang="en-US" smtClean="0"/>
              <a:t>2025/4/24</a:t>
            </a:fld>
            <a:endParaRPr lang="zh-CN" altLang="en-US"/>
          </a:p>
        </p:txBody>
      </p:sp>
      <p:sp>
        <p:nvSpPr>
          <p:cNvPr id="5" name="页脚占位符 4">
            <a:extLst>
              <a:ext uri="{FF2B5EF4-FFF2-40B4-BE49-F238E27FC236}">
                <a16:creationId xmlns="" xmlns:a16="http://schemas.microsoft.com/office/drawing/2014/main" id="{0276CF68-1C1E-72A1-6B7C-CF2ED992E5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69F8C51-DF03-4E42-9B5C-2680477F92B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4011169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08503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8362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30837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41863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62152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93595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74840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46227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32501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6037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1E8C8F4-EB55-A147-AC6F-3B4DD0CFB4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FC41694C-2DF4-D501-9624-00903912E8A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66C9EBA-6EEE-7F14-00B1-9F1EDC3ED4B1}"/>
              </a:ext>
            </a:extLst>
          </p:cNvPr>
          <p:cNvSpPr>
            <a:spLocks noGrp="1"/>
          </p:cNvSpPr>
          <p:nvPr>
            <p:ph type="dt" sz="half" idx="10"/>
          </p:nvPr>
        </p:nvSpPr>
        <p:spPr/>
        <p:txBody>
          <a:bodyPr/>
          <a:lstStyle/>
          <a:p>
            <a:fld id="{53AC1781-7026-414D-B4A4-521B29D3B2B2}" type="datetimeFigureOut">
              <a:rPr lang="zh-CN" altLang="en-US" smtClean="0"/>
              <a:t>2025/4/24</a:t>
            </a:fld>
            <a:endParaRPr lang="zh-CN" altLang="en-US"/>
          </a:p>
        </p:txBody>
      </p:sp>
      <p:sp>
        <p:nvSpPr>
          <p:cNvPr id="5" name="页脚占位符 4">
            <a:extLst>
              <a:ext uri="{FF2B5EF4-FFF2-40B4-BE49-F238E27FC236}">
                <a16:creationId xmlns="" xmlns:a16="http://schemas.microsoft.com/office/drawing/2014/main" id="{1D3864C8-5D66-02FB-6C76-8F9ED8D2F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F665569-AAD9-D556-9EA8-6B1E3D7FC05D}"/>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2994824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20997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91792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06886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97909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62910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83304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95259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02637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53175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9103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220992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1506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0919788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500091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8441555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26997816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907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949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9CBFAC99-F106-983E-7038-222C011383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 xmlns:a16="http://schemas.microsoft.com/office/drawing/2014/main" id="{B510B3DB-F06C-2F8B-A3DF-9134E79F42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2" name="图片 11">
            <a:extLst>
              <a:ext uri="{FF2B5EF4-FFF2-40B4-BE49-F238E27FC236}">
                <a16:creationId xmlns="" xmlns:a16="http://schemas.microsoft.com/office/drawing/2014/main" id="{655B8588-1478-9A3D-A3E9-469372EC38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26" name="图片 25">
            <a:extLst>
              <a:ext uri="{FF2B5EF4-FFF2-40B4-BE49-F238E27FC236}">
                <a16:creationId xmlns="" xmlns:a16="http://schemas.microsoft.com/office/drawing/2014/main" id="{7B810799-3F1B-0F7B-5B75-3F1BC8130F0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spTree>
    <p:extLst>
      <p:ext uri="{BB962C8B-B14F-4D97-AF65-F5344CB8AC3E}">
        <p14:creationId xmlns:p14="http://schemas.microsoft.com/office/powerpoint/2010/main" val="30825795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7371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24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563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654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60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410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789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236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202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4686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EFC1C3"/>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5C637DE5-3D00-7089-7A10-1C039DF79D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9272"/>
            <a:ext cx="12192000" cy="5389659"/>
          </a:xfrm>
          <a:prstGeom prst="rect">
            <a:avLst/>
          </a:prstGeom>
        </p:spPr>
      </p:pic>
      <p:pic>
        <p:nvPicPr>
          <p:cNvPr id="8" name="图片 7">
            <a:extLst>
              <a:ext uri="{FF2B5EF4-FFF2-40B4-BE49-F238E27FC236}">
                <a16:creationId xmlns="" xmlns:a16="http://schemas.microsoft.com/office/drawing/2014/main" id="{969755C6-CBE7-3DDB-1ECC-573145A822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30" r="7801" b="13184"/>
          <a:stretch/>
        </p:blipFill>
        <p:spPr>
          <a:xfrm>
            <a:off x="-1" y="0"/>
            <a:ext cx="12192001" cy="6858000"/>
          </a:xfrm>
          <a:prstGeom prst="rect">
            <a:avLst/>
          </a:prstGeom>
        </p:spPr>
      </p:pic>
      <p:pic>
        <p:nvPicPr>
          <p:cNvPr id="9" name="图片 8">
            <a:extLst>
              <a:ext uri="{FF2B5EF4-FFF2-40B4-BE49-F238E27FC236}">
                <a16:creationId xmlns="" xmlns:a16="http://schemas.microsoft.com/office/drawing/2014/main" id="{ED6ED33F-6D51-71D7-B75F-C0788A9E9C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099304"/>
            <a:ext cx="3593980" cy="4302764"/>
          </a:xfrm>
          <a:prstGeom prst="rect">
            <a:avLst/>
          </a:prstGeom>
        </p:spPr>
      </p:pic>
      <p:pic>
        <p:nvPicPr>
          <p:cNvPr id="10" name="图片 9">
            <a:extLst>
              <a:ext uri="{FF2B5EF4-FFF2-40B4-BE49-F238E27FC236}">
                <a16:creationId xmlns="" xmlns:a16="http://schemas.microsoft.com/office/drawing/2014/main" id="{2D041C48-6121-8CCF-F3DD-C585655590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16124" y="0"/>
            <a:ext cx="2475876" cy="2286000"/>
          </a:xfrm>
          <a:prstGeom prst="rect">
            <a:avLst/>
          </a:prstGeom>
        </p:spPr>
      </p:pic>
      <p:pic>
        <p:nvPicPr>
          <p:cNvPr id="11" name="图片 10">
            <a:extLst>
              <a:ext uri="{FF2B5EF4-FFF2-40B4-BE49-F238E27FC236}">
                <a16:creationId xmlns="" xmlns:a16="http://schemas.microsoft.com/office/drawing/2014/main" id="{4341D321-48BC-BE54-7CFB-7BCCB1AF82C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25837" y="4204009"/>
            <a:ext cx="3766163" cy="2653990"/>
          </a:xfrm>
          <a:prstGeom prst="rect">
            <a:avLst/>
          </a:prstGeom>
        </p:spPr>
      </p:pic>
      <p:pic>
        <p:nvPicPr>
          <p:cNvPr id="12" name="图片 11">
            <a:extLst>
              <a:ext uri="{FF2B5EF4-FFF2-40B4-BE49-F238E27FC236}">
                <a16:creationId xmlns="" xmlns:a16="http://schemas.microsoft.com/office/drawing/2014/main" id="{21B85BC1-4FD0-7962-75AF-6780167B1AA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 y="0"/>
            <a:ext cx="1309695" cy="1770959"/>
          </a:xfrm>
          <a:prstGeom prst="rect">
            <a:avLst/>
          </a:prstGeom>
        </p:spPr>
      </p:pic>
      <p:pic>
        <p:nvPicPr>
          <p:cNvPr id="16" name="图片 15">
            <a:extLst>
              <a:ext uri="{FF2B5EF4-FFF2-40B4-BE49-F238E27FC236}">
                <a16:creationId xmlns="" xmlns:a16="http://schemas.microsoft.com/office/drawing/2014/main" id="{4546B12C-FA51-8A20-79FA-D98779E95BA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5400000">
            <a:off x="4535053" y="-2781012"/>
            <a:ext cx="1313008" cy="6858000"/>
          </a:xfrm>
          <a:prstGeom prst="rect">
            <a:avLst/>
          </a:prstGeom>
        </p:spPr>
      </p:pic>
      <p:pic>
        <p:nvPicPr>
          <p:cNvPr id="18" name="图片 17">
            <a:extLst>
              <a:ext uri="{FF2B5EF4-FFF2-40B4-BE49-F238E27FC236}">
                <a16:creationId xmlns="" xmlns:a16="http://schemas.microsoft.com/office/drawing/2014/main" id="{60102E6B-7CB5-1990-60CE-ED634A0F5EC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70810"/>
          <a:stretch/>
        </p:blipFill>
        <p:spPr>
          <a:xfrm>
            <a:off x="1974666" y="4841236"/>
            <a:ext cx="8687089" cy="2016764"/>
          </a:xfrm>
          <a:prstGeom prst="rect">
            <a:avLst/>
          </a:prstGeom>
        </p:spPr>
      </p:pic>
      <p:pic>
        <p:nvPicPr>
          <p:cNvPr id="20" name="图片 19">
            <a:extLst>
              <a:ext uri="{FF2B5EF4-FFF2-40B4-BE49-F238E27FC236}">
                <a16:creationId xmlns="" xmlns:a16="http://schemas.microsoft.com/office/drawing/2014/main" id="{CEDF7025-2387-7461-304C-C0C5DB00A90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21206" b="24042"/>
          <a:stretch/>
        </p:blipFill>
        <p:spPr>
          <a:xfrm>
            <a:off x="6788333" y="1648774"/>
            <a:ext cx="5403667" cy="5209225"/>
          </a:xfrm>
          <a:prstGeom prst="rect">
            <a:avLst/>
          </a:prstGeom>
        </p:spPr>
      </p:pic>
    </p:spTree>
    <p:extLst>
      <p:ext uri="{BB962C8B-B14F-4D97-AF65-F5344CB8AC3E}">
        <p14:creationId xmlns:p14="http://schemas.microsoft.com/office/powerpoint/2010/main" val="26856268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3883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9925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856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30569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0109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581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189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5871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6141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4328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5DC6B8"/>
        </a:solid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EC8651C5-C7D6-CCEC-45D1-ABDA906552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10" t="34442" b="9097"/>
          <a:stretch/>
        </p:blipFill>
        <p:spPr>
          <a:xfrm>
            <a:off x="-2" y="0"/>
            <a:ext cx="12192001" cy="6858000"/>
          </a:xfrm>
          <a:prstGeom prst="rect">
            <a:avLst/>
          </a:prstGeom>
        </p:spPr>
      </p:pic>
      <p:pic>
        <p:nvPicPr>
          <p:cNvPr id="13" name="图片 12">
            <a:extLst>
              <a:ext uri="{FF2B5EF4-FFF2-40B4-BE49-F238E27FC236}">
                <a16:creationId xmlns="" xmlns:a16="http://schemas.microsoft.com/office/drawing/2014/main" id="{A924FDA1-E06D-BFB3-EB37-C55921865F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0" y="5232400"/>
            <a:ext cx="6413500" cy="1625600"/>
          </a:xfrm>
          <a:prstGeom prst="rect">
            <a:avLst/>
          </a:prstGeom>
        </p:spPr>
      </p:pic>
      <p:pic>
        <p:nvPicPr>
          <p:cNvPr id="17" name="图片 16">
            <a:extLst>
              <a:ext uri="{FF2B5EF4-FFF2-40B4-BE49-F238E27FC236}">
                <a16:creationId xmlns="" xmlns:a16="http://schemas.microsoft.com/office/drawing/2014/main" id="{CEC336DC-B721-5A9A-7A02-B8AE3FD6133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5988" y="1269994"/>
            <a:ext cx="6096012" cy="6096012"/>
          </a:xfrm>
          <a:prstGeom prst="rect">
            <a:avLst/>
          </a:prstGeom>
        </p:spPr>
      </p:pic>
      <p:pic>
        <p:nvPicPr>
          <p:cNvPr id="19" name="图片 18">
            <a:extLst>
              <a:ext uri="{FF2B5EF4-FFF2-40B4-BE49-F238E27FC236}">
                <a16:creationId xmlns="" xmlns:a16="http://schemas.microsoft.com/office/drawing/2014/main" id="{DF1720EF-52A5-F3C8-AD8F-AFFCDA672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185" b="50000"/>
          <a:stretch/>
        </p:blipFill>
        <p:spPr>
          <a:xfrm flipV="1">
            <a:off x="-1" y="-2"/>
            <a:ext cx="2645897" cy="1574797"/>
          </a:xfrm>
          <a:prstGeom prst="rect">
            <a:avLst/>
          </a:prstGeom>
        </p:spPr>
      </p:pic>
      <p:pic>
        <p:nvPicPr>
          <p:cNvPr id="21" name="图片 20">
            <a:extLst>
              <a:ext uri="{FF2B5EF4-FFF2-40B4-BE49-F238E27FC236}">
                <a16:creationId xmlns="" xmlns:a16="http://schemas.microsoft.com/office/drawing/2014/main" id="{6FD00071-2E70-9DA9-ED0C-EB318B0525F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4535" b="-1"/>
          <a:stretch/>
        </p:blipFill>
        <p:spPr>
          <a:xfrm>
            <a:off x="9143994" y="-2"/>
            <a:ext cx="2724160" cy="2055820"/>
          </a:xfrm>
          <a:prstGeom prst="rect">
            <a:avLst/>
          </a:prstGeom>
        </p:spPr>
      </p:pic>
      <p:pic>
        <p:nvPicPr>
          <p:cNvPr id="22" name="图片 21">
            <a:extLst>
              <a:ext uri="{FF2B5EF4-FFF2-40B4-BE49-F238E27FC236}">
                <a16:creationId xmlns="" xmlns:a16="http://schemas.microsoft.com/office/drawing/2014/main" id="{3AA115E3-B859-A46A-818E-9B3DD278E0F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25437"/>
          <a:stretch/>
        </p:blipFill>
        <p:spPr>
          <a:xfrm>
            <a:off x="7413617" y="-2"/>
            <a:ext cx="1997077" cy="1489073"/>
          </a:xfrm>
          <a:prstGeom prst="rect">
            <a:avLst/>
          </a:prstGeom>
        </p:spPr>
      </p:pic>
    </p:spTree>
    <p:extLst>
      <p:ext uri="{BB962C8B-B14F-4D97-AF65-F5344CB8AC3E}">
        <p14:creationId xmlns:p14="http://schemas.microsoft.com/office/powerpoint/2010/main" val="11230799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11947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68806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7384" indent="0" algn="ctr">
              <a:buNone/>
              <a:defRPr/>
            </a:lvl2pPr>
            <a:lvl3pPr marL="1074767" indent="0" algn="ctr">
              <a:buNone/>
              <a:defRPr/>
            </a:lvl3pPr>
            <a:lvl4pPr marL="1612151" indent="0" algn="ctr">
              <a:buNone/>
              <a:defRPr/>
            </a:lvl4pPr>
            <a:lvl5pPr marL="2149534" indent="0" algn="ctr">
              <a:buNone/>
              <a:defRPr/>
            </a:lvl5pPr>
            <a:lvl6pPr marL="2686918" indent="0" algn="ctr">
              <a:buNone/>
              <a:defRPr/>
            </a:lvl6pPr>
            <a:lvl7pPr marL="3224301" indent="0" algn="ctr">
              <a:buNone/>
              <a:defRPr/>
            </a:lvl7pPr>
            <a:lvl8pPr marL="3761686" indent="0" algn="ctr">
              <a:buNone/>
              <a:defRPr/>
            </a:lvl8pPr>
            <a:lvl9pPr marL="429907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956" fontAlgn="base">
              <a:spcBef>
                <a:spcPct val="0"/>
              </a:spcBef>
              <a:spcAft>
                <a:spcPct val="0"/>
              </a:spcAft>
              <a:defRPr/>
            </a:pPr>
            <a:fld id="{FEB01423-D198-4896-B996-AF6CD71AA325}" type="slidenum">
              <a:rPr lang="en-US" altLang="en-US" smtClean="0">
                <a:solidFill>
                  <a:srgbClr val="000000"/>
                </a:solidFill>
              </a:rPr>
              <a:pPr defTabSz="68395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18869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956" fontAlgn="base">
              <a:spcBef>
                <a:spcPct val="0"/>
              </a:spcBef>
              <a:spcAft>
                <a:spcPct val="0"/>
              </a:spcAft>
              <a:defRPr/>
            </a:pPr>
            <a:fld id="{F100BA3F-51CF-473C-BBC7-9F80CB3FD932}" type="slidenum">
              <a:rPr lang="en-US" altLang="en-US" smtClean="0">
                <a:solidFill>
                  <a:srgbClr val="000000"/>
                </a:solidFill>
              </a:rPr>
              <a:pPr defTabSz="68395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59895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3" b="1" cap="all"/>
            </a:lvl1pPr>
          </a:lstStyle>
          <a:p>
            <a:r>
              <a:rPr lang="en-US"/>
              <a:t>Click to edit Master title style</a:t>
            </a:r>
            <a:endParaRPr lang="vi-VN"/>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319"/>
            </a:lvl1pPr>
            <a:lvl2pPr marL="537384" indent="0">
              <a:buNone/>
              <a:defRPr sz="2094"/>
            </a:lvl2pPr>
            <a:lvl3pPr marL="1074767" indent="0">
              <a:buNone/>
              <a:defRPr sz="1870"/>
            </a:lvl3pPr>
            <a:lvl4pPr marL="1612151" indent="0">
              <a:buNone/>
              <a:defRPr sz="1646"/>
            </a:lvl4pPr>
            <a:lvl5pPr marL="2149534" indent="0">
              <a:buNone/>
              <a:defRPr sz="1646"/>
            </a:lvl5pPr>
            <a:lvl6pPr marL="2686918" indent="0">
              <a:buNone/>
              <a:defRPr sz="1646"/>
            </a:lvl6pPr>
            <a:lvl7pPr marL="3224301" indent="0">
              <a:buNone/>
              <a:defRPr sz="1646"/>
            </a:lvl7pPr>
            <a:lvl8pPr marL="3761686" indent="0">
              <a:buNone/>
              <a:defRPr sz="1646"/>
            </a:lvl8pPr>
            <a:lvl9pPr marL="4299070" indent="0">
              <a:buNone/>
              <a:defRPr sz="164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956" fontAlgn="base">
              <a:spcBef>
                <a:spcPct val="0"/>
              </a:spcBef>
              <a:spcAft>
                <a:spcPct val="0"/>
              </a:spcAft>
              <a:defRPr/>
            </a:pPr>
            <a:fld id="{E5E9DFC9-E0D6-4E70-95EC-EE956DA6257B}" type="slidenum">
              <a:rPr lang="en-US" altLang="en-US" smtClean="0">
                <a:solidFill>
                  <a:srgbClr val="000000"/>
                </a:solidFill>
              </a:rPr>
              <a:pPr defTabSz="68395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45910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3292"/>
            </a:lvl1pPr>
            <a:lvl2pPr>
              <a:defRPr sz="2842"/>
            </a:lvl2pPr>
            <a:lvl3pPr>
              <a:defRPr sz="2319"/>
            </a:lvl3pPr>
            <a:lvl4pPr>
              <a:defRPr sz="2094"/>
            </a:lvl4pPr>
            <a:lvl5pPr>
              <a:defRPr sz="2094"/>
            </a:lvl5pPr>
            <a:lvl6pPr>
              <a:defRPr sz="2094"/>
            </a:lvl6pPr>
            <a:lvl7pPr>
              <a:defRPr sz="2094"/>
            </a:lvl7pPr>
            <a:lvl8pPr>
              <a:defRPr sz="2094"/>
            </a:lvl8pPr>
            <a:lvl9pPr>
              <a:defRPr sz="20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3292"/>
            </a:lvl1pPr>
            <a:lvl2pPr>
              <a:defRPr sz="2842"/>
            </a:lvl2pPr>
            <a:lvl3pPr>
              <a:defRPr sz="2319"/>
            </a:lvl3pPr>
            <a:lvl4pPr>
              <a:defRPr sz="2094"/>
            </a:lvl4pPr>
            <a:lvl5pPr>
              <a:defRPr sz="2094"/>
            </a:lvl5pPr>
            <a:lvl6pPr>
              <a:defRPr sz="2094"/>
            </a:lvl6pPr>
            <a:lvl7pPr>
              <a:defRPr sz="2094"/>
            </a:lvl7pPr>
            <a:lvl8pPr>
              <a:defRPr sz="2094"/>
            </a:lvl8pPr>
            <a:lvl9pPr>
              <a:defRPr sz="20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3956" fontAlgn="base">
              <a:spcBef>
                <a:spcPct val="0"/>
              </a:spcBef>
              <a:spcAft>
                <a:spcPct val="0"/>
              </a:spcAft>
              <a:defRPr/>
            </a:pPr>
            <a:fld id="{5EEE0E17-1536-48C6-87E3-A861F0C00F04}" type="slidenum">
              <a:rPr lang="en-US" altLang="en-US" smtClean="0">
                <a:solidFill>
                  <a:srgbClr val="000000"/>
                </a:solidFill>
              </a:rPr>
              <a:pPr defTabSz="68395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21171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842" b="1"/>
            </a:lvl1pPr>
            <a:lvl2pPr marL="537384" indent="0">
              <a:buNone/>
              <a:defRPr sz="2319" b="1"/>
            </a:lvl2pPr>
            <a:lvl3pPr marL="1074767" indent="0">
              <a:buNone/>
              <a:defRPr sz="2094" b="1"/>
            </a:lvl3pPr>
            <a:lvl4pPr marL="1612151" indent="0">
              <a:buNone/>
              <a:defRPr sz="1870" b="1"/>
            </a:lvl4pPr>
            <a:lvl5pPr marL="2149534" indent="0">
              <a:buNone/>
              <a:defRPr sz="1870" b="1"/>
            </a:lvl5pPr>
            <a:lvl6pPr marL="2686918" indent="0">
              <a:buNone/>
              <a:defRPr sz="1870" b="1"/>
            </a:lvl6pPr>
            <a:lvl7pPr marL="3224301" indent="0">
              <a:buNone/>
              <a:defRPr sz="1870" b="1"/>
            </a:lvl7pPr>
            <a:lvl8pPr marL="3761686" indent="0">
              <a:buNone/>
              <a:defRPr sz="1870" b="1"/>
            </a:lvl8pPr>
            <a:lvl9pPr marL="4299070" indent="0">
              <a:buNone/>
              <a:defRPr sz="187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842"/>
            </a:lvl1pPr>
            <a:lvl2pPr>
              <a:defRPr sz="2319"/>
            </a:lvl2pPr>
            <a:lvl3pPr>
              <a:defRPr sz="2094"/>
            </a:lvl3pPr>
            <a:lvl4pPr>
              <a:defRPr sz="1870"/>
            </a:lvl4pPr>
            <a:lvl5pPr>
              <a:defRPr sz="1870"/>
            </a:lvl5pPr>
            <a:lvl6pPr>
              <a:defRPr sz="1870"/>
            </a:lvl6pPr>
            <a:lvl7pPr>
              <a:defRPr sz="1870"/>
            </a:lvl7pPr>
            <a:lvl8pPr>
              <a:defRPr sz="1870"/>
            </a:lvl8pPr>
            <a:lvl9pPr>
              <a:defRPr sz="18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2" b="1"/>
            </a:lvl1pPr>
            <a:lvl2pPr marL="537384" indent="0">
              <a:buNone/>
              <a:defRPr sz="2319" b="1"/>
            </a:lvl2pPr>
            <a:lvl3pPr marL="1074767" indent="0">
              <a:buNone/>
              <a:defRPr sz="2094" b="1"/>
            </a:lvl3pPr>
            <a:lvl4pPr marL="1612151" indent="0">
              <a:buNone/>
              <a:defRPr sz="1870" b="1"/>
            </a:lvl4pPr>
            <a:lvl5pPr marL="2149534" indent="0">
              <a:buNone/>
              <a:defRPr sz="1870" b="1"/>
            </a:lvl5pPr>
            <a:lvl6pPr marL="2686918" indent="0">
              <a:buNone/>
              <a:defRPr sz="1870" b="1"/>
            </a:lvl6pPr>
            <a:lvl7pPr marL="3224301" indent="0">
              <a:buNone/>
              <a:defRPr sz="1870" b="1"/>
            </a:lvl7pPr>
            <a:lvl8pPr marL="3761686" indent="0">
              <a:buNone/>
              <a:defRPr sz="1870" b="1"/>
            </a:lvl8pPr>
            <a:lvl9pPr marL="4299070" indent="0">
              <a:buNone/>
              <a:defRPr sz="187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2"/>
            </a:lvl1pPr>
            <a:lvl2pPr>
              <a:defRPr sz="2319"/>
            </a:lvl2pPr>
            <a:lvl3pPr>
              <a:defRPr sz="2094"/>
            </a:lvl3pPr>
            <a:lvl4pPr>
              <a:defRPr sz="1870"/>
            </a:lvl4pPr>
            <a:lvl5pPr>
              <a:defRPr sz="1870"/>
            </a:lvl5pPr>
            <a:lvl6pPr>
              <a:defRPr sz="1870"/>
            </a:lvl6pPr>
            <a:lvl7pPr>
              <a:defRPr sz="1870"/>
            </a:lvl7pPr>
            <a:lvl8pPr>
              <a:defRPr sz="1870"/>
            </a:lvl8pPr>
            <a:lvl9pPr>
              <a:defRPr sz="18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3956" fontAlgn="base">
              <a:spcBef>
                <a:spcPct val="0"/>
              </a:spcBef>
              <a:spcAft>
                <a:spcPct val="0"/>
              </a:spcAft>
              <a:defRPr/>
            </a:pPr>
            <a:fld id="{8830A47B-B3AA-4408-B89E-78641CC5715A}" type="slidenum">
              <a:rPr lang="en-US" altLang="en-US" smtClean="0">
                <a:solidFill>
                  <a:srgbClr val="000000"/>
                </a:solidFill>
              </a:rPr>
              <a:pPr defTabSz="68395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71018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3956" fontAlgn="base">
              <a:spcBef>
                <a:spcPct val="0"/>
              </a:spcBef>
              <a:spcAft>
                <a:spcPct val="0"/>
              </a:spcAft>
              <a:defRPr/>
            </a:pPr>
            <a:fld id="{58D8FA65-B14B-4883-88C7-F7A3A55E9A2F}" type="slidenum">
              <a:rPr lang="en-US" altLang="en-US" smtClean="0">
                <a:solidFill>
                  <a:srgbClr val="000000"/>
                </a:solidFill>
              </a:rPr>
              <a:pPr defTabSz="68395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604519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3956" fontAlgn="base">
              <a:spcBef>
                <a:spcPct val="0"/>
              </a:spcBef>
              <a:spcAft>
                <a:spcPct val="0"/>
              </a:spcAft>
              <a:defRPr/>
            </a:pPr>
            <a:fld id="{C38BE4F5-A3A4-4A0F-A638-D990D725B4CA}" type="slidenum">
              <a:rPr lang="en-US" altLang="en-US" smtClean="0">
                <a:solidFill>
                  <a:srgbClr val="000000"/>
                </a:solidFill>
              </a:rPr>
              <a:pPr defTabSz="68395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35280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19" b="1"/>
            </a:lvl1pPr>
          </a:lstStyle>
          <a:p>
            <a:r>
              <a:rPr lang="en-US"/>
              <a:t>Click to edit Master title style</a:t>
            </a:r>
            <a:endParaRPr lang="vi-VN"/>
          </a:p>
        </p:txBody>
      </p:sp>
      <p:sp>
        <p:nvSpPr>
          <p:cNvPr id="3" name="Content Placeholder 2"/>
          <p:cNvSpPr>
            <a:spLocks noGrp="1"/>
          </p:cNvSpPr>
          <p:nvPr>
            <p:ph idx="1"/>
          </p:nvPr>
        </p:nvSpPr>
        <p:spPr>
          <a:xfrm>
            <a:off x="4766734" y="273053"/>
            <a:ext cx="6815667" cy="5853113"/>
          </a:xfrm>
        </p:spPr>
        <p:txBody>
          <a:bodyPr/>
          <a:lstStyle>
            <a:lvl1pPr>
              <a:defRPr sz="3740"/>
            </a:lvl1pPr>
            <a:lvl2pPr>
              <a:defRPr sz="3292"/>
            </a:lvl2pPr>
            <a:lvl3pPr>
              <a:defRPr sz="2842"/>
            </a:lvl3pPr>
            <a:lvl4pPr>
              <a:defRPr sz="2319"/>
            </a:lvl4pPr>
            <a:lvl5pPr>
              <a:defRPr sz="2319"/>
            </a:lvl5pPr>
            <a:lvl6pPr>
              <a:defRPr sz="2319"/>
            </a:lvl6pPr>
            <a:lvl7pPr>
              <a:defRPr sz="2319"/>
            </a:lvl7pPr>
            <a:lvl8pPr>
              <a:defRPr sz="2319"/>
            </a:lvl8pPr>
            <a:lvl9pPr>
              <a:defRPr sz="23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646"/>
            </a:lvl1pPr>
            <a:lvl2pPr marL="537384" indent="0">
              <a:buNone/>
              <a:defRPr sz="1421"/>
            </a:lvl2pPr>
            <a:lvl3pPr marL="1074767" indent="0">
              <a:buNone/>
              <a:defRPr sz="1196"/>
            </a:lvl3pPr>
            <a:lvl4pPr marL="1612151" indent="0">
              <a:buNone/>
              <a:defRPr sz="1048"/>
            </a:lvl4pPr>
            <a:lvl5pPr marL="2149534" indent="0">
              <a:buNone/>
              <a:defRPr sz="1048"/>
            </a:lvl5pPr>
            <a:lvl6pPr marL="2686918" indent="0">
              <a:buNone/>
              <a:defRPr sz="1048"/>
            </a:lvl6pPr>
            <a:lvl7pPr marL="3224301" indent="0">
              <a:buNone/>
              <a:defRPr sz="1048"/>
            </a:lvl7pPr>
            <a:lvl8pPr marL="3761686" indent="0">
              <a:buNone/>
              <a:defRPr sz="1048"/>
            </a:lvl8pPr>
            <a:lvl9pPr marL="4299070" indent="0">
              <a:buNone/>
              <a:defRPr sz="104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3956" fontAlgn="base">
              <a:spcBef>
                <a:spcPct val="0"/>
              </a:spcBef>
              <a:spcAft>
                <a:spcPct val="0"/>
              </a:spcAft>
              <a:defRPr/>
            </a:pPr>
            <a:fld id="{0C99C05A-73D7-488D-87AE-9FA1D515BA90}" type="slidenum">
              <a:rPr lang="en-US" altLang="en-US" smtClean="0">
                <a:solidFill>
                  <a:srgbClr val="000000"/>
                </a:solidFill>
              </a:rPr>
              <a:pPr defTabSz="68395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78631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831D3B3-BAD0-4D98-AD34-909A480CA4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13" name="图片 12">
            <a:extLst>
              <a:ext uri="{FF2B5EF4-FFF2-40B4-BE49-F238E27FC236}">
                <a16:creationId xmlns="" xmlns:a16="http://schemas.microsoft.com/office/drawing/2014/main" id="{BD765A4E-73F2-FA71-F4B4-298B9E3E22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 xmlns:a16="http://schemas.microsoft.com/office/drawing/2014/main" id="{88CBA20D-3FAE-C55F-413D-1A9CAD273C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flipV="1">
            <a:off x="1233939" y="3476295"/>
            <a:ext cx="2165335" cy="4633213"/>
          </a:xfrm>
          <a:prstGeom prst="rect">
            <a:avLst/>
          </a:prstGeom>
        </p:spPr>
      </p:pic>
      <p:pic>
        <p:nvPicPr>
          <p:cNvPr id="15" name="图片 14">
            <a:extLst>
              <a:ext uri="{FF2B5EF4-FFF2-40B4-BE49-F238E27FC236}">
                <a16:creationId xmlns="" xmlns:a16="http://schemas.microsoft.com/office/drawing/2014/main" id="{6681B8BC-A37E-D8F6-6E49-AE7416F737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8640" y="1509805"/>
            <a:ext cx="3450757" cy="5348195"/>
          </a:xfrm>
          <a:prstGeom prst="rect">
            <a:avLst/>
          </a:prstGeom>
        </p:spPr>
      </p:pic>
    </p:spTree>
    <p:extLst>
      <p:ext uri="{BB962C8B-B14F-4D97-AF65-F5344CB8AC3E}">
        <p14:creationId xmlns:p14="http://schemas.microsoft.com/office/powerpoint/2010/main" val="166016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319" b="1"/>
            </a:lvl1pPr>
          </a:lstStyle>
          <a:p>
            <a:r>
              <a:rPr lang="en-US"/>
              <a:t>Click to edit Master title style</a:t>
            </a:r>
            <a:endParaRPr lang="vi-VN"/>
          </a:p>
        </p:txBody>
      </p:sp>
      <p:sp>
        <p:nvSpPr>
          <p:cNvPr id="3" name="Picture Placeholder 2"/>
          <p:cNvSpPr>
            <a:spLocks noGrp="1"/>
          </p:cNvSpPr>
          <p:nvPr>
            <p:ph type="pic" idx="1"/>
          </p:nvPr>
        </p:nvSpPr>
        <p:spPr>
          <a:xfrm>
            <a:off x="2389719" y="612775"/>
            <a:ext cx="7315200" cy="4114800"/>
          </a:xfrm>
        </p:spPr>
        <p:txBody>
          <a:bodyPr/>
          <a:lstStyle>
            <a:lvl1pPr marL="0" indent="0">
              <a:buNone/>
              <a:defRPr sz="3740"/>
            </a:lvl1pPr>
            <a:lvl2pPr marL="537384" indent="0">
              <a:buNone/>
              <a:defRPr sz="3292"/>
            </a:lvl2pPr>
            <a:lvl3pPr marL="1074767" indent="0">
              <a:buNone/>
              <a:defRPr sz="2842"/>
            </a:lvl3pPr>
            <a:lvl4pPr marL="1612151" indent="0">
              <a:buNone/>
              <a:defRPr sz="2319"/>
            </a:lvl4pPr>
            <a:lvl5pPr marL="2149534" indent="0">
              <a:buNone/>
              <a:defRPr sz="2319"/>
            </a:lvl5pPr>
            <a:lvl6pPr marL="2686918" indent="0">
              <a:buNone/>
              <a:defRPr sz="2319"/>
            </a:lvl6pPr>
            <a:lvl7pPr marL="3224301" indent="0">
              <a:buNone/>
              <a:defRPr sz="2319"/>
            </a:lvl7pPr>
            <a:lvl8pPr marL="3761686" indent="0">
              <a:buNone/>
              <a:defRPr sz="2319"/>
            </a:lvl8pPr>
            <a:lvl9pPr marL="4299070" indent="0">
              <a:buNone/>
              <a:defRPr sz="2319"/>
            </a:lvl9pPr>
          </a:lstStyle>
          <a:p>
            <a:pPr lvl="0"/>
            <a:endParaRPr lang="vi-VN" noProof="0"/>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46"/>
            </a:lvl1pPr>
            <a:lvl2pPr marL="537384" indent="0">
              <a:buNone/>
              <a:defRPr sz="1421"/>
            </a:lvl2pPr>
            <a:lvl3pPr marL="1074767" indent="0">
              <a:buNone/>
              <a:defRPr sz="1196"/>
            </a:lvl3pPr>
            <a:lvl4pPr marL="1612151" indent="0">
              <a:buNone/>
              <a:defRPr sz="1048"/>
            </a:lvl4pPr>
            <a:lvl5pPr marL="2149534" indent="0">
              <a:buNone/>
              <a:defRPr sz="1048"/>
            </a:lvl5pPr>
            <a:lvl6pPr marL="2686918" indent="0">
              <a:buNone/>
              <a:defRPr sz="1048"/>
            </a:lvl6pPr>
            <a:lvl7pPr marL="3224301" indent="0">
              <a:buNone/>
              <a:defRPr sz="1048"/>
            </a:lvl7pPr>
            <a:lvl8pPr marL="3761686" indent="0">
              <a:buNone/>
              <a:defRPr sz="1048"/>
            </a:lvl8pPr>
            <a:lvl9pPr marL="4299070" indent="0">
              <a:buNone/>
              <a:defRPr sz="104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3956" fontAlgn="base">
              <a:spcBef>
                <a:spcPct val="0"/>
              </a:spcBef>
              <a:spcAft>
                <a:spcPct val="0"/>
              </a:spcAft>
              <a:defRPr/>
            </a:pPr>
            <a:fld id="{72090DF4-68DF-4AAF-98F9-EB3836BAB8B4}" type="slidenum">
              <a:rPr lang="en-US" altLang="en-US" smtClean="0">
                <a:solidFill>
                  <a:srgbClr val="000000"/>
                </a:solidFill>
              </a:rPr>
              <a:pPr defTabSz="68395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17451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956" fontAlgn="base">
              <a:spcBef>
                <a:spcPct val="0"/>
              </a:spcBef>
              <a:spcAft>
                <a:spcPct val="0"/>
              </a:spcAft>
              <a:defRPr/>
            </a:pPr>
            <a:fld id="{29D28DD1-89CB-4A9B-8160-1008CEEB8C29}" type="slidenum">
              <a:rPr lang="en-US" altLang="en-US" smtClean="0">
                <a:solidFill>
                  <a:srgbClr val="000000"/>
                </a:solidFill>
              </a:rPr>
              <a:pPr defTabSz="68395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2089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95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956" fontAlgn="base">
              <a:spcBef>
                <a:spcPct val="0"/>
              </a:spcBef>
              <a:spcAft>
                <a:spcPct val="0"/>
              </a:spcAft>
              <a:defRPr/>
            </a:pPr>
            <a:fld id="{774A9502-423E-4957-ACD4-EFEAFA456813}" type="slidenum">
              <a:rPr lang="en-US" altLang="en-US" smtClean="0">
                <a:solidFill>
                  <a:srgbClr val="000000"/>
                </a:solidFill>
              </a:rPr>
              <a:pPr defTabSz="68395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35189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231" indent="0" algn="ctr">
              <a:buNone/>
              <a:defRPr>
                <a:solidFill>
                  <a:schemeClr val="tx1">
                    <a:tint val="75000"/>
                  </a:schemeClr>
                </a:solidFill>
              </a:defRPr>
            </a:lvl2pPr>
            <a:lvl3pPr marL="1086462" indent="0" algn="ctr">
              <a:buNone/>
              <a:defRPr>
                <a:solidFill>
                  <a:schemeClr val="tx1">
                    <a:tint val="75000"/>
                  </a:schemeClr>
                </a:solidFill>
              </a:defRPr>
            </a:lvl3pPr>
            <a:lvl4pPr marL="1629694" indent="0" algn="ctr">
              <a:buNone/>
              <a:defRPr>
                <a:solidFill>
                  <a:schemeClr val="tx1">
                    <a:tint val="75000"/>
                  </a:schemeClr>
                </a:solidFill>
              </a:defRPr>
            </a:lvl4pPr>
            <a:lvl5pPr marL="2172926" indent="0" algn="ctr">
              <a:buNone/>
              <a:defRPr>
                <a:solidFill>
                  <a:schemeClr val="tx1">
                    <a:tint val="75000"/>
                  </a:schemeClr>
                </a:solidFill>
              </a:defRPr>
            </a:lvl5pPr>
            <a:lvl6pPr marL="2716158" indent="0" algn="ctr">
              <a:buNone/>
              <a:defRPr>
                <a:solidFill>
                  <a:schemeClr val="tx1">
                    <a:tint val="75000"/>
                  </a:schemeClr>
                </a:solidFill>
              </a:defRPr>
            </a:lvl6pPr>
            <a:lvl7pPr marL="3259389" indent="0" algn="ctr">
              <a:buNone/>
              <a:defRPr>
                <a:solidFill>
                  <a:schemeClr val="tx1">
                    <a:tint val="75000"/>
                  </a:schemeClr>
                </a:solidFill>
              </a:defRPr>
            </a:lvl7pPr>
            <a:lvl8pPr marL="3802620" indent="0" algn="ctr">
              <a:buNone/>
              <a:defRPr>
                <a:solidFill>
                  <a:schemeClr val="tx1">
                    <a:tint val="75000"/>
                  </a:schemeClr>
                </a:solidFill>
              </a:defRPr>
            </a:lvl8pPr>
            <a:lvl9pPr marL="43458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86462">
              <a:defRPr/>
            </a:pPr>
            <a:fld id="{774B3276-3901-471F-8285-C92A8E75787C}" type="datetimeFigureOut">
              <a:rPr lang="en-US" smtClean="0">
                <a:solidFill>
                  <a:prstClr val="black">
                    <a:tint val="75000"/>
                  </a:prstClr>
                </a:solidFill>
              </a:rPr>
              <a:pPr defTabSz="1086462">
                <a:def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6462">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6462">
              <a:defRPr/>
            </a:pPr>
            <a:fld id="{4356E0E0-0191-4DF9-B347-48BEABCB12B3}" type="slidenum">
              <a:rPr lang="en-US" smtClean="0">
                <a:solidFill>
                  <a:prstClr val="black">
                    <a:tint val="75000"/>
                  </a:prstClr>
                </a:solidFill>
              </a:rPr>
              <a:pPr defTabSz="1086462">
                <a:defRPr/>
              </a:pPr>
              <a:t>‹#›</a:t>
            </a:fld>
            <a:endParaRPr lang="en-US">
              <a:solidFill>
                <a:prstClr val="black">
                  <a:tint val="75000"/>
                </a:prstClr>
              </a:solidFill>
            </a:endParaRPr>
          </a:p>
        </p:txBody>
      </p:sp>
    </p:spTree>
    <p:extLst>
      <p:ext uri="{BB962C8B-B14F-4D97-AF65-F5344CB8AC3E}">
        <p14:creationId xmlns:p14="http://schemas.microsoft.com/office/powerpoint/2010/main" val="3310948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6462">
              <a:defRPr/>
            </a:pPr>
            <a:fld id="{774B3276-3901-471F-8285-C92A8E75787C}" type="datetimeFigureOut">
              <a:rPr lang="en-US" smtClean="0">
                <a:solidFill>
                  <a:prstClr val="black">
                    <a:tint val="75000"/>
                  </a:prstClr>
                </a:solidFill>
              </a:rPr>
              <a:pPr defTabSz="1086462">
                <a:def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6462">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6462">
              <a:defRPr/>
            </a:pPr>
            <a:fld id="{4356E0E0-0191-4DF9-B347-48BEABCB12B3}" type="slidenum">
              <a:rPr lang="en-US" smtClean="0">
                <a:solidFill>
                  <a:prstClr val="black">
                    <a:tint val="75000"/>
                  </a:prstClr>
                </a:solidFill>
              </a:rPr>
              <a:pPr defTabSz="1086462">
                <a:defRPr/>
              </a:pPr>
              <a:t>‹#›</a:t>
            </a:fld>
            <a:endParaRPr lang="en-US">
              <a:solidFill>
                <a:prstClr val="black">
                  <a:tint val="75000"/>
                </a:prstClr>
              </a:solidFill>
            </a:endParaRPr>
          </a:p>
        </p:txBody>
      </p:sp>
    </p:spTree>
    <p:extLst>
      <p:ext uri="{BB962C8B-B14F-4D97-AF65-F5344CB8AC3E}">
        <p14:creationId xmlns:p14="http://schemas.microsoft.com/office/powerpoint/2010/main" val="966525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88"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94">
                <a:solidFill>
                  <a:schemeClr val="tx1">
                    <a:tint val="75000"/>
                  </a:schemeClr>
                </a:solidFill>
              </a:defRPr>
            </a:lvl1pPr>
            <a:lvl2pPr marL="543231" indent="0">
              <a:buNone/>
              <a:defRPr sz="2169">
                <a:solidFill>
                  <a:schemeClr val="tx1">
                    <a:tint val="75000"/>
                  </a:schemeClr>
                </a:solidFill>
              </a:defRPr>
            </a:lvl2pPr>
            <a:lvl3pPr marL="1086462" indent="0">
              <a:buNone/>
              <a:defRPr sz="1870">
                <a:solidFill>
                  <a:schemeClr val="tx1">
                    <a:tint val="75000"/>
                  </a:schemeClr>
                </a:solidFill>
              </a:defRPr>
            </a:lvl3pPr>
            <a:lvl4pPr marL="1629694" indent="0">
              <a:buNone/>
              <a:defRPr sz="1646">
                <a:solidFill>
                  <a:schemeClr val="tx1">
                    <a:tint val="75000"/>
                  </a:schemeClr>
                </a:solidFill>
              </a:defRPr>
            </a:lvl4pPr>
            <a:lvl5pPr marL="2172926" indent="0">
              <a:buNone/>
              <a:defRPr sz="1646">
                <a:solidFill>
                  <a:schemeClr val="tx1">
                    <a:tint val="75000"/>
                  </a:schemeClr>
                </a:solidFill>
              </a:defRPr>
            </a:lvl5pPr>
            <a:lvl6pPr marL="2716158" indent="0">
              <a:buNone/>
              <a:defRPr sz="1646">
                <a:solidFill>
                  <a:schemeClr val="tx1">
                    <a:tint val="75000"/>
                  </a:schemeClr>
                </a:solidFill>
              </a:defRPr>
            </a:lvl6pPr>
            <a:lvl7pPr marL="3259389" indent="0">
              <a:buNone/>
              <a:defRPr sz="1646">
                <a:solidFill>
                  <a:schemeClr val="tx1">
                    <a:tint val="75000"/>
                  </a:schemeClr>
                </a:solidFill>
              </a:defRPr>
            </a:lvl7pPr>
            <a:lvl8pPr marL="3802620" indent="0">
              <a:buNone/>
              <a:defRPr sz="1646">
                <a:solidFill>
                  <a:schemeClr val="tx1">
                    <a:tint val="75000"/>
                  </a:schemeClr>
                </a:solidFill>
              </a:defRPr>
            </a:lvl8pPr>
            <a:lvl9pPr marL="4345852" indent="0">
              <a:buNone/>
              <a:defRPr sz="164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86462">
              <a:defRPr/>
            </a:pPr>
            <a:fld id="{774B3276-3901-471F-8285-C92A8E75787C}" type="datetimeFigureOut">
              <a:rPr lang="en-US" smtClean="0">
                <a:solidFill>
                  <a:prstClr val="black">
                    <a:tint val="75000"/>
                  </a:prstClr>
                </a:solidFill>
              </a:rPr>
              <a:pPr defTabSz="1086462">
                <a:def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6462">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6462">
              <a:defRPr/>
            </a:pPr>
            <a:fld id="{4356E0E0-0191-4DF9-B347-48BEABCB12B3}" type="slidenum">
              <a:rPr lang="en-US" smtClean="0">
                <a:solidFill>
                  <a:prstClr val="black">
                    <a:tint val="75000"/>
                  </a:prstClr>
                </a:solidFill>
              </a:rPr>
              <a:pPr defTabSz="1086462">
                <a:defRPr/>
              </a:pPr>
              <a:t>‹#›</a:t>
            </a:fld>
            <a:endParaRPr lang="en-US">
              <a:solidFill>
                <a:prstClr val="black">
                  <a:tint val="75000"/>
                </a:prstClr>
              </a:solidFill>
            </a:endParaRPr>
          </a:p>
        </p:txBody>
      </p:sp>
    </p:spTree>
    <p:extLst>
      <p:ext uri="{BB962C8B-B14F-4D97-AF65-F5344CB8AC3E}">
        <p14:creationId xmlns:p14="http://schemas.microsoft.com/office/powerpoint/2010/main" val="4256947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2"/>
            </a:lvl1pPr>
            <a:lvl2pPr>
              <a:defRPr sz="2842"/>
            </a:lvl2pPr>
            <a:lvl3pPr>
              <a:defRPr sz="2394"/>
            </a:lvl3pPr>
            <a:lvl4pPr>
              <a:defRPr sz="2169"/>
            </a:lvl4pPr>
            <a:lvl5pPr>
              <a:defRPr sz="2169"/>
            </a:lvl5pPr>
            <a:lvl6pPr>
              <a:defRPr sz="2169"/>
            </a:lvl6pPr>
            <a:lvl7pPr>
              <a:defRPr sz="2169"/>
            </a:lvl7pPr>
            <a:lvl8pPr>
              <a:defRPr sz="2169"/>
            </a:lvl8pPr>
            <a:lvl9pPr>
              <a:defRPr sz="21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2"/>
            </a:lvl1pPr>
            <a:lvl2pPr>
              <a:defRPr sz="2842"/>
            </a:lvl2pPr>
            <a:lvl3pPr>
              <a:defRPr sz="2394"/>
            </a:lvl3pPr>
            <a:lvl4pPr>
              <a:defRPr sz="2169"/>
            </a:lvl4pPr>
            <a:lvl5pPr>
              <a:defRPr sz="2169"/>
            </a:lvl5pPr>
            <a:lvl6pPr>
              <a:defRPr sz="2169"/>
            </a:lvl6pPr>
            <a:lvl7pPr>
              <a:defRPr sz="2169"/>
            </a:lvl7pPr>
            <a:lvl8pPr>
              <a:defRPr sz="2169"/>
            </a:lvl8pPr>
            <a:lvl9pPr>
              <a:defRPr sz="21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86462">
              <a:defRPr/>
            </a:pPr>
            <a:fld id="{774B3276-3901-471F-8285-C92A8E75787C}" type="datetimeFigureOut">
              <a:rPr lang="en-US" smtClean="0">
                <a:solidFill>
                  <a:prstClr val="black">
                    <a:tint val="75000"/>
                  </a:prstClr>
                </a:solidFill>
              </a:rPr>
              <a:pPr defTabSz="1086462">
                <a:defRPr/>
              </a:pPr>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6462">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6462">
              <a:defRPr/>
            </a:pPr>
            <a:fld id="{4356E0E0-0191-4DF9-B347-48BEABCB12B3}" type="slidenum">
              <a:rPr lang="en-US" smtClean="0">
                <a:solidFill>
                  <a:prstClr val="black">
                    <a:tint val="75000"/>
                  </a:prstClr>
                </a:solidFill>
              </a:rPr>
              <a:pPr defTabSz="1086462">
                <a:defRPr/>
              </a:pPr>
              <a:t>‹#›</a:t>
            </a:fld>
            <a:endParaRPr lang="en-US">
              <a:solidFill>
                <a:prstClr val="black">
                  <a:tint val="75000"/>
                </a:prstClr>
              </a:solidFill>
            </a:endParaRPr>
          </a:p>
        </p:txBody>
      </p:sp>
    </p:spTree>
    <p:extLst>
      <p:ext uri="{BB962C8B-B14F-4D97-AF65-F5344CB8AC3E}">
        <p14:creationId xmlns:p14="http://schemas.microsoft.com/office/powerpoint/2010/main" val="42227975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842" b="1"/>
            </a:lvl1pPr>
            <a:lvl2pPr marL="543231" indent="0">
              <a:buNone/>
              <a:defRPr sz="2394" b="1"/>
            </a:lvl2pPr>
            <a:lvl3pPr marL="1086462" indent="0">
              <a:buNone/>
              <a:defRPr sz="2169" b="1"/>
            </a:lvl3pPr>
            <a:lvl4pPr marL="1629694" indent="0">
              <a:buNone/>
              <a:defRPr sz="1870" b="1"/>
            </a:lvl4pPr>
            <a:lvl5pPr marL="2172926" indent="0">
              <a:buNone/>
              <a:defRPr sz="1870" b="1"/>
            </a:lvl5pPr>
            <a:lvl6pPr marL="2716158" indent="0">
              <a:buNone/>
              <a:defRPr sz="1870" b="1"/>
            </a:lvl6pPr>
            <a:lvl7pPr marL="3259389" indent="0">
              <a:buNone/>
              <a:defRPr sz="1870" b="1"/>
            </a:lvl7pPr>
            <a:lvl8pPr marL="3802620" indent="0">
              <a:buNone/>
              <a:defRPr sz="1870" b="1"/>
            </a:lvl8pPr>
            <a:lvl9pPr marL="4345852" indent="0">
              <a:buNone/>
              <a:defRPr sz="187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842"/>
            </a:lvl1pPr>
            <a:lvl2pPr>
              <a:defRPr sz="2394"/>
            </a:lvl2pPr>
            <a:lvl3pPr>
              <a:defRPr sz="2169"/>
            </a:lvl3pPr>
            <a:lvl4pPr>
              <a:defRPr sz="1870"/>
            </a:lvl4pPr>
            <a:lvl5pPr>
              <a:defRPr sz="1870"/>
            </a:lvl5pPr>
            <a:lvl6pPr>
              <a:defRPr sz="1870"/>
            </a:lvl6pPr>
            <a:lvl7pPr>
              <a:defRPr sz="1870"/>
            </a:lvl7pPr>
            <a:lvl8pPr>
              <a:defRPr sz="1870"/>
            </a:lvl8pPr>
            <a:lvl9pPr>
              <a:defRPr sz="18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2" b="1"/>
            </a:lvl1pPr>
            <a:lvl2pPr marL="543231" indent="0">
              <a:buNone/>
              <a:defRPr sz="2394" b="1"/>
            </a:lvl2pPr>
            <a:lvl3pPr marL="1086462" indent="0">
              <a:buNone/>
              <a:defRPr sz="2169" b="1"/>
            </a:lvl3pPr>
            <a:lvl4pPr marL="1629694" indent="0">
              <a:buNone/>
              <a:defRPr sz="1870" b="1"/>
            </a:lvl4pPr>
            <a:lvl5pPr marL="2172926" indent="0">
              <a:buNone/>
              <a:defRPr sz="1870" b="1"/>
            </a:lvl5pPr>
            <a:lvl6pPr marL="2716158" indent="0">
              <a:buNone/>
              <a:defRPr sz="1870" b="1"/>
            </a:lvl6pPr>
            <a:lvl7pPr marL="3259389" indent="0">
              <a:buNone/>
              <a:defRPr sz="1870" b="1"/>
            </a:lvl7pPr>
            <a:lvl8pPr marL="3802620" indent="0">
              <a:buNone/>
              <a:defRPr sz="1870" b="1"/>
            </a:lvl8pPr>
            <a:lvl9pPr marL="4345852" indent="0">
              <a:buNone/>
              <a:defRPr sz="187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2"/>
            </a:lvl1pPr>
            <a:lvl2pPr>
              <a:defRPr sz="2394"/>
            </a:lvl2pPr>
            <a:lvl3pPr>
              <a:defRPr sz="2169"/>
            </a:lvl3pPr>
            <a:lvl4pPr>
              <a:defRPr sz="1870"/>
            </a:lvl4pPr>
            <a:lvl5pPr>
              <a:defRPr sz="1870"/>
            </a:lvl5pPr>
            <a:lvl6pPr>
              <a:defRPr sz="1870"/>
            </a:lvl6pPr>
            <a:lvl7pPr>
              <a:defRPr sz="1870"/>
            </a:lvl7pPr>
            <a:lvl8pPr>
              <a:defRPr sz="1870"/>
            </a:lvl8pPr>
            <a:lvl9pPr>
              <a:defRPr sz="18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86462">
              <a:defRPr/>
            </a:pPr>
            <a:fld id="{774B3276-3901-471F-8285-C92A8E75787C}" type="datetimeFigureOut">
              <a:rPr lang="en-US" smtClean="0">
                <a:solidFill>
                  <a:prstClr val="black">
                    <a:tint val="75000"/>
                  </a:prstClr>
                </a:solidFill>
              </a:rPr>
              <a:pPr defTabSz="1086462">
                <a:defRPr/>
              </a:pPr>
              <a:t>4/24/2025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86462">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86462">
              <a:defRPr/>
            </a:pPr>
            <a:fld id="{4356E0E0-0191-4DF9-B347-48BEABCB12B3}" type="slidenum">
              <a:rPr lang="en-US" smtClean="0">
                <a:solidFill>
                  <a:prstClr val="black">
                    <a:tint val="75000"/>
                  </a:prstClr>
                </a:solidFill>
              </a:rPr>
              <a:pPr defTabSz="1086462">
                <a:defRPr/>
              </a:pPr>
              <a:t>‹#›</a:t>
            </a:fld>
            <a:endParaRPr lang="en-US">
              <a:solidFill>
                <a:prstClr val="black">
                  <a:tint val="75000"/>
                </a:prstClr>
              </a:solidFill>
            </a:endParaRPr>
          </a:p>
        </p:txBody>
      </p:sp>
    </p:spTree>
    <p:extLst>
      <p:ext uri="{BB962C8B-B14F-4D97-AF65-F5344CB8AC3E}">
        <p14:creationId xmlns:p14="http://schemas.microsoft.com/office/powerpoint/2010/main" val="702842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86462">
              <a:defRPr/>
            </a:pPr>
            <a:fld id="{774B3276-3901-471F-8285-C92A8E75787C}" type="datetimeFigureOut">
              <a:rPr lang="en-US" smtClean="0">
                <a:solidFill>
                  <a:prstClr val="black">
                    <a:tint val="75000"/>
                  </a:prstClr>
                </a:solidFill>
              </a:rPr>
              <a:pPr defTabSz="1086462">
                <a:defRPr/>
              </a:pPr>
              <a:t>4/24/2025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86462">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86462">
              <a:defRPr/>
            </a:pPr>
            <a:fld id="{4356E0E0-0191-4DF9-B347-48BEABCB12B3}" type="slidenum">
              <a:rPr lang="en-US" smtClean="0">
                <a:solidFill>
                  <a:prstClr val="black">
                    <a:tint val="75000"/>
                  </a:prstClr>
                </a:solidFill>
              </a:rPr>
              <a:pPr defTabSz="1086462">
                <a:defRPr/>
              </a:pPr>
              <a:t>‹#›</a:t>
            </a:fld>
            <a:endParaRPr lang="en-US">
              <a:solidFill>
                <a:prstClr val="black">
                  <a:tint val="75000"/>
                </a:prstClr>
              </a:solidFill>
            </a:endParaRPr>
          </a:p>
        </p:txBody>
      </p:sp>
    </p:spTree>
    <p:extLst>
      <p:ext uri="{BB962C8B-B14F-4D97-AF65-F5344CB8AC3E}">
        <p14:creationId xmlns:p14="http://schemas.microsoft.com/office/powerpoint/2010/main" val="3160735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86462">
              <a:defRPr/>
            </a:pPr>
            <a:fld id="{774B3276-3901-471F-8285-C92A8E75787C}" type="datetimeFigureOut">
              <a:rPr lang="en-US" smtClean="0">
                <a:solidFill>
                  <a:prstClr val="black">
                    <a:tint val="75000"/>
                  </a:prstClr>
                </a:solidFill>
              </a:rPr>
              <a:pPr defTabSz="1086462">
                <a:defRPr/>
              </a:pPr>
              <a:t>4/24/2025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86462">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86462">
              <a:defRPr/>
            </a:pPr>
            <a:fld id="{4356E0E0-0191-4DF9-B347-48BEABCB12B3}" type="slidenum">
              <a:rPr lang="en-US" smtClean="0">
                <a:solidFill>
                  <a:prstClr val="black">
                    <a:tint val="75000"/>
                  </a:prstClr>
                </a:solidFill>
              </a:rPr>
              <a:pPr defTabSz="1086462">
                <a:defRPr/>
              </a:pPr>
              <a:t>‹#›</a:t>
            </a:fld>
            <a:endParaRPr lang="en-US">
              <a:solidFill>
                <a:prstClr val="black">
                  <a:tint val="75000"/>
                </a:prstClr>
              </a:solidFill>
            </a:endParaRPr>
          </a:p>
        </p:txBody>
      </p:sp>
    </p:spTree>
    <p:extLst>
      <p:ext uri="{BB962C8B-B14F-4D97-AF65-F5344CB8AC3E}">
        <p14:creationId xmlns:p14="http://schemas.microsoft.com/office/powerpoint/2010/main" val="1486852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4F1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167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4"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815"/>
            </a:lvl1pPr>
            <a:lvl2pPr>
              <a:defRPr sz="3292"/>
            </a:lvl2pPr>
            <a:lvl3pPr>
              <a:defRPr sz="284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6"/>
            </a:lvl1pPr>
            <a:lvl2pPr marL="543231" indent="0">
              <a:buNone/>
              <a:defRPr sz="1421"/>
            </a:lvl2pPr>
            <a:lvl3pPr marL="1086462" indent="0">
              <a:buNone/>
              <a:defRPr sz="1196"/>
            </a:lvl3pPr>
            <a:lvl4pPr marL="1629694" indent="0">
              <a:buNone/>
              <a:defRPr sz="1048"/>
            </a:lvl4pPr>
            <a:lvl5pPr marL="2172926" indent="0">
              <a:buNone/>
              <a:defRPr sz="1048"/>
            </a:lvl5pPr>
            <a:lvl6pPr marL="2716158" indent="0">
              <a:buNone/>
              <a:defRPr sz="1048"/>
            </a:lvl6pPr>
            <a:lvl7pPr marL="3259389" indent="0">
              <a:buNone/>
              <a:defRPr sz="1048"/>
            </a:lvl7pPr>
            <a:lvl8pPr marL="3802620" indent="0">
              <a:buNone/>
              <a:defRPr sz="1048"/>
            </a:lvl8pPr>
            <a:lvl9pPr marL="4345852" indent="0">
              <a:buNone/>
              <a:defRPr sz="1048"/>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6462">
              <a:defRPr/>
            </a:pPr>
            <a:fld id="{774B3276-3901-471F-8285-C92A8E75787C}" type="datetimeFigureOut">
              <a:rPr lang="en-US" smtClean="0">
                <a:solidFill>
                  <a:prstClr val="black">
                    <a:tint val="75000"/>
                  </a:prstClr>
                </a:solidFill>
              </a:rPr>
              <a:pPr defTabSz="1086462">
                <a:defRPr/>
              </a:pPr>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6462">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6462">
              <a:defRPr/>
            </a:pPr>
            <a:fld id="{4356E0E0-0191-4DF9-B347-48BEABCB12B3}" type="slidenum">
              <a:rPr lang="en-US" smtClean="0">
                <a:solidFill>
                  <a:prstClr val="black">
                    <a:tint val="75000"/>
                  </a:prstClr>
                </a:solidFill>
              </a:rPr>
              <a:pPr defTabSz="1086462">
                <a:defRPr/>
              </a:pPr>
              <a:t>‹#›</a:t>
            </a:fld>
            <a:endParaRPr lang="en-US">
              <a:solidFill>
                <a:prstClr val="black">
                  <a:tint val="75000"/>
                </a:prstClr>
              </a:solidFill>
            </a:endParaRPr>
          </a:p>
        </p:txBody>
      </p:sp>
    </p:spTree>
    <p:extLst>
      <p:ext uri="{BB962C8B-B14F-4D97-AF65-F5344CB8AC3E}">
        <p14:creationId xmlns:p14="http://schemas.microsoft.com/office/powerpoint/2010/main" val="358293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394"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815"/>
            </a:lvl1pPr>
            <a:lvl2pPr marL="543231" indent="0">
              <a:buNone/>
              <a:defRPr sz="3292"/>
            </a:lvl2pPr>
            <a:lvl3pPr marL="1086462" indent="0">
              <a:buNone/>
              <a:defRPr sz="2842"/>
            </a:lvl3pPr>
            <a:lvl4pPr marL="1629694" indent="0">
              <a:buNone/>
              <a:defRPr sz="2394"/>
            </a:lvl4pPr>
            <a:lvl5pPr marL="2172926" indent="0">
              <a:buNone/>
              <a:defRPr sz="2394"/>
            </a:lvl5pPr>
            <a:lvl6pPr marL="2716158" indent="0">
              <a:buNone/>
              <a:defRPr sz="2394"/>
            </a:lvl6pPr>
            <a:lvl7pPr marL="3259389" indent="0">
              <a:buNone/>
              <a:defRPr sz="2394"/>
            </a:lvl7pPr>
            <a:lvl8pPr marL="3802620" indent="0">
              <a:buNone/>
              <a:defRPr sz="2394"/>
            </a:lvl8pPr>
            <a:lvl9pPr marL="4345852" indent="0">
              <a:buNone/>
              <a:defRPr sz="2394"/>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46"/>
            </a:lvl1pPr>
            <a:lvl2pPr marL="543231" indent="0">
              <a:buNone/>
              <a:defRPr sz="1421"/>
            </a:lvl2pPr>
            <a:lvl3pPr marL="1086462" indent="0">
              <a:buNone/>
              <a:defRPr sz="1196"/>
            </a:lvl3pPr>
            <a:lvl4pPr marL="1629694" indent="0">
              <a:buNone/>
              <a:defRPr sz="1048"/>
            </a:lvl4pPr>
            <a:lvl5pPr marL="2172926" indent="0">
              <a:buNone/>
              <a:defRPr sz="1048"/>
            </a:lvl5pPr>
            <a:lvl6pPr marL="2716158" indent="0">
              <a:buNone/>
              <a:defRPr sz="1048"/>
            </a:lvl6pPr>
            <a:lvl7pPr marL="3259389" indent="0">
              <a:buNone/>
              <a:defRPr sz="1048"/>
            </a:lvl7pPr>
            <a:lvl8pPr marL="3802620" indent="0">
              <a:buNone/>
              <a:defRPr sz="1048"/>
            </a:lvl8pPr>
            <a:lvl9pPr marL="4345852" indent="0">
              <a:buNone/>
              <a:defRPr sz="1048"/>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6462">
              <a:defRPr/>
            </a:pPr>
            <a:fld id="{774B3276-3901-471F-8285-C92A8E75787C}" type="datetimeFigureOut">
              <a:rPr lang="en-US" smtClean="0">
                <a:solidFill>
                  <a:prstClr val="black">
                    <a:tint val="75000"/>
                  </a:prstClr>
                </a:solidFill>
              </a:rPr>
              <a:pPr defTabSz="1086462">
                <a:defRPr/>
              </a:pPr>
              <a:t>4/24/2025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6462">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6462">
              <a:defRPr/>
            </a:pPr>
            <a:fld id="{4356E0E0-0191-4DF9-B347-48BEABCB12B3}" type="slidenum">
              <a:rPr lang="en-US" smtClean="0">
                <a:solidFill>
                  <a:prstClr val="black">
                    <a:tint val="75000"/>
                  </a:prstClr>
                </a:solidFill>
              </a:rPr>
              <a:pPr defTabSz="1086462">
                <a:defRPr/>
              </a:pPr>
              <a:t>‹#›</a:t>
            </a:fld>
            <a:endParaRPr lang="en-US">
              <a:solidFill>
                <a:prstClr val="black">
                  <a:tint val="75000"/>
                </a:prstClr>
              </a:solidFill>
            </a:endParaRPr>
          </a:p>
        </p:txBody>
      </p:sp>
    </p:spTree>
    <p:extLst>
      <p:ext uri="{BB962C8B-B14F-4D97-AF65-F5344CB8AC3E}">
        <p14:creationId xmlns:p14="http://schemas.microsoft.com/office/powerpoint/2010/main" val="7482399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6462">
              <a:defRPr/>
            </a:pPr>
            <a:fld id="{774B3276-3901-471F-8285-C92A8E75787C}" type="datetimeFigureOut">
              <a:rPr lang="en-US" smtClean="0">
                <a:solidFill>
                  <a:prstClr val="black">
                    <a:tint val="75000"/>
                  </a:prstClr>
                </a:solidFill>
              </a:rPr>
              <a:pPr defTabSz="1086462">
                <a:def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6462">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6462">
              <a:defRPr/>
            </a:pPr>
            <a:fld id="{4356E0E0-0191-4DF9-B347-48BEABCB12B3}" type="slidenum">
              <a:rPr lang="en-US" smtClean="0">
                <a:solidFill>
                  <a:prstClr val="black">
                    <a:tint val="75000"/>
                  </a:prstClr>
                </a:solidFill>
              </a:rPr>
              <a:pPr defTabSz="1086462">
                <a:defRPr/>
              </a:pPr>
              <a:t>‹#›</a:t>
            </a:fld>
            <a:endParaRPr lang="en-US">
              <a:solidFill>
                <a:prstClr val="black">
                  <a:tint val="75000"/>
                </a:prstClr>
              </a:solidFill>
            </a:endParaRPr>
          </a:p>
        </p:txBody>
      </p:sp>
    </p:spTree>
    <p:extLst>
      <p:ext uri="{BB962C8B-B14F-4D97-AF65-F5344CB8AC3E}">
        <p14:creationId xmlns:p14="http://schemas.microsoft.com/office/powerpoint/2010/main" val="2625084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6462">
              <a:defRPr/>
            </a:pPr>
            <a:fld id="{774B3276-3901-471F-8285-C92A8E75787C}" type="datetimeFigureOut">
              <a:rPr lang="en-US" smtClean="0">
                <a:solidFill>
                  <a:prstClr val="black">
                    <a:tint val="75000"/>
                  </a:prstClr>
                </a:solidFill>
              </a:rPr>
              <a:pPr defTabSz="1086462">
                <a:defRPr/>
              </a:pPr>
              <a:t>4/24/2025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6462">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6462">
              <a:defRPr/>
            </a:pPr>
            <a:fld id="{4356E0E0-0191-4DF9-B347-48BEABCB12B3}" type="slidenum">
              <a:rPr lang="en-US" smtClean="0">
                <a:solidFill>
                  <a:prstClr val="black">
                    <a:tint val="75000"/>
                  </a:prstClr>
                </a:solidFill>
              </a:rPr>
              <a:pPr defTabSz="1086462">
                <a:defRPr/>
              </a:pPr>
              <a:t>‹#›</a:t>
            </a:fld>
            <a:endParaRPr lang="en-US">
              <a:solidFill>
                <a:prstClr val="black">
                  <a:tint val="75000"/>
                </a:prstClr>
              </a:solidFill>
            </a:endParaRPr>
          </a:p>
        </p:txBody>
      </p:sp>
    </p:spTree>
    <p:extLst>
      <p:ext uri="{BB962C8B-B14F-4D97-AF65-F5344CB8AC3E}">
        <p14:creationId xmlns:p14="http://schemas.microsoft.com/office/powerpoint/2010/main" val="378251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4461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89255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94860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50606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84795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743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4F192"/>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36F82BC9-1782-60CE-5379-FFC8D8D975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6" name="图片 5">
            <a:extLst>
              <a:ext uri="{FF2B5EF4-FFF2-40B4-BE49-F238E27FC236}">
                <a16:creationId xmlns="" xmlns:a16="http://schemas.microsoft.com/office/drawing/2014/main" id="{F0613E9C-BF82-1FD3-0FA7-648775E63A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0837" y="-14765"/>
            <a:ext cx="3461162" cy="1815856"/>
          </a:xfrm>
          <a:prstGeom prst="rect">
            <a:avLst/>
          </a:prstGeom>
        </p:spPr>
      </p:pic>
      <p:pic>
        <p:nvPicPr>
          <p:cNvPr id="7" name="图片 6">
            <a:extLst>
              <a:ext uri="{FF2B5EF4-FFF2-40B4-BE49-F238E27FC236}">
                <a16:creationId xmlns="" xmlns:a16="http://schemas.microsoft.com/office/drawing/2014/main" id="{142AD0DC-D179-FF25-29C9-5879438A61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flipV="1">
            <a:off x="1512821" y="2705222"/>
            <a:ext cx="2654722" cy="5680364"/>
          </a:xfrm>
          <a:prstGeom prst="rect">
            <a:avLst/>
          </a:prstGeom>
        </p:spPr>
      </p:pic>
      <p:pic>
        <p:nvPicPr>
          <p:cNvPr id="8" name="图片 7">
            <a:extLst>
              <a:ext uri="{FF2B5EF4-FFF2-40B4-BE49-F238E27FC236}">
                <a16:creationId xmlns="" xmlns:a16="http://schemas.microsoft.com/office/drawing/2014/main" id="{3650BF59-6859-4411-C646-FF4111ED31C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20042" b="50286"/>
          <a:stretch/>
        </p:blipFill>
        <p:spPr>
          <a:xfrm>
            <a:off x="6996548" y="4288793"/>
            <a:ext cx="5195452" cy="2569208"/>
          </a:xfrm>
          <a:prstGeom prst="rect">
            <a:avLst/>
          </a:prstGeom>
        </p:spPr>
      </p:pic>
      <p:pic>
        <p:nvPicPr>
          <p:cNvPr id="9" name="图片 8">
            <a:extLst>
              <a:ext uri="{FF2B5EF4-FFF2-40B4-BE49-F238E27FC236}">
                <a16:creationId xmlns="" xmlns:a16="http://schemas.microsoft.com/office/drawing/2014/main" id="{616DBEC9-E36A-F5E9-4C5A-A7C87A8BFF2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2438401" cy="2251399"/>
          </a:xfrm>
          <a:prstGeom prst="rect">
            <a:avLst/>
          </a:prstGeom>
        </p:spPr>
      </p:pic>
      <p:sp>
        <p:nvSpPr>
          <p:cNvPr id="2" name="TextBox 1">
            <a:extLst>
              <a:ext uri="{FF2B5EF4-FFF2-40B4-BE49-F238E27FC236}">
                <a16:creationId xmlns="" xmlns:a16="http://schemas.microsoft.com/office/drawing/2014/main" id="{7A57B8F9-CE78-49E4-A499-E8644D2DB347}"/>
              </a:ext>
            </a:extLst>
          </p:cNvPr>
          <p:cNvSpPr txBox="1"/>
          <p:nvPr userDrawn="1"/>
        </p:nvSpPr>
        <p:spPr>
          <a:xfrm>
            <a:off x="2501900" y="7150100"/>
            <a:ext cx="8585200" cy="369332"/>
          </a:xfrm>
          <a:prstGeom prst="rect">
            <a:avLst/>
          </a:prstGeom>
          <a:noFill/>
        </p:spPr>
        <p:txBody>
          <a:bodyPr wrap="square" rtlCol="0">
            <a:spAutoFit/>
          </a:bodyP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344727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6585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75283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5888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93214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97124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86724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9522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68483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39657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6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284"/>
            <a:ext cx="12192000" cy="6767284"/>
          </a:xfrm>
          <a:prstGeom prst="rect">
            <a:avLst/>
          </a:prstGeom>
        </p:spPr>
      </p:pic>
      <p:pic>
        <p:nvPicPr>
          <p:cNvPr id="13" name="图片 12">
            <a:extLst>
              <a:ext uri="{FF2B5EF4-FFF2-40B4-BE49-F238E27FC236}">
                <a16:creationId xmlns="" xmlns:a16="http://schemas.microsoft.com/office/drawing/2014/main" id="{BD765A4E-73F2-FA71-F4B4-298B9E3E22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 xmlns:a16="http://schemas.microsoft.com/office/drawing/2014/main" id="{88CBA20D-3FAE-C55F-413D-1A9CAD273C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flipV="1">
            <a:off x="845937" y="4545168"/>
            <a:ext cx="1484463" cy="3176337"/>
          </a:xfrm>
          <a:prstGeom prst="rect">
            <a:avLst/>
          </a:prstGeom>
        </p:spPr>
      </p:pic>
      <p:pic>
        <p:nvPicPr>
          <p:cNvPr id="2" name="图片 1">
            <a:extLst>
              <a:ext uri="{FF2B5EF4-FFF2-40B4-BE49-F238E27FC236}">
                <a16:creationId xmlns="" xmlns:a16="http://schemas.microsoft.com/office/drawing/2014/main" id="{A8060790-E03B-F77E-C31D-57CBCB4118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61612" y="4813210"/>
            <a:ext cx="2538048" cy="2538048"/>
          </a:xfrm>
          <a:prstGeom prst="rect">
            <a:avLst/>
          </a:prstGeom>
        </p:spPr>
      </p:pic>
    </p:spTree>
    <p:extLst>
      <p:ext uri="{BB962C8B-B14F-4D97-AF65-F5344CB8AC3E}">
        <p14:creationId xmlns:p14="http://schemas.microsoft.com/office/powerpoint/2010/main" val="8214413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4582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6246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2214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07653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52669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15289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17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58460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57694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195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A8DE1F-44B1-89ED-9C55-2B47AEC47C7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CDA415CC-8C4C-CFEE-84DF-CBCEF5EC3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071D8371-DD09-1E68-896E-9D27CFD9E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E3791C4-632C-D907-9D88-A74EA5093919}"/>
              </a:ext>
            </a:extLst>
          </p:cNvPr>
          <p:cNvSpPr>
            <a:spLocks noGrp="1"/>
          </p:cNvSpPr>
          <p:nvPr>
            <p:ph type="dt" sz="half" idx="10"/>
          </p:nvPr>
        </p:nvSpPr>
        <p:spPr/>
        <p:txBody>
          <a:bodyPr/>
          <a:lstStyle/>
          <a:p>
            <a:fld id="{53AC1781-7026-414D-B4A4-521B29D3B2B2}" type="datetimeFigureOut">
              <a:rPr lang="zh-CN" altLang="en-US" smtClean="0"/>
              <a:t>2025/4/24</a:t>
            </a:fld>
            <a:endParaRPr lang="zh-CN" altLang="en-US"/>
          </a:p>
        </p:txBody>
      </p:sp>
      <p:sp>
        <p:nvSpPr>
          <p:cNvPr id="6" name="页脚占位符 5">
            <a:extLst>
              <a:ext uri="{FF2B5EF4-FFF2-40B4-BE49-F238E27FC236}">
                <a16:creationId xmlns="" xmlns:a16="http://schemas.microsoft.com/office/drawing/2014/main" id="{EB27F676-C875-26A9-5150-49E7E8D867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911EA98-175A-B8A1-ADC3-8EC60F152375}"/>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05647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1093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65557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50174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83307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03137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42555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2663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99671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77242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8258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41.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4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79DED28-CC36-60A3-BE35-0BD1286F7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7BC1BF9-2A17-AB74-E501-FB442DE2C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F044312-C8FE-0A28-9A43-BA62679AB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C1781-7026-414D-B4A4-521B29D3B2B2}" type="datetimeFigureOut">
              <a:rPr lang="zh-CN" altLang="en-US" smtClean="0"/>
              <a:t>2025/4/24</a:t>
            </a:fld>
            <a:endParaRPr lang="zh-CN" altLang="en-US"/>
          </a:p>
        </p:txBody>
      </p:sp>
      <p:sp>
        <p:nvSpPr>
          <p:cNvPr id="5" name="页脚占位符 4">
            <a:extLst>
              <a:ext uri="{FF2B5EF4-FFF2-40B4-BE49-F238E27FC236}">
                <a16:creationId xmlns="" xmlns:a16="http://schemas.microsoft.com/office/drawing/2014/main" id="{D0CD8BB8-432F-C236-D8BA-F558E5B2B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74A12572-E795-E941-B407-8B6156E6F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FE9DF-B781-4A66-AAB6-ED680DA5E562}"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 xmlns:a16="http://schemas.microsoft.com/office/drawing/2014/main" id="{6A6ECECF-ACB2-4F6F-A4B1-968CEED4C7A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7825" y="238125"/>
            <a:ext cx="1314152" cy="1314152"/>
          </a:xfrm>
          <a:prstGeom prst="rect">
            <a:avLst/>
          </a:prstGeom>
        </p:spPr>
      </p:pic>
    </p:spTree>
    <p:extLst>
      <p:ext uri="{BB962C8B-B14F-4D97-AF65-F5344CB8AC3E}">
        <p14:creationId xmlns:p14="http://schemas.microsoft.com/office/powerpoint/2010/main" val="3268325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592921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002099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54D197EA-17B8-4DC0-80A9-752EFF9B9A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520800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41937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6">
                <a:latin typeface="Arial" charset="0"/>
              </a:defRPr>
            </a:lvl1pPr>
          </a:lstStyle>
          <a:p>
            <a:pPr defTabSz="68395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6">
                <a:latin typeface="Arial" charset="0"/>
              </a:defRPr>
            </a:lvl1pPr>
          </a:lstStyle>
          <a:p>
            <a:pPr defTabSz="68395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6"/>
            </a:lvl1pPr>
          </a:lstStyle>
          <a:p>
            <a:pPr defTabSz="683956" fontAlgn="base">
              <a:spcBef>
                <a:spcPct val="0"/>
              </a:spcBef>
              <a:spcAft>
                <a:spcPct val="0"/>
              </a:spcAft>
              <a:defRPr/>
            </a:pPr>
            <a:fld id="{F4264759-E7CE-4A8C-955C-20DA2A50E45F}" type="slidenum">
              <a:rPr lang="en-US" altLang="en-US" smtClean="0">
                <a:solidFill>
                  <a:srgbClr val="000000"/>
                </a:solidFill>
              </a:rPr>
              <a:pPr defTabSz="68395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1539918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5161">
          <a:solidFill>
            <a:schemeClr val="tx2"/>
          </a:solidFill>
          <a:latin typeface="+mj-lt"/>
          <a:ea typeface="+mj-ea"/>
          <a:cs typeface="+mj-cs"/>
        </a:defRPr>
      </a:lvl1pPr>
      <a:lvl2pPr algn="ctr" rtl="0" eaLnBrk="0" fontAlgn="base" hangingPunct="0">
        <a:spcBef>
          <a:spcPct val="0"/>
        </a:spcBef>
        <a:spcAft>
          <a:spcPct val="0"/>
        </a:spcAft>
        <a:defRPr sz="5161">
          <a:solidFill>
            <a:schemeClr val="tx2"/>
          </a:solidFill>
          <a:latin typeface="Arial" charset="0"/>
        </a:defRPr>
      </a:lvl2pPr>
      <a:lvl3pPr algn="ctr" rtl="0" eaLnBrk="0" fontAlgn="base" hangingPunct="0">
        <a:spcBef>
          <a:spcPct val="0"/>
        </a:spcBef>
        <a:spcAft>
          <a:spcPct val="0"/>
        </a:spcAft>
        <a:defRPr sz="5161">
          <a:solidFill>
            <a:schemeClr val="tx2"/>
          </a:solidFill>
          <a:latin typeface="Arial" charset="0"/>
        </a:defRPr>
      </a:lvl3pPr>
      <a:lvl4pPr algn="ctr" rtl="0" eaLnBrk="0" fontAlgn="base" hangingPunct="0">
        <a:spcBef>
          <a:spcPct val="0"/>
        </a:spcBef>
        <a:spcAft>
          <a:spcPct val="0"/>
        </a:spcAft>
        <a:defRPr sz="5161">
          <a:solidFill>
            <a:schemeClr val="tx2"/>
          </a:solidFill>
          <a:latin typeface="Arial" charset="0"/>
        </a:defRPr>
      </a:lvl4pPr>
      <a:lvl5pPr algn="ctr" rtl="0" eaLnBrk="0" fontAlgn="base" hangingPunct="0">
        <a:spcBef>
          <a:spcPct val="0"/>
        </a:spcBef>
        <a:spcAft>
          <a:spcPct val="0"/>
        </a:spcAft>
        <a:defRPr sz="5161">
          <a:solidFill>
            <a:schemeClr val="tx2"/>
          </a:solidFill>
          <a:latin typeface="Arial" charset="0"/>
        </a:defRPr>
      </a:lvl5pPr>
      <a:lvl6pPr marL="537384" algn="ctr" rtl="0" fontAlgn="base">
        <a:spcBef>
          <a:spcPct val="0"/>
        </a:spcBef>
        <a:spcAft>
          <a:spcPct val="0"/>
        </a:spcAft>
        <a:defRPr sz="5161">
          <a:solidFill>
            <a:schemeClr val="tx2"/>
          </a:solidFill>
          <a:latin typeface="Arial" charset="0"/>
        </a:defRPr>
      </a:lvl6pPr>
      <a:lvl7pPr marL="1074767" algn="ctr" rtl="0" fontAlgn="base">
        <a:spcBef>
          <a:spcPct val="0"/>
        </a:spcBef>
        <a:spcAft>
          <a:spcPct val="0"/>
        </a:spcAft>
        <a:defRPr sz="5161">
          <a:solidFill>
            <a:schemeClr val="tx2"/>
          </a:solidFill>
          <a:latin typeface="Arial" charset="0"/>
        </a:defRPr>
      </a:lvl7pPr>
      <a:lvl8pPr marL="1612151" algn="ctr" rtl="0" fontAlgn="base">
        <a:spcBef>
          <a:spcPct val="0"/>
        </a:spcBef>
        <a:spcAft>
          <a:spcPct val="0"/>
        </a:spcAft>
        <a:defRPr sz="5161">
          <a:solidFill>
            <a:schemeClr val="tx2"/>
          </a:solidFill>
          <a:latin typeface="Arial" charset="0"/>
        </a:defRPr>
      </a:lvl8pPr>
      <a:lvl9pPr marL="2149534" algn="ctr" rtl="0" fontAlgn="base">
        <a:spcBef>
          <a:spcPct val="0"/>
        </a:spcBef>
        <a:spcAft>
          <a:spcPct val="0"/>
        </a:spcAft>
        <a:defRPr sz="5161">
          <a:solidFill>
            <a:schemeClr val="tx2"/>
          </a:solidFill>
          <a:latin typeface="Arial" charset="0"/>
        </a:defRPr>
      </a:lvl9pPr>
    </p:titleStyle>
    <p:bodyStyle>
      <a:lvl1pPr marL="402537" indent="-402537" algn="l" rtl="0" eaLnBrk="0" fontAlgn="base" hangingPunct="0">
        <a:spcBef>
          <a:spcPct val="20000"/>
        </a:spcBef>
        <a:spcAft>
          <a:spcPct val="0"/>
        </a:spcAft>
        <a:buChar char="•"/>
        <a:defRPr sz="3740">
          <a:solidFill>
            <a:schemeClr val="tx1"/>
          </a:solidFill>
          <a:latin typeface="+mn-lt"/>
          <a:ea typeface="+mn-ea"/>
          <a:cs typeface="+mn-cs"/>
        </a:defRPr>
      </a:lvl1pPr>
      <a:lvl2pPr marL="872756" indent="-334853" algn="l" rtl="0" eaLnBrk="0" fontAlgn="base" hangingPunct="0">
        <a:spcBef>
          <a:spcPct val="20000"/>
        </a:spcBef>
        <a:spcAft>
          <a:spcPct val="0"/>
        </a:spcAft>
        <a:buChar char="–"/>
        <a:defRPr sz="3292">
          <a:solidFill>
            <a:schemeClr val="tx1"/>
          </a:solidFill>
          <a:latin typeface="+mn-lt"/>
        </a:defRPr>
      </a:lvl2pPr>
      <a:lvl3pPr marL="1342976" indent="-268357" algn="l" rtl="0" eaLnBrk="0" fontAlgn="base" hangingPunct="0">
        <a:spcBef>
          <a:spcPct val="20000"/>
        </a:spcBef>
        <a:spcAft>
          <a:spcPct val="0"/>
        </a:spcAft>
        <a:buChar char="•"/>
        <a:defRPr sz="2842">
          <a:solidFill>
            <a:schemeClr val="tx1"/>
          </a:solidFill>
          <a:latin typeface="+mn-lt"/>
        </a:defRPr>
      </a:lvl3pPr>
      <a:lvl4pPr marL="1879690" indent="-268357" algn="l" rtl="0" eaLnBrk="0" fontAlgn="base" hangingPunct="0">
        <a:spcBef>
          <a:spcPct val="20000"/>
        </a:spcBef>
        <a:spcAft>
          <a:spcPct val="0"/>
        </a:spcAft>
        <a:buChar char="–"/>
        <a:defRPr sz="2319">
          <a:solidFill>
            <a:schemeClr val="tx1"/>
          </a:solidFill>
          <a:latin typeface="+mn-lt"/>
        </a:defRPr>
      </a:lvl4pPr>
      <a:lvl5pPr marL="2417591" indent="-268357" algn="l" rtl="0" eaLnBrk="0" fontAlgn="base" hangingPunct="0">
        <a:spcBef>
          <a:spcPct val="20000"/>
        </a:spcBef>
        <a:spcAft>
          <a:spcPct val="0"/>
        </a:spcAft>
        <a:buChar char="»"/>
        <a:defRPr sz="2319">
          <a:solidFill>
            <a:schemeClr val="tx1"/>
          </a:solidFill>
          <a:latin typeface="+mn-lt"/>
        </a:defRPr>
      </a:lvl5pPr>
      <a:lvl6pPr marL="2955610" indent="-268692" algn="l" rtl="0" fontAlgn="base">
        <a:spcBef>
          <a:spcPct val="20000"/>
        </a:spcBef>
        <a:spcAft>
          <a:spcPct val="0"/>
        </a:spcAft>
        <a:buChar char="»"/>
        <a:defRPr sz="2319">
          <a:solidFill>
            <a:schemeClr val="tx1"/>
          </a:solidFill>
          <a:latin typeface="+mn-lt"/>
        </a:defRPr>
      </a:lvl6pPr>
      <a:lvl7pPr marL="3492994" indent="-268692" algn="l" rtl="0" fontAlgn="base">
        <a:spcBef>
          <a:spcPct val="20000"/>
        </a:spcBef>
        <a:spcAft>
          <a:spcPct val="0"/>
        </a:spcAft>
        <a:buChar char="»"/>
        <a:defRPr sz="2319">
          <a:solidFill>
            <a:schemeClr val="tx1"/>
          </a:solidFill>
          <a:latin typeface="+mn-lt"/>
        </a:defRPr>
      </a:lvl7pPr>
      <a:lvl8pPr marL="4030378" indent="-268692" algn="l" rtl="0" fontAlgn="base">
        <a:spcBef>
          <a:spcPct val="20000"/>
        </a:spcBef>
        <a:spcAft>
          <a:spcPct val="0"/>
        </a:spcAft>
        <a:buChar char="»"/>
        <a:defRPr sz="2319">
          <a:solidFill>
            <a:schemeClr val="tx1"/>
          </a:solidFill>
          <a:latin typeface="+mn-lt"/>
        </a:defRPr>
      </a:lvl8pPr>
      <a:lvl9pPr marL="4567762" indent="-268692" algn="l" rtl="0" fontAlgn="base">
        <a:spcBef>
          <a:spcPct val="20000"/>
        </a:spcBef>
        <a:spcAft>
          <a:spcPct val="0"/>
        </a:spcAft>
        <a:buChar char="»"/>
        <a:defRPr sz="2319">
          <a:solidFill>
            <a:schemeClr val="tx1"/>
          </a:solidFill>
          <a:latin typeface="+mn-lt"/>
        </a:defRPr>
      </a:lvl9pPr>
    </p:bodyStyle>
    <p:otherStyle>
      <a:defPPr>
        <a:defRPr lang="vi-VN"/>
      </a:defPPr>
      <a:lvl1pPr marL="0" algn="l" defTabSz="1074767" rtl="0" eaLnBrk="1" latinLnBrk="0" hangingPunct="1">
        <a:defRPr sz="2094" kern="1200">
          <a:solidFill>
            <a:schemeClr val="tx1"/>
          </a:solidFill>
          <a:latin typeface="+mn-lt"/>
          <a:ea typeface="+mn-ea"/>
          <a:cs typeface="+mn-cs"/>
        </a:defRPr>
      </a:lvl1pPr>
      <a:lvl2pPr marL="537384" algn="l" defTabSz="1074767" rtl="0" eaLnBrk="1" latinLnBrk="0" hangingPunct="1">
        <a:defRPr sz="2094" kern="1200">
          <a:solidFill>
            <a:schemeClr val="tx1"/>
          </a:solidFill>
          <a:latin typeface="+mn-lt"/>
          <a:ea typeface="+mn-ea"/>
          <a:cs typeface="+mn-cs"/>
        </a:defRPr>
      </a:lvl2pPr>
      <a:lvl3pPr marL="1074767" algn="l" defTabSz="1074767" rtl="0" eaLnBrk="1" latinLnBrk="0" hangingPunct="1">
        <a:defRPr sz="2094" kern="1200">
          <a:solidFill>
            <a:schemeClr val="tx1"/>
          </a:solidFill>
          <a:latin typeface="+mn-lt"/>
          <a:ea typeface="+mn-ea"/>
          <a:cs typeface="+mn-cs"/>
        </a:defRPr>
      </a:lvl3pPr>
      <a:lvl4pPr marL="1612151" algn="l" defTabSz="1074767" rtl="0" eaLnBrk="1" latinLnBrk="0" hangingPunct="1">
        <a:defRPr sz="2094" kern="1200">
          <a:solidFill>
            <a:schemeClr val="tx1"/>
          </a:solidFill>
          <a:latin typeface="+mn-lt"/>
          <a:ea typeface="+mn-ea"/>
          <a:cs typeface="+mn-cs"/>
        </a:defRPr>
      </a:lvl4pPr>
      <a:lvl5pPr marL="2149534" algn="l" defTabSz="1074767" rtl="0" eaLnBrk="1" latinLnBrk="0" hangingPunct="1">
        <a:defRPr sz="2094" kern="1200">
          <a:solidFill>
            <a:schemeClr val="tx1"/>
          </a:solidFill>
          <a:latin typeface="+mn-lt"/>
          <a:ea typeface="+mn-ea"/>
          <a:cs typeface="+mn-cs"/>
        </a:defRPr>
      </a:lvl5pPr>
      <a:lvl6pPr marL="2686918" algn="l" defTabSz="1074767" rtl="0" eaLnBrk="1" latinLnBrk="0" hangingPunct="1">
        <a:defRPr sz="2094" kern="1200">
          <a:solidFill>
            <a:schemeClr val="tx1"/>
          </a:solidFill>
          <a:latin typeface="+mn-lt"/>
          <a:ea typeface="+mn-ea"/>
          <a:cs typeface="+mn-cs"/>
        </a:defRPr>
      </a:lvl6pPr>
      <a:lvl7pPr marL="3224301" algn="l" defTabSz="1074767" rtl="0" eaLnBrk="1" latinLnBrk="0" hangingPunct="1">
        <a:defRPr sz="2094" kern="1200">
          <a:solidFill>
            <a:schemeClr val="tx1"/>
          </a:solidFill>
          <a:latin typeface="+mn-lt"/>
          <a:ea typeface="+mn-ea"/>
          <a:cs typeface="+mn-cs"/>
        </a:defRPr>
      </a:lvl7pPr>
      <a:lvl8pPr marL="3761686" algn="l" defTabSz="1074767" rtl="0" eaLnBrk="1" latinLnBrk="0" hangingPunct="1">
        <a:defRPr sz="2094" kern="1200">
          <a:solidFill>
            <a:schemeClr val="tx1"/>
          </a:solidFill>
          <a:latin typeface="+mn-lt"/>
          <a:ea typeface="+mn-ea"/>
          <a:cs typeface="+mn-cs"/>
        </a:defRPr>
      </a:lvl8pPr>
      <a:lvl9pPr marL="4299070" algn="l" defTabSz="1074767" rtl="0" eaLnBrk="1" latinLnBrk="0" hangingPunct="1">
        <a:defRPr sz="209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252" tIns="72626" rIns="145252" bIns="72626" rtlCol="0" anchor="ctr"/>
          <a:lstStyle>
            <a:lvl1pPr algn="l">
              <a:defRPr sz="1421">
                <a:solidFill>
                  <a:schemeClr val="tx1">
                    <a:tint val="75000"/>
                  </a:schemeClr>
                </a:solidFill>
              </a:defRPr>
            </a:lvl1pPr>
          </a:lstStyle>
          <a:p>
            <a:pPr defTabSz="1086462">
              <a:defRPr/>
            </a:pPr>
            <a:fld id="{774B3276-3901-471F-8285-C92A8E75787C}" type="datetimeFigureOut">
              <a:rPr lang="en-US" smtClean="0">
                <a:solidFill>
                  <a:prstClr val="black">
                    <a:tint val="75000"/>
                  </a:prstClr>
                </a:solidFill>
              </a:rPr>
              <a:pPr defTabSz="1086462">
                <a:defRPr/>
              </a:pPr>
              <a:t>4/24/2025</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45252" tIns="72626" rIns="145252" bIns="72626" rtlCol="0" anchor="ctr"/>
          <a:lstStyle>
            <a:lvl1pPr algn="ctr">
              <a:defRPr sz="1421">
                <a:solidFill>
                  <a:schemeClr val="tx1">
                    <a:tint val="75000"/>
                  </a:schemeClr>
                </a:solidFill>
              </a:defRPr>
            </a:lvl1pPr>
          </a:lstStyle>
          <a:p>
            <a:pPr defTabSz="1086462">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252" tIns="72626" rIns="145252" bIns="72626" rtlCol="0" anchor="ctr"/>
          <a:lstStyle>
            <a:lvl1pPr algn="r">
              <a:defRPr sz="1421">
                <a:solidFill>
                  <a:schemeClr val="tx1">
                    <a:tint val="75000"/>
                  </a:schemeClr>
                </a:solidFill>
              </a:defRPr>
            </a:lvl1pPr>
          </a:lstStyle>
          <a:p>
            <a:pPr defTabSz="1086462">
              <a:defRPr/>
            </a:pPr>
            <a:fld id="{4356E0E0-0191-4DF9-B347-48BEABCB12B3}" type="slidenum">
              <a:rPr lang="en-US" smtClean="0">
                <a:solidFill>
                  <a:prstClr val="black">
                    <a:tint val="75000"/>
                  </a:prstClr>
                </a:solidFill>
              </a:rPr>
              <a:pPr defTabSz="1086462">
                <a:defRPr/>
              </a:pPr>
              <a:t>‹#›</a:t>
            </a:fld>
            <a:endParaRPr lang="en-US">
              <a:solidFill>
                <a:prstClr val="black">
                  <a:tint val="75000"/>
                </a:prstClr>
              </a:solidFill>
            </a:endParaRPr>
          </a:p>
        </p:txBody>
      </p:sp>
    </p:spTree>
    <p:extLst>
      <p:ext uri="{BB962C8B-B14F-4D97-AF65-F5344CB8AC3E}">
        <p14:creationId xmlns:p14="http://schemas.microsoft.com/office/powerpoint/2010/main" val="116759618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1086462" rtl="0" eaLnBrk="1" latinLnBrk="0" hangingPunct="1">
        <a:spcBef>
          <a:spcPct val="0"/>
        </a:spcBef>
        <a:buNone/>
        <a:defRPr sz="5236" kern="1200">
          <a:solidFill>
            <a:schemeClr val="tx1"/>
          </a:solidFill>
          <a:latin typeface="+mj-lt"/>
          <a:ea typeface="+mj-ea"/>
          <a:cs typeface="+mj-cs"/>
        </a:defRPr>
      </a:lvl1pPr>
    </p:titleStyle>
    <p:bodyStyle>
      <a:lvl1pPr marL="407424" indent="-407424" algn="l" defTabSz="1086462" rtl="0" eaLnBrk="1" latinLnBrk="0" hangingPunct="1">
        <a:spcBef>
          <a:spcPct val="20000"/>
        </a:spcBef>
        <a:buFont typeface="Arial" pitchFamily="34" charset="0"/>
        <a:buChar char="•"/>
        <a:defRPr sz="3815" kern="1200">
          <a:solidFill>
            <a:schemeClr val="tx1"/>
          </a:solidFill>
          <a:latin typeface="+mn-lt"/>
          <a:ea typeface="+mn-ea"/>
          <a:cs typeface="+mn-cs"/>
        </a:defRPr>
      </a:lvl1pPr>
      <a:lvl2pPr marL="882751" indent="-339520" algn="l" defTabSz="1086462" rtl="0" eaLnBrk="1" latinLnBrk="0" hangingPunct="1">
        <a:spcBef>
          <a:spcPct val="20000"/>
        </a:spcBef>
        <a:buFont typeface="Arial" pitchFamily="34" charset="0"/>
        <a:buChar char="–"/>
        <a:defRPr sz="3292" kern="1200">
          <a:solidFill>
            <a:schemeClr val="tx1"/>
          </a:solidFill>
          <a:latin typeface="+mn-lt"/>
          <a:ea typeface="+mn-ea"/>
          <a:cs typeface="+mn-cs"/>
        </a:defRPr>
      </a:lvl2pPr>
      <a:lvl3pPr marL="1358079" indent="-271616" algn="l" defTabSz="1086462" rtl="0" eaLnBrk="1" latinLnBrk="0" hangingPunct="1">
        <a:spcBef>
          <a:spcPct val="20000"/>
        </a:spcBef>
        <a:buFont typeface="Arial" pitchFamily="34" charset="0"/>
        <a:buChar char="•"/>
        <a:defRPr sz="2842" kern="1200">
          <a:solidFill>
            <a:schemeClr val="tx1"/>
          </a:solidFill>
          <a:latin typeface="+mn-lt"/>
          <a:ea typeface="+mn-ea"/>
          <a:cs typeface="+mn-cs"/>
        </a:defRPr>
      </a:lvl3pPr>
      <a:lvl4pPr marL="1901311" indent="-271616" algn="l" defTabSz="1086462" rtl="0" eaLnBrk="1" latinLnBrk="0" hangingPunct="1">
        <a:spcBef>
          <a:spcPct val="20000"/>
        </a:spcBef>
        <a:buFont typeface="Arial" pitchFamily="34" charset="0"/>
        <a:buChar char="–"/>
        <a:defRPr sz="2394" kern="1200">
          <a:solidFill>
            <a:schemeClr val="tx1"/>
          </a:solidFill>
          <a:latin typeface="+mn-lt"/>
          <a:ea typeface="+mn-ea"/>
          <a:cs typeface="+mn-cs"/>
        </a:defRPr>
      </a:lvl4pPr>
      <a:lvl5pPr marL="2444542" indent="-271616" algn="l" defTabSz="1086462" rtl="0" eaLnBrk="1" latinLnBrk="0" hangingPunct="1">
        <a:spcBef>
          <a:spcPct val="20000"/>
        </a:spcBef>
        <a:buFont typeface="Arial" pitchFamily="34" charset="0"/>
        <a:buChar char="»"/>
        <a:defRPr sz="2394" kern="1200">
          <a:solidFill>
            <a:schemeClr val="tx1"/>
          </a:solidFill>
          <a:latin typeface="+mn-lt"/>
          <a:ea typeface="+mn-ea"/>
          <a:cs typeface="+mn-cs"/>
        </a:defRPr>
      </a:lvl5pPr>
      <a:lvl6pPr marL="2987773" indent="-271616" algn="l" defTabSz="1086462" rtl="0" eaLnBrk="1" latinLnBrk="0" hangingPunct="1">
        <a:spcBef>
          <a:spcPct val="20000"/>
        </a:spcBef>
        <a:buFont typeface="Arial" pitchFamily="34" charset="0"/>
        <a:buChar char="•"/>
        <a:defRPr sz="2394" kern="1200">
          <a:solidFill>
            <a:schemeClr val="tx1"/>
          </a:solidFill>
          <a:latin typeface="+mn-lt"/>
          <a:ea typeface="+mn-ea"/>
          <a:cs typeface="+mn-cs"/>
        </a:defRPr>
      </a:lvl6pPr>
      <a:lvl7pPr marL="3531004" indent="-271616" algn="l" defTabSz="1086462" rtl="0" eaLnBrk="1" latinLnBrk="0" hangingPunct="1">
        <a:spcBef>
          <a:spcPct val="20000"/>
        </a:spcBef>
        <a:buFont typeface="Arial" pitchFamily="34" charset="0"/>
        <a:buChar char="•"/>
        <a:defRPr sz="2394" kern="1200">
          <a:solidFill>
            <a:schemeClr val="tx1"/>
          </a:solidFill>
          <a:latin typeface="+mn-lt"/>
          <a:ea typeface="+mn-ea"/>
          <a:cs typeface="+mn-cs"/>
        </a:defRPr>
      </a:lvl7pPr>
      <a:lvl8pPr marL="4074236" indent="-271616" algn="l" defTabSz="1086462" rtl="0" eaLnBrk="1" latinLnBrk="0" hangingPunct="1">
        <a:spcBef>
          <a:spcPct val="20000"/>
        </a:spcBef>
        <a:buFont typeface="Arial" pitchFamily="34" charset="0"/>
        <a:buChar char="•"/>
        <a:defRPr sz="2394" kern="1200">
          <a:solidFill>
            <a:schemeClr val="tx1"/>
          </a:solidFill>
          <a:latin typeface="+mn-lt"/>
          <a:ea typeface="+mn-ea"/>
          <a:cs typeface="+mn-cs"/>
        </a:defRPr>
      </a:lvl8pPr>
      <a:lvl9pPr marL="4617469" indent="-271616" algn="l" defTabSz="1086462" rtl="0" eaLnBrk="1" latinLnBrk="0" hangingPunct="1">
        <a:spcBef>
          <a:spcPct val="20000"/>
        </a:spcBef>
        <a:buFont typeface="Arial" pitchFamily="34" charset="0"/>
        <a:buChar char="•"/>
        <a:defRPr sz="2394" kern="1200">
          <a:solidFill>
            <a:schemeClr val="tx1"/>
          </a:solidFill>
          <a:latin typeface="+mn-lt"/>
          <a:ea typeface="+mn-ea"/>
          <a:cs typeface="+mn-cs"/>
        </a:defRPr>
      </a:lvl9pPr>
    </p:bodyStyle>
    <p:otherStyle>
      <a:defPPr>
        <a:defRPr lang="en-US"/>
      </a:defPPr>
      <a:lvl1pPr marL="0" algn="l" defTabSz="1086462" rtl="0" eaLnBrk="1" latinLnBrk="0" hangingPunct="1">
        <a:defRPr sz="2169" kern="1200">
          <a:solidFill>
            <a:schemeClr val="tx1"/>
          </a:solidFill>
          <a:latin typeface="+mn-lt"/>
          <a:ea typeface="+mn-ea"/>
          <a:cs typeface="+mn-cs"/>
        </a:defRPr>
      </a:lvl1pPr>
      <a:lvl2pPr marL="543231" algn="l" defTabSz="1086462" rtl="0" eaLnBrk="1" latinLnBrk="0" hangingPunct="1">
        <a:defRPr sz="2169" kern="1200">
          <a:solidFill>
            <a:schemeClr val="tx1"/>
          </a:solidFill>
          <a:latin typeface="+mn-lt"/>
          <a:ea typeface="+mn-ea"/>
          <a:cs typeface="+mn-cs"/>
        </a:defRPr>
      </a:lvl2pPr>
      <a:lvl3pPr marL="1086462" algn="l" defTabSz="1086462" rtl="0" eaLnBrk="1" latinLnBrk="0" hangingPunct="1">
        <a:defRPr sz="2169" kern="1200">
          <a:solidFill>
            <a:schemeClr val="tx1"/>
          </a:solidFill>
          <a:latin typeface="+mn-lt"/>
          <a:ea typeface="+mn-ea"/>
          <a:cs typeface="+mn-cs"/>
        </a:defRPr>
      </a:lvl3pPr>
      <a:lvl4pPr marL="1629694" algn="l" defTabSz="1086462" rtl="0" eaLnBrk="1" latinLnBrk="0" hangingPunct="1">
        <a:defRPr sz="2169" kern="1200">
          <a:solidFill>
            <a:schemeClr val="tx1"/>
          </a:solidFill>
          <a:latin typeface="+mn-lt"/>
          <a:ea typeface="+mn-ea"/>
          <a:cs typeface="+mn-cs"/>
        </a:defRPr>
      </a:lvl4pPr>
      <a:lvl5pPr marL="2172926" algn="l" defTabSz="1086462" rtl="0" eaLnBrk="1" latinLnBrk="0" hangingPunct="1">
        <a:defRPr sz="2169" kern="1200">
          <a:solidFill>
            <a:schemeClr val="tx1"/>
          </a:solidFill>
          <a:latin typeface="+mn-lt"/>
          <a:ea typeface="+mn-ea"/>
          <a:cs typeface="+mn-cs"/>
        </a:defRPr>
      </a:lvl5pPr>
      <a:lvl6pPr marL="2716158" algn="l" defTabSz="1086462" rtl="0" eaLnBrk="1" latinLnBrk="0" hangingPunct="1">
        <a:defRPr sz="2169" kern="1200">
          <a:solidFill>
            <a:schemeClr val="tx1"/>
          </a:solidFill>
          <a:latin typeface="+mn-lt"/>
          <a:ea typeface="+mn-ea"/>
          <a:cs typeface="+mn-cs"/>
        </a:defRPr>
      </a:lvl6pPr>
      <a:lvl7pPr marL="3259389" algn="l" defTabSz="1086462" rtl="0" eaLnBrk="1" latinLnBrk="0" hangingPunct="1">
        <a:defRPr sz="2169" kern="1200">
          <a:solidFill>
            <a:schemeClr val="tx1"/>
          </a:solidFill>
          <a:latin typeface="+mn-lt"/>
          <a:ea typeface="+mn-ea"/>
          <a:cs typeface="+mn-cs"/>
        </a:defRPr>
      </a:lvl7pPr>
      <a:lvl8pPr marL="3802620" algn="l" defTabSz="1086462" rtl="0" eaLnBrk="1" latinLnBrk="0" hangingPunct="1">
        <a:defRPr sz="2169" kern="1200">
          <a:solidFill>
            <a:schemeClr val="tx1"/>
          </a:solidFill>
          <a:latin typeface="+mn-lt"/>
          <a:ea typeface="+mn-ea"/>
          <a:cs typeface="+mn-cs"/>
        </a:defRPr>
      </a:lvl8pPr>
      <a:lvl9pPr marL="4345852" algn="l" defTabSz="1086462" rtl="0" eaLnBrk="1" latinLnBrk="0" hangingPunct="1">
        <a:defRPr sz="216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956718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129333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948054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0510DB6-4213-4E72-A608-1D4CEC5054E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2495C4-BC07-4183-8DA5-19462BC3E3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14047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png"/><Relationship Id="rId7" Type="http://schemas.openxmlformats.org/officeDocument/2006/relationships/image" Target="../media/image48.gif"/><Relationship Id="rId2" Type="http://schemas.openxmlformats.org/officeDocument/2006/relationships/image" Target="../media/image43.jpeg"/><Relationship Id="rId1" Type="http://schemas.openxmlformats.org/officeDocument/2006/relationships/slideLayout" Target="../slideLayouts/slideLayout48.xml"/><Relationship Id="rId6" Type="http://schemas.openxmlformats.org/officeDocument/2006/relationships/image" Target="../media/image47.gif"/><Relationship Id="rId5" Type="http://schemas.openxmlformats.org/officeDocument/2006/relationships/image" Target="../media/image46.wmf"/><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2.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9.png"/><Relationship Id="rId18" Type="http://schemas.openxmlformats.org/officeDocument/2006/relationships/image" Target="../media/image93.png"/><Relationship Id="rId3" Type="http://schemas.openxmlformats.org/officeDocument/2006/relationships/image" Target="../media/image83.png"/><Relationship Id="rId21" Type="http://schemas.openxmlformats.org/officeDocument/2006/relationships/image" Target="../media/image95.svg"/><Relationship Id="rId7" Type="http://schemas.openxmlformats.org/officeDocument/2006/relationships/image" Target="../media/image85.png"/><Relationship Id="rId12" Type="http://schemas.openxmlformats.org/officeDocument/2006/relationships/image" Target="../media/image88.png"/><Relationship Id="rId17" Type="http://schemas.openxmlformats.org/officeDocument/2006/relationships/image" Target="../media/image87.svg"/><Relationship Id="rId25" Type="http://schemas.openxmlformats.org/officeDocument/2006/relationships/image" Target="../media/image96.gif"/><Relationship Id="rId2" Type="http://schemas.openxmlformats.org/officeDocument/2006/relationships/audio" Target="../media/audio1.wav"/><Relationship Id="rId16" Type="http://schemas.openxmlformats.org/officeDocument/2006/relationships/image" Target="../media/image92.png"/><Relationship Id="rId20" Type="http://schemas.openxmlformats.org/officeDocument/2006/relationships/image" Target="../media/image94.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7.png"/><Relationship Id="rId24" Type="http://schemas.openxmlformats.org/officeDocument/2006/relationships/slide" Target="slide17.xml"/><Relationship Id="rId5" Type="http://schemas.openxmlformats.org/officeDocument/2006/relationships/image" Target="../media/image84.png"/><Relationship Id="rId15" Type="http://schemas.openxmlformats.org/officeDocument/2006/relationships/image" Target="../media/image91.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86.png"/><Relationship Id="rId14" Type="http://schemas.openxmlformats.org/officeDocument/2006/relationships/image" Target="../media/image90.png"/><Relationship Id="rId22" Type="http://schemas.openxmlformats.org/officeDocument/2006/relationships/image" Target="../media/image95.png"/></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9.png"/><Relationship Id="rId18" Type="http://schemas.openxmlformats.org/officeDocument/2006/relationships/image" Target="../media/image93.png"/><Relationship Id="rId3" Type="http://schemas.openxmlformats.org/officeDocument/2006/relationships/image" Target="../media/image83.png"/><Relationship Id="rId21" Type="http://schemas.openxmlformats.org/officeDocument/2006/relationships/image" Target="../media/image95.svg"/><Relationship Id="rId7" Type="http://schemas.openxmlformats.org/officeDocument/2006/relationships/image" Target="../media/image85.png"/><Relationship Id="rId12" Type="http://schemas.openxmlformats.org/officeDocument/2006/relationships/image" Target="../media/image88.png"/><Relationship Id="rId17" Type="http://schemas.openxmlformats.org/officeDocument/2006/relationships/image" Target="../media/image87.svg"/><Relationship Id="rId25" Type="http://schemas.openxmlformats.org/officeDocument/2006/relationships/image" Target="../media/image96.gif"/><Relationship Id="rId2" Type="http://schemas.openxmlformats.org/officeDocument/2006/relationships/audio" Target="../media/audio1.wav"/><Relationship Id="rId16" Type="http://schemas.openxmlformats.org/officeDocument/2006/relationships/image" Target="../media/image92.png"/><Relationship Id="rId20" Type="http://schemas.openxmlformats.org/officeDocument/2006/relationships/image" Target="../media/image94.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7.png"/><Relationship Id="rId24" Type="http://schemas.openxmlformats.org/officeDocument/2006/relationships/slide" Target="slide17.xml"/><Relationship Id="rId5" Type="http://schemas.openxmlformats.org/officeDocument/2006/relationships/image" Target="../media/image84.png"/><Relationship Id="rId15" Type="http://schemas.openxmlformats.org/officeDocument/2006/relationships/image" Target="../media/image91.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86.png"/><Relationship Id="rId14" Type="http://schemas.openxmlformats.org/officeDocument/2006/relationships/image" Target="../media/image90.png"/><Relationship Id="rId22" Type="http://schemas.openxmlformats.org/officeDocument/2006/relationships/image" Target="../media/image95.pn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9.png"/><Relationship Id="rId18" Type="http://schemas.openxmlformats.org/officeDocument/2006/relationships/image" Target="../media/image93.png"/><Relationship Id="rId3" Type="http://schemas.openxmlformats.org/officeDocument/2006/relationships/image" Target="../media/image83.png"/><Relationship Id="rId21" Type="http://schemas.openxmlformats.org/officeDocument/2006/relationships/image" Target="../media/image95.svg"/><Relationship Id="rId7" Type="http://schemas.openxmlformats.org/officeDocument/2006/relationships/image" Target="../media/image85.png"/><Relationship Id="rId12" Type="http://schemas.openxmlformats.org/officeDocument/2006/relationships/image" Target="../media/image88.png"/><Relationship Id="rId17" Type="http://schemas.openxmlformats.org/officeDocument/2006/relationships/image" Target="../media/image87.svg"/><Relationship Id="rId25" Type="http://schemas.openxmlformats.org/officeDocument/2006/relationships/image" Target="../media/image96.gif"/><Relationship Id="rId2" Type="http://schemas.openxmlformats.org/officeDocument/2006/relationships/audio" Target="../media/audio1.wav"/><Relationship Id="rId16" Type="http://schemas.openxmlformats.org/officeDocument/2006/relationships/image" Target="../media/image92.png"/><Relationship Id="rId20" Type="http://schemas.openxmlformats.org/officeDocument/2006/relationships/image" Target="../media/image94.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7.png"/><Relationship Id="rId24" Type="http://schemas.openxmlformats.org/officeDocument/2006/relationships/slide" Target="slide17.xml"/><Relationship Id="rId5" Type="http://schemas.openxmlformats.org/officeDocument/2006/relationships/image" Target="../media/image84.png"/><Relationship Id="rId15" Type="http://schemas.openxmlformats.org/officeDocument/2006/relationships/image" Target="../media/image91.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86.png"/><Relationship Id="rId14" Type="http://schemas.openxmlformats.org/officeDocument/2006/relationships/image" Target="../media/image90.png"/><Relationship Id="rId22" Type="http://schemas.openxmlformats.org/officeDocument/2006/relationships/image" Target="../media/image95.pn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9.png"/><Relationship Id="rId18" Type="http://schemas.openxmlformats.org/officeDocument/2006/relationships/image" Target="../media/image93.png"/><Relationship Id="rId3" Type="http://schemas.openxmlformats.org/officeDocument/2006/relationships/image" Target="../media/image83.png"/><Relationship Id="rId21" Type="http://schemas.openxmlformats.org/officeDocument/2006/relationships/image" Target="../media/image95.svg"/><Relationship Id="rId7" Type="http://schemas.openxmlformats.org/officeDocument/2006/relationships/image" Target="../media/image85.png"/><Relationship Id="rId12" Type="http://schemas.openxmlformats.org/officeDocument/2006/relationships/image" Target="../media/image88.png"/><Relationship Id="rId17" Type="http://schemas.openxmlformats.org/officeDocument/2006/relationships/image" Target="../media/image87.svg"/><Relationship Id="rId25" Type="http://schemas.openxmlformats.org/officeDocument/2006/relationships/image" Target="../media/image96.gif"/><Relationship Id="rId2" Type="http://schemas.openxmlformats.org/officeDocument/2006/relationships/audio" Target="../media/audio1.wav"/><Relationship Id="rId16" Type="http://schemas.openxmlformats.org/officeDocument/2006/relationships/image" Target="../media/image92.png"/><Relationship Id="rId20" Type="http://schemas.openxmlformats.org/officeDocument/2006/relationships/image" Target="../media/image94.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7.png"/><Relationship Id="rId24" Type="http://schemas.openxmlformats.org/officeDocument/2006/relationships/slide" Target="slide17.xml"/><Relationship Id="rId5" Type="http://schemas.openxmlformats.org/officeDocument/2006/relationships/image" Target="../media/image84.png"/><Relationship Id="rId15" Type="http://schemas.openxmlformats.org/officeDocument/2006/relationships/image" Target="../media/image91.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86.png"/><Relationship Id="rId14" Type="http://schemas.openxmlformats.org/officeDocument/2006/relationships/image" Target="../media/image90.png"/><Relationship Id="rId22" Type="http://schemas.openxmlformats.org/officeDocument/2006/relationships/image" Target="../media/image97.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10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image" Target="../media/image11.png"/><Relationship Id="rId4" Type="http://schemas.openxmlformats.org/officeDocument/2006/relationships/image" Target="../media/image98.png"/><Relationship Id="rId9" Type="http://schemas.openxmlformats.org/officeDocument/2006/relationships/image" Target="../media/image10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51.gif"/><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66.xml"/><Relationship Id="rId6" Type="http://schemas.microsoft.com/office/2007/relationships/hdphoto" Target="../media/hdphoto1.wdp"/><Relationship Id="rId5" Type="http://schemas.openxmlformats.org/officeDocument/2006/relationships/image" Target="../media/image53.png"/><Relationship Id="rId4" Type="http://schemas.openxmlformats.org/officeDocument/2006/relationships/image" Target="../media/image5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103.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82" y="3360776"/>
            <a:ext cx="2326773" cy="269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544637" y="1626224"/>
            <a:ext cx="10995776" cy="128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94" tIns="53747" rIns="107494" bIns="5374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3956" eaLnBrk="1" fontAlgn="base" hangingPunct="1">
              <a:spcBef>
                <a:spcPts val="1346"/>
              </a:spcBef>
              <a:spcAft>
                <a:spcPct val="0"/>
              </a:spcAft>
              <a:defRPr/>
            </a:pPr>
            <a:r>
              <a:rPr lang="en-US" sz="2992" b="1" u="sng"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2" b="1" u="sng"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2" b="1" u="sng"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2" b="1" u="sng"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2" b="1" u="sng"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2" b="1" u="sng"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3 </a:t>
            </a:r>
          </a:p>
          <a:p>
            <a:pPr algn="ctr" defTabSz="683956" eaLnBrk="1" fontAlgn="base" hangingPunct="1">
              <a:spcBef>
                <a:spcPts val="1346"/>
              </a:spcBef>
              <a:spcAft>
                <a:spcPct val="0"/>
              </a:spcAft>
              <a:defRPr/>
            </a:pPr>
            <a:r>
              <a:rPr lang="en-US"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359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24: BẠN NHỎ TRONG NHÀ </a:t>
            </a:r>
            <a:r>
              <a:rPr lang="en-US"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 </a:t>
            </a:r>
            <a:r>
              <a:rPr lang="en-US" sz="359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595"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543" y="3360776"/>
            <a:ext cx="4201390" cy="1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097097" y="244619"/>
            <a:ext cx="2225539" cy="266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321105" y="964640"/>
            <a:ext cx="1599520" cy="178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287296" y="3621675"/>
            <a:ext cx="1359610" cy="98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17922" y="3642778"/>
            <a:ext cx="3983887" cy="284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525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90A93CD5-1977-853C-8CF0-300EF5D3F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 xmlns:a16="http://schemas.microsoft.com/office/drawing/2014/main" id="{5F11C917-A853-4891-A468-D6B9EAD7D7E4}"/>
              </a:ext>
            </a:extLst>
          </p:cNvPr>
          <p:cNvSpPr txBox="1"/>
          <p:nvPr/>
        </p:nvSpPr>
        <p:spPr>
          <a:xfrm>
            <a:off x="323850" y="0"/>
            <a:ext cx="11868150" cy="5816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FF0000"/>
                </a:solidFill>
                <a:effectLst/>
                <a:uLnTx/>
                <a:uFillTx/>
                <a:latin typeface="等线 Light" panose="020F0302020204030204"/>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Arial-Rounded" panose="020B0500000000000000" pitchFamily="34" charset="0"/>
            </a:endParaRPr>
          </a:p>
        </p:txBody>
      </p:sp>
      <p:pic>
        <p:nvPicPr>
          <p:cNvPr id="7" name="Picture 6" descr="Icon&#10;&#10;Description automatically generated">
            <a:extLst>
              <a:ext uri="{FF2B5EF4-FFF2-40B4-BE49-F238E27FC236}">
                <a16:creationId xmlns="" xmlns:a16="http://schemas.microsoft.com/office/drawing/2014/main" id="{B73748A1-6588-4654-8F3C-740D00A3B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74" y="337137"/>
            <a:ext cx="416713" cy="651114"/>
          </a:xfrm>
          <a:prstGeom prst="rect">
            <a:avLst/>
          </a:prstGeom>
        </p:spPr>
      </p:pic>
      <p:pic>
        <p:nvPicPr>
          <p:cNvPr id="8" name="Picture 7" descr="Icon&#10;&#10;Description automatically generated">
            <a:extLst>
              <a:ext uri="{FF2B5EF4-FFF2-40B4-BE49-F238E27FC236}">
                <a16:creationId xmlns="" xmlns:a16="http://schemas.microsoft.com/office/drawing/2014/main" id="{3BA232BE-ABC9-409E-82B4-17A6F8C4B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84" y="2026097"/>
            <a:ext cx="444656" cy="514603"/>
          </a:xfrm>
          <a:prstGeom prst="rect">
            <a:avLst/>
          </a:prstGeom>
        </p:spPr>
      </p:pic>
      <p:pic>
        <p:nvPicPr>
          <p:cNvPr id="9" name="Picture 8">
            <a:extLst>
              <a:ext uri="{FF2B5EF4-FFF2-40B4-BE49-F238E27FC236}">
                <a16:creationId xmlns="" xmlns:a16="http://schemas.microsoft.com/office/drawing/2014/main" id="{6DF1F0AC-A111-43F6-B1C9-611C152D66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75" y="4243663"/>
            <a:ext cx="484512" cy="566171"/>
          </a:xfrm>
          <a:prstGeom prst="rect">
            <a:avLst/>
          </a:prstGeom>
        </p:spPr>
      </p:pic>
    </p:spTree>
    <p:extLst>
      <p:ext uri="{BB962C8B-B14F-4D97-AF65-F5344CB8AC3E}">
        <p14:creationId xmlns:p14="http://schemas.microsoft.com/office/powerpoint/2010/main" val="28045373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49A5F29C-E500-1A86-D295-3640BB12F0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9999254" y="4814722"/>
            <a:ext cx="2212994" cy="2043278"/>
          </a:xfrm>
          <a:prstGeom prst="rect">
            <a:avLst/>
          </a:prstGeom>
        </p:spPr>
      </p:pic>
      <p:grpSp>
        <p:nvGrpSpPr>
          <p:cNvPr id="14" name="Group 13">
            <a:extLst>
              <a:ext uri="{FF2B5EF4-FFF2-40B4-BE49-F238E27FC236}">
                <a16:creationId xmlns="" xmlns:a16="http://schemas.microsoft.com/office/drawing/2014/main" id="{8269CB8B-ACFF-48D3-A66E-FF81DBFFDAC1}"/>
              </a:ext>
            </a:extLst>
          </p:cNvPr>
          <p:cNvGrpSpPr/>
          <p:nvPr/>
        </p:nvGrpSpPr>
        <p:grpSpPr>
          <a:xfrm>
            <a:off x="3070895" y="1213150"/>
            <a:ext cx="6151397" cy="5644850"/>
            <a:chOff x="2966120" y="254413"/>
            <a:chExt cx="6151397" cy="5644850"/>
          </a:xfrm>
        </p:grpSpPr>
        <p:pic>
          <p:nvPicPr>
            <p:cNvPr id="15" name="Picture 14" descr="Icon&#10;&#10;Description automatically generated">
              <a:extLst>
                <a:ext uri="{FF2B5EF4-FFF2-40B4-BE49-F238E27FC236}">
                  <a16:creationId xmlns="" xmlns:a16="http://schemas.microsoft.com/office/drawing/2014/main" id="{4B46FCA5-C797-4680-A51F-7D2DF9E4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6" name="Picture 15">
              <a:extLst>
                <a:ext uri="{FF2B5EF4-FFF2-40B4-BE49-F238E27FC236}">
                  <a16:creationId xmlns="" xmlns:a16="http://schemas.microsoft.com/office/drawing/2014/main" id="{F6B11813-1D01-4B6E-8EF2-2DB4932D9C81}"/>
                </a:ext>
              </a:extLst>
            </p:cNvPr>
            <p:cNvPicPr>
              <a:picLocks noChangeAspect="1"/>
            </p:cNvPicPr>
            <p:nvPr/>
          </p:nvPicPr>
          <p:blipFill>
            <a:blip r:embed="rId4"/>
            <a:stretch>
              <a:fillRect/>
            </a:stretch>
          </p:blipFill>
          <p:spPr>
            <a:xfrm>
              <a:off x="2966120" y="1233819"/>
              <a:ext cx="6151397" cy="3188484"/>
            </a:xfrm>
            <a:prstGeom prst="rect">
              <a:avLst/>
            </a:prstGeom>
          </p:spPr>
        </p:pic>
      </p:grpSp>
      <p:pic>
        <p:nvPicPr>
          <p:cNvPr id="18" name="图片 8">
            <a:extLst>
              <a:ext uri="{FF2B5EF4-FFF2-40B4-BE49-F238E27FC236}">
                <a16:creationId xmlns="" xmlns:a16="http://schemas.microsoft.com/office/drawing/2014/main" id="{ED89A43B-9889-4791-890F-3CE122849F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90879" y="3962400"/>
            <a:ext cx="4954876" cy="3499128"/>
          </a:xfrm>
          <a:prstGeom prst="rect">
            <a:avLst/>
          </a:prstGeom>
        </p:spPr>
      </p:pic>
    </p:spTree>
    <p:extLst>
      <p:ext uri="{BB962C8B-B14F-4D97-AF65-F5344CB8AC3E}">
        <p14:creationId xmlns:p14="http://schemas.microsoft.com/office/powerpoint/2010/main" val="21832543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91127C0-44F5-4133-8722-8A169E29318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9BEFBE17-D528-49A9-9B4A-71DBBC3B4C7E}"/>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CÙNG TÌM HIỂU</a:t>
            </a:r>
          </a:p>
        </p:txBody>
      </p:sp>
      <p:grpSp>
        <p:nvGrpSpPr>
          <p:cNvPr id="4" name="Group 3">
            <a:extLst>
              <a:ext uri="{FF2B5EF4-FFF2-40B4-BE49-F238E27FC236}">
                <a16:creationId xmlns="" xmlns:a16="http://schemas.microsoft.com/office/drawing/2014/main" id="{DAB14F75-41AF-4DA9-A248-69149494A341}"/>
              </a:ext>
            </a:extLst>
          </p:cNvPr>
          <p:cNvGrpSpPr/>
          <p:nvPr/>
        </p:nvGrpSpPr>
        <p:grpSpPr>
          <a:xfrm>
            <a:off x="497759" y="1733841"/>
            <a:ext cx="5278008" cy="1858934"/>
            <a:chOff x="245658" y="1570066"/>
            <a:chExt cx="5040575" cy="1858934"/>
          </a:xfrm>
        </p:grpSpPr>
        <p:sp>
          <p:nvSpPr>
            <p:cNvPr id="5" name="Rectangle: Rounded Corners 4">
              <a:extLst>
                <a:ext uri="{FF2B5EF4-FFF2-40B4-BE49-F238E27FC236}">
                  <a16:creationId xmlns="" xmlns:a16="http://schemas.microsoft.com/office/drawing/2014/main" id="{330B27C1-BB60-4B3A-95CB-8257BA679BA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15950D8B-171A-4092-A698-AFC8327EB158}"/>
                </a:ext>
              </a:extLst>
            </p:cNvPr>
            <p:cNvSpPr txBox="1"/>
            <p:nvPr/>
          </p:nvSpPr>
          <p:spPr>
            <a:xfrm>
              <a:off x="1156561" y="1720339"/>
              <a:ext cx="4022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Chú cho trông như thế nào trong ngày đầu tiên về nhà bạn nhỏ?</a:t>
              </a:r>
            </a:p>
          </p:txBody>
        </p:sp>
        <p:pic>
          <p:nvPicPr>
            <p:cNvPr id="7" name="Picture 6" descr="A picture containing icon&#10;&#10;Description automatically generated">
              <a:extLst>
                <a:ext uri="{FF2B5EF4-FFF2-40B4-BE49-F238E27FC236}">
                  <a16:creationId xmlns="" xmlns:a16="http://schemas.microsoft.com/office/drawing/2014/main" id="{A83EC56F-0F6D-4AC3-A45D-00D1AB17DC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8" name="Picture 7" descr="A picture containing icon&#10;&#10;Description automatically generated">
              <a:extLst>
                <a:ext uri="{FF2B5EF4-FFF2-40B4-BE49-F238E27FC236}">
                  <a16:creationId xmlns="" xmlns:a16="http://schemas.microsoft.com/office/drawing/2014/main" id="{56F7050D-5911-43AA-94CE-DC41F932E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9" name="Group 8">
            <a:extLst>
              <a:ext uri="{FF2B5EF4-FFF2-40B4-BE49-F238E27FC236}">
                <a16:creationId xmlns="" xmlns:a16="http://schemas.microsoft.com/office/drawing/2014/main" id="{8D278698-9745-479F-9437-DCC5DE297C58}"/>
              </a:ext>
            </a:extLst>
          </p:cNvPr>
          <p:cNvGrpSpPr/>
          <p:nvPr/>
        </p:nvGrpSpPr>
        <p:grpSpPr>
          <a:xfrm>
            <a:off x="6653666" y="1733841"/>
            <a:ext cx="5538334" cy="1858934"/>
            <a:chOff x="245658" y="1570066"/>
            <a:chExt cx="5040575" cy="1858934"/>
          </a:xfrm>
        </p:grpSpPr>
        <p:sp>
          <p:nvSpPr>
            <p:cNvPr id="10" name="Rectangle: Rounded Corners 9">
              <a:extLst>
                <a:ext uri="{FF2B5EF4-FFF2-40B4-BE49-F238E27FC236}">
                  <a16:creationId xmlns="" xmlns:a16="http://schemas.microsoft.com/office/drawing/2014/main" id="{08DABF7E-13F6-46C2-8F05-18F07BC3210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745341F3-6129-4279-9CA2-DA06EDC36EA7}"/>
                </a:ext>
              </a:extLst>
            </p:cNvPr>
            <p:cNvSpPr txBox="1"/>
            <p:nvPr/>
          </p:nvSpPr>
          <p:spPr>
            <a:xfrm>
              <a:off x="1152833" y="1894187"/>
              <a:ext cx="399554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Chú chó được đặt tên là gì và biết làm những gì?</a:t>
              </a:r>
            </a:p>
          </p:txBody>
        </p:sp>
        <p:pic>
          <p:nvPicPr>
            <p:cNvPr id="12" name="Picture 11" descr="A picture containing icon&#10;&#10;Description automatically generated">
              <a:extLst>
                <a:ext uri="{FF2B5EF4-FFF2-40B4-BE49-F238E27FC236}">
                  <a16:creationId xmlns="" xmlns:a16="http://schemas.microsoft.com/office/drawing/2014/main" id="{473CD0A9-CFF3-442B-B139-2DBD7A40D0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3" name="Picture 12">
              <a:extLst>
                <a:ext uri="{FF2B5EF4-FFF2-40B4-BE49-F238E27FC236}">
                  <a16:creationId xmlns="" xmlns:a16="http://schemas.microsoft.com/office/drawing/2014/main" id="{DAFD6240-B2BB-463D-A265-A2EE70A07C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14" name="Group 13">
            <a:extLst>
              <a:ext uri="{FF2B5EF4-FFF2-40B4-BE49-F238E27FC236}">
                <a16:creationId xmlns="" xmlns:a16="http://schemas.microsoft.com/office/drawing/2014/main" id="{CCD9ADB7-12FA-42D3-83F0-3BCF47151BA0}"/>
              </a:ext>
            </a:extLst>
          </p:cNvPr>
          <p:cNvGrpSpPr/>
          <p:nvPr/>
        </p:nvGrpSpPr>
        <p:grpSpPr>
          <a:xfrm>
            <a:off x="497759" y="4269984"/>
            <a:ext cx="5363515" cy="1858934"/>
            <a:chOff x="245658" y="1570066"/>
            <a:chExt cx="5040575" cy="1858934"/>
          </a:xfrm>
        </p:grpSpPr>
        <p:sp>
          <p:nvSpPr>
            <p:cNvPr id="15" name="Rectangle: Rounded Corners 14">
              <a:extLst>
                <a:ext uri="{FF2B5EF4-FFF2-40B4-BE49-F238E27FC236}">
                  <a16:creationId xmlns="" xmlns:a16="http://schemas.microsoft.com/office/drawing/2014/main" id="{3A0D3E22-1F68-4E55-B30E-E846C619B5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 xmlns:a16="http://schemas.microsoft.com/office/drawing/2014/main" id="{5398AD3E-B6AB-41C4-BD19-1340395CBA9B}"/>
                </a:ext>
              </a:extLst>
            </p:cNvPr>
            <p:cNvSpPr txBox="1"/>
            <p:nvPr/>
          </p:nvSpPr>
          <p:spPr>
            <a:xfrm>
              <a:off x="1267361" y="1812124"/>
              <a:ext cx="3888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hãy nói về sở thích của chú chó.</a:t>
              </a:r>
            </a:p>
          </p:txBody>
        </p:sp>
        <p:pic>
          <p:nvPicPr>
            <p:cNvPr id="17" name="Picture 16" descr="A picture containing icon&#10;&#10;Description automatically generated">
              <a:extLst>
                <a:ext uri="{FF2B5EF4-FFF2-40B4-BE49-F238E27FC236}">
                  <a16:creationId xmlns="" xmlns:a16="http://schemas.microsoft.com/office/drawing/2014/main" id="{E8162EA7-2EA5-4613-9E41-BF40E1A87F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a:extLst>
                <a:ext uri="{FF2B5EF4-FFF2-40B4-BE49-F238E27FC236}">
                  <a16:creationId xmlns="" xmlns:a16="http://schemas.microsoft.com/office/drawing/2014/main" id="{94AF4F6C-1BDA-4E12-BA76-514FAA59423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19" name="Group 18">
            <a:extLst>
              <a:ext uri="{FF2B5EF4-FFF2-40B4-BE49-F238E27FC236}">
                <a16:creationId xmlns="" xmlns:a16="http://schemas.microsoft.com/office/drawing/2014/main" id="{17AE5814-B9A3-481C-9CFF-516ACB2B6885}"/>
              </a:ext>
            </a:extLst>
          </p:cNvPr>
          <p:cNvGrpSpPr/>
          <p:nvPr/>
        </p:nvGrpSpPr>
        <p:grpSpPr>
          <a:xfrm>
            <a:off x="6653665" y="4269984"/>
            <a:ext cx="5466934" cy="2455147"/>
            <a:chOff x="245658" y="1570066"/>
            <a:chExt cx="5040576" cy="1858934"/>
          </a:xfrm>
        </p:grpSpPr>
        <p:sp>
          <p:nvSpPr>
            <p:cNvPr id="20" name="Rectangle: Rounded Corners 19">
              <a:extLst>
                <a:ext uri="{FF2B5EF4-FFF2-40B4-BE49-F238E27FC236}">
                  <a16:creationId xmlns="" xmlns:a16="http://schemas.microsoft.com/office/drawing/2014/main" id="{AE8D8D21-61A7-4AD4-8FCE-BC63338203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 xmlns:a16="http://schemas.microsoft.com/office/drawing/2014/main" id="{E098B97F-2E5F-4258-A318-DC16DF7F62A0}"/>
                </a:ext>
              </a:extLst>
            </p:cNvPr>
            <p:cNvSpPr txBox="1"/>
            <p:nvPr/>
          </p:nvSpPr>
          <p:spPr>
            <a:xfrm>
              <a:off x="975552" y="1694824"/>
              <a:ext cx="4310682" cy="15613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mj-lt"/>
                  <a:ea typeface="Arial-Rounded" panose="020B0500000000000000" pitchFamily="34" charset="0"/>
                  <a:cs typeface="Arial-Rounded" panose="020B0500000000000000" pitchFamily="34" charset="0"/>
                </a:rPr>
                <a:t>Tìm những chi tiết thể hiện tình cảm giữa bạn nhỏ và chú chó. Em nghĩ gì về tình cảm đó?</a:t>
              </a:r>
            </a:p>
          </p:txBody>
        </p:sp>
        <p:pic>
          <p:nvPicPr>
            <p:cNvPr id="22" name="Picture 21" descr="A picture containing icon&#10;&#10;Description automatically generated">
              <a:extLst>
                <a:ext uri="{FF2B5EF4-FFF2-40B4-BE49-F238E27FC236}">
                  <a16:creationId xmlns="" xmlns:a16="http://schemas.microsoft.com/office/drawing/2014/main" id="{502A1A62-7E81-4D23-9CA2-A4D6224B5F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23" name="Picture 22">
              <a:extLst>
                <a:ext uri="{FF2B5EF4-FFF2-40B4-BE49-F238E27FC236}">
                  <a16:creationId xmlns="" xmlns:a16="http://schemas.microsoft.com/office/drawing/2014/main" id="{B0E82CE7-A7BA-44B4-9485-063BA1C6C07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4732326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2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3"/>
                                        </p:tgtEl>
                                        <p:attrNameLst>
                                          <p:attrName>ppt_x</p:attrName>
                                          <p:attrName>ppt_y</p:attrName>
                                        </p:attrNameLst>
                                      </p:cBhvr>
                                      <p:rCtr x="0" y="-3611"/>
                                    </p:animMotion>
                                    <p:animRot by="1500000">
                                      <p:cBhvr>
                                        <p:cTn id="14" dur="125" fill="hold">
                                          <p:stCondLst>
                                            <p:cond delay="0"/>
                                          </p:stCondLst>
                                        </p:cTn>
                                        <p:tgtEl>
                                          <p:spTgt spid="3"/>
                                        </p:tgtEl>
                                        <p:attrNameLst>
                                          <p:attrName>r</p:attrName>
                                        </p:attrNameLst>
                                      </p:cBhvr>
                                    </p:animRot>
                                    <p:animRot by="-1500000">
                                      <p:cBhvr>
                                        <p:cTn id="15" dur="125" fill="hold">
                                          <p:stCondLst>
                                            <p:cond delay="125"/>
                                          </p:stCondLst>
                                        </p:cTn>
                                        <p:tgtEl>
                                          <p:spTgt spid="3"/>
                                        </p:tgtEl>
                                        <p:attrNameLst>
                                          <p:attrName>r</p:attrName>
                                        </p:attrNameLst>
                                      </p:cBhvr>
                                    </p:animRot>
                                    <p:animRot by="-1500000">
                                      <p:cBhvr>
                                        <p:cTn id="16" dur="125" fill="hold">
                                          <p:stCondLst>
                                            <p:cond delay="250"/>
                                          </p:stCondLst>
                                        </p:cTn>
                                        <p:tgtEl>
                                          <p:spTgt spid="3"/>
                                        </p:tgtEl>
                                        <p:attrNameLst>
                                          <p:attrName>r</p:attrName>
                                        </p:attrNameLst>
                                      </p:cBhvr>
                                    </p:animRot>
                                    <p:animRot by="1500000">
                                      <p:cBhvr>
                                        <p:cTn id="17" dur="125" fill="hold">
                                          <p:stCondLst>
                                            <p:cond delay="375"/>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2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2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2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12" name="Group 12"/>
          <p:cNvGrpSpPr>
            <a:grpSpLocks noChangeAspect="1"/>
          </p:cNvGrpSpPr>
          <p:nvPr/>
        </p:nvGrpSpPr>
        <p:grpSpPr>
          <a:xfrm>
            <a:off x="3885713" y="1824494"/>
            <a:ext cx="4420575" cy="4016534"/>
            <a:chOff x="0" y="0"/>
            <a:chExt cx="6350000" cy="5769610"/>
          </a:xfrm>
        </p:grpSpPr>
        <p:sp>
          <p:nvSpPr>
            <p:cNvPr id="13" name="Freeform 13"/>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14" name="Freeform 14"/>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32" name="nongdan2">
            <a:extLst>
              <a:ext uri="{FF2B5EF4-FFF2-40B4-BE49-F238E27FC236}">
                <a16:creationId xmlns="" xmlns:a16="http://schemas.microsoft.com/office/drawing/2014/main" id="{C3D837CB-C8BD-B91A-74CC-2979AF297BC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33" name="Picture 18">
            <a:extLst>
              <a:ext uri="{FF2B5EF4-FFF2-40B4-BE49-F238E27FC236}">
                <a16:creationId xmlns="" xmlns:a16="http://schemas.microsoft.com/office/drawing/2014/main" id="{638A7FC5-E3A4-2492-C191-C768FE4135E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34" name="TextBox 33">
            <a:extLst>
              <a:ext uri="{FF2B5EF4-FFF2-40B4-BE49-F238E27FC236}">
                <a16:creationId xmlns="" xmlns:a16="http://schemas.microsoft.com/office/drawing/2014/main" id="{987749B4-D680-F3C9-3B47-BC0A541D0AAF}"/>
              </a:ext>
            </a:extLst>
          </p:cNvPr>
          <p:cNvSpPr txBox="1"/>
          <p:nvPr/>
        </p:nvSpPr>
        <p:spPr>
          <a:xfrm>
            <a:off x="2243597" y="667934"/>
            <a:ext cx="6490828" cy="1077218"/>
          </a:xfrm>
          <a:prstGeom prst="rect">
            <a:avLst/>
          </a:prstGeom>
          <a:noFill/>
        </p:spPr>
        <p:txBody>
          <a:bodyPr wrap="square" rtlCol="0">
            <a:spAutoFit/>
          </a:bodyPr>
          <a:lstStyle/>
          <a:p>
            <a:pPr algn="ctr" defTabSz="609630"/>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 ch</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ó</a:t>
            </a: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trông như thế nào trong ngày đầu tiên về nhà bạn nhỏ?</a:t>
            </a:r>
          </a:p>
        </p:txBody>
      </p:sp>
      <p:pic>
        <p:nvPicPr>
          <p:cNvPr id="35" name="nongdan2">
            <a:extLst>
              <a:ext uri="{FF2B5EF4-FFF2-40B4-BE49-F238E27FC236}">
                <a16:creationId xmlns="" xmlns:a16="http://schemas.microsoft.com/office/drawing/2014/main" id="{BFD8C8EB-1145-EB58-3C63-71C3D4E648B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3295" y="1677581"/>
            <a:ext cx="2970219" cy="4082775"/>
          </a:xfrm>
          <a:prstGeom prst="rect">
            <a:avLst/>
          </a:prstGeom>
        </p:spPr>
      </p:pic>
      <p:pic>
        <p:nvPicPr>
          <p:cNvPr id="38" name="Picture 24">
            <a:hlinkClick r:id="rId24" action="ppaction://hlinksldjump"/>
            <a:extLst>
              <a:ext uri="{FF2B5EF4-FFF2-40B4-BE49-F238E27FC236}">
                <a16:creationId xmlns="" xmlns:a16="http://schemas.microsoft.com/office/drawing/2014/main" id="{E10046D5-EFF5-6345-826E-E16A56745797}"/>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26" name="Rectangle: Rounded Corners 25">
            <a:extLst>
              <a:ext uri="{FF2B5EF4-FFF2-40B4-BE49-F238E27FC236}">
                <a16:creationId xmlns="" xmlns:a16="http://schemas.microsoft.com/office/drawing/2014/main" id="{F96C1DC0-C884-4E9E-8423-32A73CCA45CB}"/>
              </a:ext>
            </a:extLst>
          </p:cNvPr>
          <p:cNvSpPr/>
          <p:nvPr/>
        </p:nvSpPr>
        <p:spPr>
          <a:xfrm>
            <a:off x="2476500" y="3924299"/>
            <a:ext cx="7087194" cy="2276476"/>
          </a:xfrm>
          <a:custGeom>
            <a:avLst/>
            <a:gdLst>
              <a:gd name="connsiteX0" fmla="*/ 0 w 7087194"/>
              <a:gd name="connsiteY0" fmla="*/ 113642 h 2276476"/>
              <a:gd name="connsiteX1" fmla="*/ 113642 w 7087194"/>
              <a:gd name="connsiteY1" fmla="*/ 0 h 2276476"/>
              <a:gd name="connsiteX2" fmla="*/ 6973552 w 7087194"/>
              <a:gd name="connsiteY2" fmla="*/ 0 h 2276476"/>
              <a:gd name="connsiteX3" fmla="*/ 7087194 w 7087194"/>
              <a:gd name="connsiteY3" fmla="*/ 113642 h 2276476"/>
              <a:gd name="connsiteX4" fmla="*/ 7087194 w 7087194"/>
              <a:gd name="connsiteY4" fmla="*/ 2162834 h 2276476"/>
              <a:gd name="connsiteX5" fmla="*/ 6973552 w 7087194"/>
              <a:gd name="connsiteY5" fmla="*/ 2276476 h 2276476"/>
              <a:gd name="connsiteX6" fmla="*/ 113642 w 7087194"/>
              <a:gd name="connsiteY6" fmla="*/ 2276476 h 2276476"/>
              <a:gd name="connsiteX7" fmla="*/ 0 w 7087194"/>
              <a:gd name="connsiteY7" fmla="*/ 2162834 h 2276476"/>
              <a:gd name="connsiteX8" fmla="*/ 0 w 7087194"/>
              <a:gd name="connsiteY8" fmla="*/ 113642 h 22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7194" h="2276476" fill="none" extrusionOk="0">
                <a:moveTo>
                  <a:pt x="0" y="113642"/>
                </a:moveTo>
                <a:cubicBezTo>
                  <a:pt x="-1418" y="55922"/>
                  <a:pt x="42811" y="3954"/>
                  <a:pt x="113642" y="0"/>
                </a:cubicBezTo>
                <a:cubicBezTo>
                  <a:pt x="2022097" y="46004"/>
                  <a:pt x="4460312" y="-130779"/>
                  <a:pt x="6973552" y="0"/>
                </a:cubicBezTo>
                <a:cubicBezTo>
                  <a:pt x="7043464" y="-2532"/>
                  <a:pt x="7082497" y="52822"/>
                  <a:pt x="7087194" y="113642"/>
                </a:cubicBezTo>
                <a:cubicBezTo>
                  <a:pt x="6957298" y="554822"/>
                  <a:pt x="7013132" y="1454745"/>
                  <a:pt x="7087194" y="2162834"/>
                </a:cubicBezTo>
                <a:cubicBezTo>
                  <a:pt x="7084985" y="2221823"/>
                  <a:pt x="7039184" y="2270277"/>
                  <a:pt x="6973552" y="2276476"/>
                </a:cubicBezTo>
                <a:cubicBezTo>
                  <a:pt x="5174928" y="2132884"/>
                  <a:pt x="2228814" y="2327713"/>
                  <a:pt x="113642" y="2276476"/>
                </a:cubicBezTo>
                <a:cubicBezTo>
                  <a:pt x="46305" y="2270782"/>
                  <a:pt x="6971" y="2225142"/>
                  <a:pt x="0" y="2162834"/>
                </a:cubicBezTo>
                <a:cubicBezTo>
                  <a:pt x="-11777" y="1324982"/>
                  <a:pt x="73841" y="600312"/>
                  <a:pt x="0" y="113642"/>
                </a:cubicBezTo>
                <a:close/>
              </a:path>
              <a:path w="7087194" h="2276476" stroke="0" extrusionOk="0">
                <a:moveTo>
                  <a:pt x="0" y="113642"/>
                </a:moveTo>
                <a:cubicBezTo>
                  <a:pt x="2577" y="51022"/>
                  <a:pt x="44943" y="-1557"/>
                  <a:pt x="113642" y="0"/>
                </a:cubicBezTo>
                <a:cubicBezTo>
                  <a:pt x="2621669" y="43276"/>
                  <a:pt x="5509754" y="12265"/>
                  <a:pt x="6973552" y="0"/>
                </a:cubicBezTo>
                <a:cubicBezTo>
                  <a:pt x="7044072" y="8213"/>
                  <a:pt x="7087917" y="49786"/>
                  <a:pt x="7087194" y="113642"/>
                </a:cubicBezTo>
                <a:cubicBezTo>
                  <a:pt x="7113739" y="859565"/>
                  <a:pt x="7212822" y="1285829"/>
                  <a:pt x="7087194" y="2162834"/>
                </a:cubicBezTo>
                <a:cubicBezTo>
                  <a:pt x="7088275" y="2237922"/>
                  <a:pt x="7045923" y="2270020"/>
                  <a:pt x="6973552" y="2276476"/>
                </a:cubicBezTo>
                <a:cubicBezTo>
                  <a:pt x="4421186" y="2111591"/>
                  <a:pt x="969002" y="2374448"/>
                  <a:pt x="113642" y="2276476"/>
                </a:cubicBezTo>
                <a:cubicBezTo>
                  <a:pt x="52627" y="2273712"/>
                  <a:pt x="11713" y="2227666"/>
                  <a:pt x="0" y="2162834"/>
                </a:cubicBezTo>
                <a:cubicBezTo>
                  <a:pt x="-117259" y="1489883"/>
                  <a:pt x="18689" y="802198"/>
                  <a:pt x="0" y="113642"/>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FF0000"/>
                </a:solidFill>
                <a:latin typeface="+mj-lt"/>
                <a:ea typeface="Arial-Rounded" panose="020B0500000000000000" pitchFamily="34" charset="0"/>
                <a:cs typeface="Arial-Rounded" panose="020B0500000000000000" pitchFamily="34" charset="0"/>
              </a:rPr>
              <a:t>Trong ngày đầu tiên về nhà bạn nhỏ, chú chó trông </a:t>
            </a:r>
            <a:r>
              <a:rPr lang="en-US" sz="3600" dirty="0" err="1">
                <a:solidFill>
                  <a:srgbClr val="FF0000"/>
                </a:solidFill>
                <a:latin typeface="+mj-lt"/>
                <a:ea typeface="Arial-Rounded" panose="020B0500000000000000" pitchFamily="34" charset="0"/>
                <a:cs typeface="Arial-Rounded" panose="020B0500000000000000" pitchFamily="34" charset="0"/>
              </a:rPr>
              <a:t>xinh</a:t>
            </a:r>
            <a:r>
              <a:rPr lang="en-US" sz="3600" dirty="0">
                <a:solidFill>
                  <a:srgbClr val="FF0000"/>
                </a:solidFill>
                <a:latin typeface="+mj-lt"/>
                <a:ea typeface="Arial-Rounded" panose="020B0500000000000000" pitchFamily="34" charset="0"/>
                <a:cs typeface="Arial-Rounded" panose="020B0500000000000000" pitchFamily="34" charset="0"/>
              </a:rPr>
              <a:t> </a:t>
            </a:r>
            <a:r>
              <a:rPr lang="en-US" sz="3600" dirty="0" err="1">
                <a:solidFill>
                  <a:srgbClr val="FF0000"/>
                </a:solidFill>
                <a:latin typeface="+mj-lt"/>
                <a:ea typeface="Arial-Rounded" panose="020B0500000000000000" pitchFamily="34" charset="0"/>
                <a:cs typeface="Arial-Rounded" panose="020B0500000000000000" pitchFamily="34" charset="0"/>
              </a:rPr>
              <a:t>tuyệt</a:t>
            </a:r>
            <a:r>
              <a:rPr lang="vi-VN" sz="3600" dirty="0">
                <a:solidFill>
                  <a:srgbClr val="FF0000"/>
                </a:solidFill>
                <a:latin typeface="+mj-lt"/>
                <a:ea typeface="Arial-Rounded" panose="020B0500000000000000" pitchFamily="34" charset="0"/>
                <a:cs typeface="Arial-Rounded" panose="020B0500000000000000" pitchFamily="34" charset="0"/>
              </a:rPr>
              <a:t>: lông trắng, khoang đen, đôi mắt tròn xoe và loáng ướt.</a:t>
            </a:r>
            <a:endPar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 xmlns:a16="http://schemas.microsoft.com/office/drawing/2014/main" id="{F26051EE-3A83-4CC1-81DC-627528E159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12939" y="-58092"/>
            <a:ext cx="12222079" cy="4882297"/>
          </a:xfrm>
          <a:prstGeom prst="rect">
            <a:avLst/>
          </a:prstGeom>
        </p:spPr>
      </p:pic>
      <p:pic>
        <p:nvPicPr>
          <p:cNvPr id="29" name="Picture 3">
            <a:extLst>
              <a:ext uri="{FF2B5EF4-FFF2-40B4-BE49-F238E27FC236}">
                <a16:creationId xmlns="" xmlns:a16="http://schemas.microsoft.com/office/drawing/2014/main" id="{1AF252B5-CFC3-416D-A871-65E7B63C8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 xmlns:a16="http://schemas.microsoft.com/office/drawing/2014/main" id="{9034D9CC-6E6B-4215-BF68-78B68AB88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 xmlns:a16="http://schemas.microsoft.com/office/drawing/2014/main" id="{D4431B14-FC64-4915-ACD5-6933650A990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 xmlns:a16="http://schemas.microsoft.com/office/drawing/2014/main" id="{E0C04069-C62E-44E9-8ABB-D08F7AC5C2D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 xmlns:a16="http://schemas.microsoft.com/office/drawing/2014/main" id="{3645FCF5-2B1A-4D0C-AAE6-1BA6F0BA323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 xmlns:a16="http://schemas.microsoft.com/office/drawing/2014/main" id="{FE9784D2-4D7C-41B4-AD47-1630415BCF8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 xmlns:a16="http://schemas.microsoft.com/office/drawing/2014/main" id="{9CE3C0C5-AA4F-4214-8696-46CFB6C9140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 xmlns:a16="http://schemas.microsoft.com/office/drawing/2014/main" id="{1ACEF50D-E65B-4759-883E-CDF2EFB6F5D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 xmlns:a16="http://schemas.microsoft.com/office/drawing/2014/main" id="{E8D9A7ED-8D96-431E-B58D-B1AA5126F37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 xmlns:a16="http://schemas.microsoft.com/office/drawing/2014/main" id="{0B4F008B-084D-4E3D-9306-08A38903DCA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 xmlns:a16="http://schemas.microsoft.com/office/drawing/2014/main" id="{EACD4815-B2F7-4FA0-A3A6-014A536CF808}"/>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 xmlns:a16="http://schemas.microsoft.com/office/drawing/2014/main" id="{164E1C68-489A-476C-80C7-C54D9C026A6A}"/>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 xmlns:a16="http://schemas.microsoft.com/office/drawing/2014/main" id="{1E7EB054-BC6A-42B5-BF2E-773632344DE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4430" y="2862630"/>
            <a:ext cx="3349377" cy="3866525"/>
          </a:xfrm>
          <a:prstGeom prst="rect">
            <a:avLst/>
          </a:prstGeom>
        </p:spPr>
      </p:pic>
      <p:pic>
        <p:nvPicPr>
          <p:cNvPr id="47" name="Picture 18">
            <a:extLst>
              <a:ext uri="{FF2B5EF4-FFF2-40B4-BE49-F238E27FC236}">
                <a16:creationId xmlns="" xmlns:a16="http://schemas.microsoft.com/office/drawing/2014/main" id="{E554EE5E-F28C-483E-844E-0FF8FB0F2F9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51998" y="92332"/>
            <a:ext cx="7762449" cy="2419350"/>
          </a:xfrm>
          <a:prstGeom prst="rect">
            <a:avLst/>
          </a:prstGeom>
        </p:spPr>
      </p:pic>
      <p:sp>
        <p:nvSpPr>
          <p:cNvPr id="48" name="TextBox 47">
            <a:extLst>
              <a:ext uri="{FF2B5EF4-FFF2-40B4-BE49-F238E27FC236}">
                <a16:creationId xmlns="" xmlns:a16="http://schemas.microsoft.com/office/drawing/2014/main" id="{63489180-C826-4BCD-8D72-EDE515AA9023}"/>
              </a:ext>
            </a:extLst>
          </p:cNvPr>
          <p:cNvSpPr txBox="1"/>
          <p:nvPr/>
        </p:nvSpPr>
        <p:spPr>
          <a:xfrm>
            <a:off x="2243597" y="667934"/>
            <a:ext cx="6490828" cy="1077218"/>
          </a:xfrm>
          <a:prstGeom prst="rect">
            <a:avLst/>
          </a:prstGeom>
          <a:noFill/>
        </p:spPr>
        <p:txBody>
          <a:bodyPr wrap="square" rtlCol="0">
            <a:spAutoFit/>
          </a:bodyPr>
          <a:lstStyle/>
          <a:p>
            <a:pPr lvl="0" algn="ctr">
              <a:defRPr/>
            </a:pP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 chó được đặt tên là gì và biết làm những gì?</a:t>
            </a:r>
          </a:p>
        </p:txBody>
      </p:sp>
      <p:pic>
        <p:nvPicPr>
          <p:cNvPr id="49" name="nongdan2">
            <a:extLst>
              <a:ext uri="{FF2B5EF4-FFF2-40B4-BE49-F238E27FC236}">
                <a16:creationId xmlns="" xmlns:a16="http://schemas.microsoft.com/office/drawing/2014/main" id="{5EABDA4D-92E2-4342-A85E-A7406F810301}"/>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3295" y="1677581"/>
            <a:ext cx="2970219" cy="4082775"/>
          </a:xfrm>
          <a:prstGeom prst="rect">
            <a:avLst/>
          </a:prstGeom>
        </p:spPr>
      </p:pic>
      <p:pic>
        <p:nvPicPr>
          <p:cNvPr id="50" name="Picture 24">
            <a:hlinkClick r:id="rId24" action="ppaction://hlinksldjump"/>
            <a:extLst>
              <a:ext uri="{FF2B5EF4-FFF2-40B4-BE49-F238E27FC236}">
                <a16:creationId xmlns="" xmlns:a16="http://schemas.microsoft.com/office/drawing/2014/main" id="{0CA05AB7-2F3F-4EF2-8C90-95F1D6766A3E}"/>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 xmlns:a16="http://schemas.microsoft.com/office/drawing/2014/main" id="{F52AC619-C94B-486B-AD22-B58834F49339}"/>
              </a:ext>
            </a:extLst>
          </p:cNvPr>
          <p:cNvSpPr/>
          <p:nvPr/>
        </p:nvSpPr>
        <p:spPr>
          <a:xfrm>
            <a:off x="2820035" y="3580477"/>
            <a:ext cx="7229475" cy="2819400"/>
          </a:xfrm>
          <a:custGeom>
            <a:avLst/>
            <a:gdLst>
              <a:gd name="connsiteX0" fmla="*/ 0 w 7229475"/>
              <a:gd name="connsiteY0" fmla="*/ 140744 h 2819400"/>
              <a:gd name="connsiteX1" fmla="*/ 140744 w 7229475"/>
              <a:gd name="connsiteY1" fmla="*/ 0 h 2819400"/>
              <a:gd name="connsiteX2" fmla="*/ 7088731 w 7229475"/>
              <a:gd name="connsiteY2" fmla="*/ 0 h 2819400"/>
              <a:gd name="connsiteX3" fmla="*/ 7229475 w 7229475"/>
              <a:gd name="connsiteY3" fmla="*/ 140744 h 2819400"/>
              <a:gd name="connsiteX4" fmla="*/ 7229475 w 7229475"/>
              <a:gd name="connsiteY4" fmla="*/ 2678656 h 2819400"/>
              <a:gd name="connsiteX5" fmla="*/ 7088731 w 7229475"/>
              <a:gd name="connsiteY5" fmla="*/ 2819400 h 2819400"/>
              <a:gd name="connsiteX6" fmla="*/ 140744 w 7229475"/>
              <a:gd name="connsiteY6" fmla="*/ 2819400 h 2819400"/>
              <a:gd name="connsiteX7" fmla="*/ 0 w 7229475"/>
              <a:gd name="connsiteY7" fmla="*/ 2678656 h 2819400"/>
              <a:gd name="connsiteX8" fmla="*/ 0 w 7229475"/>
              <a:gd name="connsiteY8" fmla="*/ 140744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475" h="2819400" fill="none" extrusionOk="0">
                <a:moveTo>
                  <a:pt x="0" y="140744"/>
                </a:moveTo>
                <a:cubicBezTo>
                  <a:pt x="-1773" y="69318"/>
                  <a:pt x="59740" y="1604"/>
                  <a:pt x="140744" y="0"/>
                </a:cubicBezTo>
                <a:cubicBezTo>
                  <a:pt x="910434" y="46004"/>
                  <a:pt x="6017009" y="-130779"/>
                  <a:pt x="7088731" y="0"/>
                </a:cubicBezTo>
                <a:cubicBezTo>
                  <a:pt x="7167976" y="-536"/>
                  <a:pt x="7222144" y="66046"/>
                  <a:pt x="7229475" y="140744"/>
                </a:cubicBezTo>
                <a:cubicBezTo>
                  <a:pt x="7099579" y="822866"/>
                  <a:pt x="7155413" y="1739927"/>
                  <a:pt x="7229475" y="2678656"/>
                </a:cubicBezTo>
                <a:cubicBezTo>
                  <a:pt x="7227316" y="2752699"/>
                  <a:pt x="7172545" y="2806255"/>
                  <a:pt x="7088731" y="2819400"/>
                </a:cubicBezTo>
                <a:cubicBezTo>
                  <a:pt x="3970791" y="2675808"/>
                  <a:pt x="2305098" y="2870637"/>
                  <a:pt x="140744" y="2819400"/>
                </a:cubicBezTo>
                <a:cubicBezTo>
                  <a:pt x="57432" y="2812453"/>
                  <a:pt x="8282" y="2755846"/>
                  <a:pt x="0" y="2678656"/>
                </a:cubicBezTo>
                <a:cubicBezTo>
                  <a:pt x="-11777" y="2196581"/>
                  <a:pt x="73841" y="1132379"/>
                  <a:pt x="0" y="140744"/>
                </a:cubicBezTo>
                <a:close/>
              </a:path>
              <a:path w="7229475" h="2819400" stroke="0" extrusionOk="0">
                <a:moveTo>
                  <a:pt x="0" y="140744"/>
                </a:moveTo>
                <a:cubicBezTo>
                  <a:pt x="9839" y="63557"/>
                  <a:pt x="61648" y="-358"/>
                  <a:pt x="140744" y="0"/>
                </a:cubicBezTo>
                <a:cubicBezTo>
                  <a:pt x="3027862" y="43276"/>
                  <a:pt x="5403635" y="12265"/>
                  <a:pt x="7088731" y="0"/>
                </a:cubicBezTo>
                <a:cubicBezTo>
                  <a:pt x="7169998" y="3744"/>
                  <a:pt x="7236452" y="52470"/>
                  <a:pt x="7229475" y="140744"/>
                </a:cubicBezTo>
                <a:cubicBezTo>
                  <a:pt x="7256020" y="537725"/>
                  <a:pt x="7355103" y="2339256"/>
                  <a:pt x="7229475" y="2678656"/>
                </a:cubicBezTo>
                <a:cubicBezTo>
                  <a:pt x="7229935" y="2761634"/>
                  <a:pt x="7170144" y="2816926"/>
                  <a:pt x="7088731" y="2819400"/>
                </a:cubicBezTo>
                <a:cubicBezTo>
                  <a:pt x="3944783" y="2654515"/>
                  <a:pt x="1228409" y="2917372"/>
                  <a:pt x="140744" y="2819400"/>
                </a:cubicBezTo>
                <a:cubicBezTo>
                  <a:pt x="68887" y="2810109"/>
                  <a:pt x="9613" y="2758085"/>
                  <a:pt x="0" y="2678656"/>
                </a:cubicBezTo>
                <a:cubicBezTo>
                  <a:pt x="-117259" y="1977392"/>
                  <a:pt x="18689" y="1399463"/>
                  <a:pt x="0" y="140744"/>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defRPr/>
            </a:pPr>
            <a:r>
              <a:rPr lang="vi-VN" sz="3300" dirty="0">
                <a:solidFill>
                  <a:srgbClr val="FF0000"/>
                </a:solidFill>
                <a:latin typeface="+mj-lt"/>
                <a:ea typeface="Arial-Rounded" panose="020B0500000000000000" pitchFamily="34" charset="0"/>
                <a:cs typeface="Arial-Rounded" panose="020B0500000000000000" pitchFamily="34" charset="0"/>
              </a:rPr>
              <a:t>Chú chó được đặt tên là Cúp.</a:t>
            </a:r>
            <a:endParaRPr lang="en-US" sz="3300" dirty="0">
              <a:solidFill>
                <a:srgbClr val="FF0000"/>
              </a:solidFill>
              <a:latin typeface="+mj-lt"/>
              <a:ea typeface="Arial-Rounded" panose="020B0500000000000000" pitchFamily="34" charset="0"/>
              <a:cs typeface="Arial-Rounded" panose="020B0500000000000000" pitchFamily="34" charset="0"/>
            </a:endParaRPr>
          </a:p>
          <a:p>
            <a:pPr marL="457200" lvl="0" indent="-457200" algn="just">
              <a:buFont typeface="Arial" panose="020B0604020202020204" pitchFamily="34" charset="0"/>
              <a:buChar char="•"/>
              <a:defRPr/>
            </a:pPr>
            <a:r>
              <a:rPr lang="vi-VN" sz="3300" dirty="0">
                <a:solidFill>
                  <a:srgbClr val="FF0000"/>
                </a:solidFill>
                <a:latin typeface="+mj-lt"/>
                <a:ea typeface="Arial-Rounded" panose="020B0500000000000000" pitchFamily="34" charset="0"/>
                <a:cs typeface="Arial-Rounded" panose="020B0500000000000000" pitchFamily="34" charset="0"/>
              </a:rPr>
              <a:t>Chú cúp biết chui gầm giường lấy trái banh, đem chiếc khăn lau nhà, đưa hai chân trước lên bắt tay.</a:t>
            </a:r>
          </a:p>
        </p:txBody>
      </p:sp>
    </p:spTree>
    <p:extLst>
      <p:ext uri="{BB962C8B-B14F-4D97-AF65-F5344CB8AC3E}">
        <p14:creationId xmlns:p14="http://schemas.microsoft.com/office/powerpoint/2010/main" val="38688363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 xmlns:a16="http://schemas.microsoft.com/office/drawing/2014/main" id="{90C0EA46-E863-430F-9F98-EC2072A05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 xmlns:a16="http://schemas.microsoft.com/office/drawing/2014/main" id="{4C762403-F325-43E8-AA9C-1F5333DB93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 xmlns:a16="http://schemas.microsoft.com/office/drawing/2014/main" id="{76295A1B-D356-4CA5-928B-486A0FB14E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 xmlns:a16="http://schemas.microsoft.com/office/drawing/2014/main" id="{944CC679-1540-4880-82C9-717517BA18D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 xmlns:a16="http://schemas.microsoft.com/office/drawing/2014/main" id="{D19AE71D-86E2-45EB-A612-8B73A051422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 xmlns:a16="http://schemas.microsoft.com/office/drawing/2014/main" id="{B6701B2D-232B-4F0D-A019-34FF9CDFF38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 xmlns:a16="http://schemas.microsoft.com/office/drawing/2014/main" id="{BD2EE02D-639C-4AE8-8B89-42707F71C74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 xmlns:a16="http://schemas.microsoft.com/office/drawing/2014/main" id="{12F3B788-72BF-49CF-9009-CE66EA63400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 xmlns:a16="http://schemas.microsoft.com/office/drawing/2014/main" id="{44E7BB85-D19C-430C-B8F9-0E7D4736D01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 xmlns:a16="http://schemas.microsoft.com/office/drawing/2014/main" id="{7DD703BA-760C-48CD-858E-8F57909FDDA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 xmlns:a16="http://schemas.microsoft.com/office/drawing/2014/main" id="{EE23CF34-3B50-40E3-A80C-6BFBF06A231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 xmlns:a16="http://schemas.microsoft.com/office/drawing/2014/main" id="{F42E61B3-3112-42A5-A4E7-C77FED92928B}"/>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 xmlns:a16="http://schemas.microsoft.com/office/drawing/2014/main" id="{C9F5DBF2-2BD5-47AC-A0F9-072100C611C5}"/>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 xmlns:a16="http://schemas.microsoft.com/office/drawing/2014/main" id="{E92C29FA-A355-40D7-8DE4-F7C1E846375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 xmlns:a16="http://schemas.microsoft.com/office/drawing/2014/main" id="{C647540A-0925-4543-A93E-0844BBC1CC4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 xmlns:a16="http://schemas.microsoft.com/office/drawing/2014/main" id="{C1BA1244-A212-4042-B4D9-027402EA01C0}"/>
              </a:ext>
            </a:extLst>
          </p:cNvPr>
          <p:cNvSpPr txBox="1"/>
          <p:nvPr/>
        </p:nvSpPr>
        <p:spPr>
          <a:xfrm>
            <a:off x="2243597" y="667934"/>
            <a:ext cx="6262228" cy="1200329"/>
          </a:xfrm>
          <a:prstGeom prst="rect">
            <a:avLst/>
          </a:prstGeom>
          <a:noFill/>
        </p:spPr>
        <p:txBody>
          <a:bodyPr wrap="square" rtlCol="0">
            <a:spAutoFit/>
          </a:bodyPr>
          <a:lstStyle/>
          <a:p>
            <a:pPr algn="ctr" defTabSz="609630"/>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sở</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chó</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9" name="nongdan2">
            <a:extLst>
              <a:ext uri="{FF2B5EF4-FFF2-40B4-BE49-F238E27FC236}">
                <a16:creationId xmlns="" xmlns:a16="http://schemas.microsoft.com/office/drawing/2014/main" id="{A335CDAE-7E45-4F34-8394-E835ECCDB616}"/>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3295" y="1677581"/>
            <a:ext cx="2970219" cy="4082775"/>
          </a:xfrm>
          <a:prstGeom prst="rect">
            <a:avLst/>
          </a:prstGeom>
        </p:spPr>
      </p:pic>
      <p:pic>
        <p:nvPicPr>
          <p:cNvPr id="50" name="Picture 24">
            <a:hlinkClick r:id="rId24" action="ppaction://hlinksldjump"/>
            <a:extLst>
              <a:ext uri="{FF2B5EF4-FFF2-40B4-BE49-F238E27FC236}">
                <a16:creationId xmlns="" xmlns:a16="http://schemas.microsoft.com/office/drawing/2014/main" id="{0310B064-E9F3-4128-B730-999635504C39}"/>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 xmlns:a16="http://schemas.microsoft.com/office/drawing/2014/main" id="{0DE62AF1-BC30-46D5-8372-DC72B9A6A342}"/>
              </a:ext>
            </a:extLst>
          </p:cNvPr>
          <p:cNvSpPr/>
          <p:nvPr/>
        </p:nvSpPr>
        <p:spPr>
          <a:xfrm>
            <a:off x="2476500" y="3733800"/>
            <a:ext cx="7239000" cy="2466975"/>
          </a:xfrm>
          <a:custGeom>
            <a:avLst/>
            <a:gdLst>
              <a:gd name="connsiteX0" fmla="*/ 0 w 7239000"/>
              <a:gd name="connsiteY0" fmla="*/ 123151 h 2466975"/>
              <a:gd name="connsiteX1" fmla="*/ 123151 w 7239000"/>
              <a:gd name="connsiteY1" fmla="*/ 0 h 2466975"/>
              <a:gd name="connsiteX2" fmla="*/ 7115849 w 7239000"/>
              <a:gd name="connsiteY2" fmla="*/ 0 h 2466975"/>
              <a:gd name="connsiteX3" fmla="*/ 7239000 w 7239000"/>
              <a:gd name="connsiteY3" fmla="*/ 123151 h 2466975"/>
              <a:gd name="connsiteX4" fmla="*/ 7239000 w 7239000"/>
              <a:gd name="connsiteY4" fmla="*/ 2343824 h 2466975"/>
              <a:gd name="connsiteX5" fmla="*/ 7115849 w 7239000"/>
              <a:gd name="connsiteY5" fmla="*/ 2466975 h 2466975"/>
              <a:gd name="connsiteX6" fmla="*/ 123151 w 7239000"/>
              <a:gd name="connsiteY6" fmla="*/ 2466975 h 2466975"/>
              <a:gd name="connsiteX7" fmla="*/ 0 w 7239000"/>
              <a:gd name="connsiteY7" fmla="*/ 2343824 h 2466975"/>
              <a:gd name="connsiteX8" fmla="*/ 0 w 7239000"/>
              <a:gd name="connsiteY8" fmla="*/ 123151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0" h="2466975" fill="none" extrusionOk="0">
                <a:moveTo>
                  <a:pt x="0" y="123151"/>
                </a:moveTo>
                <a:cubicBezTo>
                  <a:pt x="-3225" y="66605"/>
                  <a:pt x="50328" y="2357"/>
                  <a:pt x="123151" y="0"/>
                </a:cubicBezTo>
                <a:cubicBezTo>
                  <a:pt x="1741336" y="46004"/>
                  <a:pt x="4068516" y="-130779"/>
                  <a:pt x="7115849" y="0"/>
                </a:cubicBezTo>
                <a:cubicBezTo>
                  <a:pt x="7188711" y="-1717"/>
                  <a:pt x="7236841" y="56030"/>
                  <a:pt x="7239000" y="123151"/>
                </a:cubicBezTo>
                <a:cubicBezTo>
                  <a:pt x="7109104" y="773394"/>
                  <a:pt x="7164938" y="1690583"/>
                  <a:pt x="7239000" y="2343824"/>
                </a:cubicBezTo>
                <a:cubicBezTo>
                  <a:pt x="7236899" y="2408250"/>
                  <a:pt x="7186061" y="2462225"/>
                  <a:pt x="7115849" y="2466975"/>
                </a:cubicBezTo>
                <a:cubicBezTo>
                  <a:pt x="4687472" y="2323383"/>
                  <a:pt x="2256407" y="2518212"/>
                  <a:pt x="123151" y="2466975"/>
                </a:cubicBezTo>
                <a:cubicBezTo>
                  <a:pt x="51918" y="2462968"/>
                  <a:pt x="8165" y="2411305"/>
                  <a:pt x="0" y="2343824"/>
                </a:cubicBezTo>
                <a:cubicBezTo>
                  <a:pt x="-11777" y="1259581"/>
                  <a:pt x="73841" y="956759"/>
                  <a:pt x="0" y="123151"/>
                </a:cubicBezTo>
                <a:close/>
              </a:path>
              <a:path w="7239000" h="2466975" stroke="0" extrusionOk="0">
                <a:moveTo>
                  <a:pt x="0" y="123151"/>
                </a:moveTo>
                <a:cubicBezTo>
                  <a:pt x="7898" y="55574"/>
                  <a:pt x="43282" y="-3110"/>
                  <a:pt x="123151" y="0"/>
                </a:cubicBezTo>
                <a:cubicBezTo>
                  <a:pt x="1877053" y="43276"/>
                  <a:pt x="3970332" y="12265"/>
                  <a:pt x="7115849" y="0"/>
                </a:cubicBezTo>
                <a:cubicBezTo>
                  <a:pt x="7184810" y="1003"/>
                  <a:pt x="7242888" y="49262"/>
                  <a:pt x="7239000" y="123151"/>
                </a:cubicBezTo>
                <a:cubicBezTo>
                  <a:pt x="7265545" y="868819"/>
                  <a:pt x="7364628" y="1401499"/>
                  <a:pt x="7239000" y="2343824"/>
                </a:cubicBezTo>
                <a:cubicBezTo>
                  <a:pt x="7239290" y="2415149"/>
                  <a:pt x="7185932" y="2465584"/>
                  <a:pt x="7115849" y="2466975"/>
                </a:cubicBezTo>
                <a:cubicBezTo>
                  <a:pt x="3649168" y="2302090"/>
                  <a:pt x="2710463" y="2564947"/>
                  <a:pt x="123151" y="2466975"/>
                </a:cubicBezTo>
                <a:cubicBezTo>
                  <a:pt x="61925" y="2456238"/>
                  <a:pt x="4102" y="2412563"/>
                  <a:pt x="0" y="2343824"/>
                </a:cubicBezTo>
                <a:cubicBezTo>
                  <a:pt x="-117259" y="1674531"/>
                  <a:pt x="18689" y="842689"/>
                  <a:pt x="0" y="123151"/>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dirty="0">
                <a:solidFill>
                  <a:srgbClr val="FF0000"/>
                </a:solidFill>
                <a:latin typeface="+mj-lt"/>
                <a:ea typeface="Arial-Rounded" panose="020B0500000000000000" pitchFamily="34" charset="0"/>
                <a:cs typeface="Arial-Rounded" panose="020B0500000000000000" pitchFamily="34" charset="0"/>
              </a:rPr>
              <a:t>Sở thích của chú chó thích nghe bạn nhỏ đọc truyện.</a:t>
            </a:r>
          </a:p>
        </p:txBody>
      </p:sp>
    </p:spTree>
    <p:extLst>
      <p:ext uri="{BB962C8B-B14F-4D97-AF65-F5344CB8AC3E}">
        <p14:creationId xmlns:p14="http://schemas.microsoft.com/office/powerpoint/2010/main" val="30459162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 xmlns:a16="http://schemas.microsoft.com/office/drawing/2014/main" id="{4737C785-BCF2-4D89-941D-C0286F382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 xmlns:a16="http://schemas.microsoft.com/office/drawing/2014/main" id="{7E732F7D-F5F6-4156-A34F-D1DE6598779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 xmlns:a16="http://schemas.microsoft.com/office/drawing/2014/main" id="{1D62864B-70BD-4DAE-BF6A-F59DFFE3D3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 xmlns:a16="http://schemas.microsoft.com/office/drawing/2014/main" id="{7B3B95E9-645A-4221-BE3A-D01EC87C50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 xmlns:a16="http://schemas.microsoft.com/office/drawing/2014/main" id="{DDE7F6D5-2A8B-44EC-84C0-C9F2061301C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 xmlns:a16="http://schemas.microsoft.com/office/drawing/2014/main" id="{E3BB6674-186B-474A-AF8C-49BF73D2817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 xmlns:a16="http://schemas.microsoft.com/office/drawing/2014/main" id="{8DA38505-7D24-4078-A59F-DA85632261E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 xmlns:a16="http://schemas.microsoft.com/office/drawing/2014/main" id="{650774E2-3F10-4C46-974C-C955A84BCE4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 xmlns:a16="http://schemas.microsoft.com/office/drawing/2014/main" id="{67AF16ED-9ED5-4CCB-95A6-6B4DF082528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 xmlns:a16="http://schemas.microsoft.com/office/drawing/2014/main" id="{641EC5B3-F527-4142-BC1F-A19FC60D171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 xmlns:a16="http://schemas.microsoft.com/office/drawing/2014/main" id="{4402CA4F-A47C-4C7E-847A-50EA7E26EA40}"/>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 xmlns:a16="http://schemas.microsoft.com/office/drawing/2014/main" id="{BDF44773-EF3B-4735-8C5A-FF4A80B48F00}"/>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 xmlns:a16="http://schemas.microsoft.com/office/drawing/2014/main" id="{901256AD-E23F-4011-82B6-EA92356EF521}"/>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 xmlns:a16="http://schemas.microsoft.com/office/drawing/2014/main" id="{AC5BDB47-FA85-4546-AA3C-97084A498FA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 xmlns:a16="http://schemas.microsoft.com/office/drawing/2014/main" id="{B6FE20D7-56D8-414D-BF60-40DF1DE7527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 xmlns:a16="http://schemas.microsoft.com/office/drawing/2014/main" id="{1071F0A9-19F5-46FE-B819-C29C0A282DD2}"/>
              </a:ext>
            </a:extLst>
          </p:cNvPr>
          <p:cNvSpPr txBox="1"/>
          <p:nvPr/>
        </p:nvSpPr>
        <p:spPr>
          <a:xfrm>
            <a:off x="2152650" y="667934"/>
            <a:ext cx="6581775" cy="1569660"/>
          </a:xfrm>
          <a:prstGeom prst="rect">
            <a:avLst/>
          </a:prstGeom>
          <a:noFill/>
        </p:spPr>
        <p:txBody>
          <a:bodyPr wrap="square" rtlCol="0">
            <a:spAutoFit/>
          </a:bodyPr>
          <a:lstStyle/>
          <a:p>
            <a:pPr algn="ctr" defTabSz="609630"/>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chó</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9" name="nongdan2">
            <a:extLst>
              <a:ext uri="{FF2B5EF4-FFF2-40B4-BE49-F238E27FC236}">
                <a16:creationId xmlns="" xmlns:a16="http://schemas.microsoft.com/office/drawing/2014/main" id="{1B79E96C-3839-46C3-A97C-9859E4C0A9D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9810750" y="1685925"/>
            <a:ext cx="2491864" cy="3883931"/>
          </a:xfrm>
          <a:prstGeom prst="rect">
            <a:avLst/>
          </a:prstGeom>
        </p:spPr>
      </p:pic>
      <p:pic>
        <p:nvPicPr>
          <p:cNvPr id="50" name="Picture 24">
            <a:hlinkClick r:id="rId24" action="ppaction://hlinksldjump"/>
            <a:extLst>
              <a:ext uri="{FF2B5EF4-FFF2-40B4-BE49-F238E27FC236}">
                <a16:creationId xmlns="" xmlns:a16="http://schemas.microsoft.com/office/drawing/2014/main" id="{866E8955-7B62-4FCB-9F63-A19A96652A16}"/>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 xmlns:a16="http://schemas.microsoft.com/office/drawing/2014/main" id="{0C02A41A-4913-4DE1-A7D5-C5A24591FE5D}"/>
              </a:ext>
            </a:extLst>
          </p:cNvPr>
          <p:cNvSpPr/>
          <p:nvPr/>
        </p:nvSpPr>
        <p:spPr>
          <a:xfrm>
            <a:off x="2324099" y="2406870"/>
            <a:ext cx="7534275" cy="4260630"/>
          </a:xfrm>
          <a:custGeom>
            <a:avLst/>
            <a:gdLst>
              <a:gd name="connsiteX0" fmla="*/ 0 w 7534275"/>
              <a:gd name="connsiteY0" fmla="*/ 212691 h 4260630"/>
              <a:gd name="connsiteX1" fmla="*/ 212691 w 7534275"/>
              <a:gd name="connsiteY1" fmla="*/ 0 h 4260630"/>
              <a:gd name="connsiteX2" fmla="*/ 7321584 w 7534275"/>
              <a:gd name="connsiteY2" fmla="*/ 0 h 4260630"/>
              <a:gd name="connsiteX3" fmla="*/ 7534275 w 7534275"/>
              <a:gd name="connsiteY3" fmla="*/ 212691 h 4260630"/>
              <a:gd name="connsiteX4" fmla="*/ 7534275 w 7534275"/>
              <a:gd name="connsiteY4" fmla="*/ 4047939 h 4260630"/>
              <a:gd name="connsiteX5" fmla="*/ 7321584 w 7534275"/>
              <a:gd name="connsiteY5" fmla="*/ 4260630 h 4260630"/>
              <a:gd name="connsiteX6" fmla="*/ 212691 w 7534275"/>
              <a:gd name="connsiteY6" fmla="*/ 4260630 h 4260630"/>
              <a:gd name="connsiteX7" fmla="*/ 0 w 7534275"/>
              <a:gd name="connsiteY7" fmla="*/ 4047939 h 4260630"/>
              <a:gd name="connsiteX8" fmla="*/ 0 w 7534275"/>
              <a:gd name="connsiteY8" fmla="*/ 212691 h 426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4275" h="4260630" fill="none" extrusionOk="0">
                <a:moveTo>
                  <a:pt x="0" y="212691"/>
                </a:moveTo>
                <a:cubicBezTo>
                  <a:pt x="-4366" y="110755"/>
                  <a:pt x="78899" y="8001"/>
                  <a:pt x="212691" y="0"/>
                </a:cubicBezTo>
                <a:cubicBezTo>
                  <a:pt x="2273121" y="46004"/>
                  <a:pt x="5453151" y="-130779"/>
                  <a:pt x="7321584" y="0"/>
                </a:cubicBezTo>
                <a:cubicBezTo>
                  <a:pt x="7443421" y="-1548"/>
                  <a:pt x="7531782" y="96257"/>
                  <a:pt x="7534275" y="212691"/>
                </a:cubicBezTo>
                <a:cubicBezTo>
                  <a:pt x="7404379" y="995496"/>
                  <a:pt x="7460213" y="3015179"/>
                  <a:pt x="7534275" y="4047939"/>
                </a:cubicBezTo>
                <a:cubicBezTo>
                  <a:pt x="7526606" y="4152305"/>
                  <a:pt x="7440583" y="4257317"/>
                  <a:pt x="7321584" y="4260630"/>
                </a:cubicBezTo>
                <a:cubicBezTo>
                  <a:pt x="5604512" y="4117038"/>
                  <a:pt x="1411760" y="4311867"/>
                  <a:pt x="212691" y="4260630"/>
                </a:cubicBezTo>
                <a:cubicBezTo>
                  <a:pt x="83234" y="4245704"/>
                  <a:pt x="14158" y="4164480"/>
                  <a:pt x="0" y="4047939"/>
                </a:cubicBezTo>
                <a:cubicBezTo>
                  <a:pt x="-11777" y="2300434"/>
                  <a:pt x="73841" y="1508667"/>
                  <a:pt x="0" y="212691"/>
                </a:cubicBezTo>
                <a:close/>
              </a:path>
              <a:path w="7534275" h="4260630" stroke="0" extrusionOk="0">
                <a:moveTo>
                  <a:pt x="0" y="212691"/>
                </a:moveTo>
                <a:cubicBezTo>
                  <a:pt x="20920" y="96382"/>
                  <a:pt x="79829" y="-4038"/>
                  <a:pt x="212691" y="0"/>
                </a:cubicBezTo>
                <a:cubicBezTo>
                  <a:pt x="1183055" y="43276"/>
                  <a:pt x="5613111" y="12265"/>
                  <a:pt x="7321584" y="0"/>
                </a:cubicBezTo>
                <a:cubicBezTo>
                  <a:pt x="7441898" y="3015"/>
                  <a:pt x="7547074" y="75885"/>
                  <a:pt x="7534275" y="212691"/>
                </a:cubicBezTo>
                <a:cubicBezTo>
                  <a:pt x="7560820" y="1436973"/>
                  <a:pt x="7659903" y="3251381"/>
                  <a:pt x="7534275" y="4047939"/>
                </a:cubicBezTo>
                <a:cubicBezTo>
                  <a:pt x="7536017" y="4185272"/>
                  <a:pt x="7457369" y="4248320"/>
                  <a:pt x="7321584" y="4260630"/>
                </a:cubicBezTo>
                <a:cubicBezTo>
                  <a:pt x="6087105" y="4095745"/>
                  <a:pt x="2545631" y="4358602"/>
                  <a:pt x="212691" y="4260630"/>
                </a:cubicBezTo>
                <a:cubicBezTo>
                  <a:pt x="107247" y="4241615"/>
                  <a:pt x="3814" y="4166079"/>
                  <a:pt x="0" y="4047939"/>
                </a:cubicBezTo>
                <a:cubicBezTo>
                  <a:pt x="-117259" y="3570242"/>
                  <a:pt x="18689" y="2116722"/>
                  <a:pt x="0" y="212691"/>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chi tiết thể hiện tình cảm giữa bạn nhỏ và chú chó là:</a:t>
            </a:r>
          </a:p>
          <a:p>
            <a:pPr marL="457200" indent="-457200" algn="just">
              <a:buFont typeface="Arial" panose="020B0604020202020204" pitchFamily="34" charset="0"/>
              <a:buChar char="•"/>
            </a:pP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truyện</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chó</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a:t>
            </a:r>
            <a:endParaRPr lang="vi-VN"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indent="-457200" algn="just">
              <a:buFont typeface="Arial" panose="020B0604020202020204" pitchFamily="34" charset="0"/>
              <a:buChar char="•"/>
            </a:pP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a:t>
            </a:r>
            <a:r>
              <a:rPr lang="vi-VN"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ỗi khi bạn nhỏ đi học về, chú chó chạy vọt ra, chồm hai chân trước lên mừng rỡ</a:t>
            </a:r>
          </a:p>
          <a:p>
            <a:pPr marL="457200" indent="-457200" algn="just">
              <a:buFont typeface="Arial" panose="020B0604020202020204" pitchFamily="34" charset="0"/>
              <a:buChar char="•"/>
            </a:pP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a:t>
            </a:r>
            <a:r>
              <a:rPr lang="vi-VN"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ạn nhỏ cúi xuống vỗ về chú chó</a:t>
            </a:r>
          </a:p>
          <a:p>
            <a:pPr marL="457200" indent="-457200" algn="just">
              <a:buFont typeface="Arial" panose="020B0604020202020204" pitchFamily="34" charset="0"/>
              <a:buChar char="•"/>
            </a:pP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a:t>
            </a:r>
            <a:r>
              <a:rPr lang="vi-VN"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hú chó âu yếm dụi mõm vào chân bạn nhỏ</a:t>
            </a:r>
            <a:endPar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indent="-457200" algn="just">
              <a:buFont typeface="Arial" panose="020B0604020202020204" pitchFamily="34" charset="0"/>
              <a:buChar char="•"/>
            </a:pP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cúp</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quấn</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quýt</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 và chú chó giống như những người bạn thân thiết của nhau.</a:t>
            </a:r>
          </a:p>
        </p:txBody>
      </p:sp>
    </p:spTree>
    <p:extLst>
      <p:ext uri="{BB962C8B-B14F-4D97-AF65-F5344CB8AC3E}">
        <p14:creationId xmlns:p14="http://schemas.microsoft.com/office/powerpoint/2010/main" val="12348695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B8AE4DD-9705-83F2-5BCA-3BA9A8A6C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955"/>
            <a:ext cx="9869612" cy="6858000"/>
          </a:xfrm>
          <a:prstGeom prst="rect">
            <a:avLst/>
          </a:prstGeom>
        </p:spPr>
      </p:pic>
      <p:pic>
        <p:nvPicPr>
          <p:cNvPr id="7" name="图片 6">
            <a:extLst>
              <a:ext uri="{FF2B5EF4-FFF2-40B4-BE49-F238E27FC236}">
                <a16:creationId xmlns="" xmlns:a16="http://schemas.microsoft.com/office/drawing/2014/main" id="{8C7C07B1-0933-2101-1E74-8CB6496839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978022" y="1625653"/>
            <a:ext cx="6839630" cy="3588328"/>
          </a:xfrm>
          <a:prstGeom prst="rect">
            <a:avLst/>
          </a:prstGeom>
        </p:spPr>
      </p:pic>
      <p:sp>
        <p:nvSpPr>
          <p:cNvPr id="12" name="Rectangle: Rounded Corners 11">
            <a:extLst>
              <a:ext uri="{FF2B5EF4-FFF2-40B4-BE49-F238E27FC236}">
                <a16:creationId xmlns="" xmlns:a16="http://schemas.microsoft.com/office/drawing/2014/main" id="{076A0C1D-4D23-4E1E-954C-A8E54563A4FA}"/>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 xmlns:a16="http://schemas.microsoft.com/office/drawing/2014/main" id="{CAA1748B-52A3-4AD2-8DB4-6FA05311E5D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6A1DA41B-651D-4EE9-AD37-B9CD40689512}"/>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50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50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50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50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50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50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là </a:t>
            </a:r>
            <a:r>
              <a:rPr kumimoji="0" lang="en-US" sz="50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50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8" name="Picture 17" descr="Shape&#10;&#10;Description automatically generated">
            <a:extLst>
              <a:ext uri="{FF2B5EF4-FFF2-40B4-BE49-F238E27FC236}">
                <a16:creationId xmlns="" xmlns:a16="http://schemas.microsoft.com/office/drawing/2014/main" id="{ED0C19D0-151F-46F4-BB74-DF35558FC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19" name="Content Placeholder 2">
            <a:extLst>
              <a:ext uri="{FF2B5EF4-FFF2-40B4-BE49-F238E27FC236}">
                <a16:creationId xmlns="" xmlns:a16="http://schemas.microsoft.com/office/drawing/2014/main" id="{6C838E02-5DF8-4401-A5FC-C726FF1BF55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4000" dirty="0">
                <a:solidFill>
                  <a:srgbClr val="FF0000"/>
                </a:solidFill>
                <a:latin typeface="+mj-lt"/>
                <a:ea typeface="Arial-Rounded" panose="020B0500000000000000" pitchFamily="34" charset="0"/>
                <a:cs typeface="Arial-Rounded" panose="020B0500000000000000" pitchFamily="34" charset="0"/>
              </a:rPr>
              <a:t>Vật nuôi trong nhà là những người bạn của chúng ta.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a:solidFill>
                  <a:srgbClr val="FF0000"/>
                </a:solidFill>
                <a:latin typeface="+mj-lt"/>
                <a:ea typeface="Arial-Rounded" panose="020B0500000000000000" pitchFamily="34" charset="0"/>
                <a:cs typeface="Arial-Rounded" panose="020B0500000000000000" pitchFamily="34" charset="0"/>
              </a:rPr>
              <a:t>t</a:t>
            </a:r>
            <a:r>
              <a:rPr lang="vi-VN" sz="4000" dirty="0">
                <a:solidFill>
                  <a:srgbClr val="FF0000"/>
                </a:solidFill>
                <a:latin typeface="+mj-lt"/>
                <a:ea typeface="Arial-Rounded" panose="020B0500000000000000" pitchFamily="34" charset="0"/>
                <a:cs typeface="Arial-Rounded" panose="020B0500000000000000" pitchFamily="34" charset="0"/>
              </a:rPr>
              <a:t>ình cảm thân thiết, gắn bó giữa bạn nhỏ và chú chó Cúp. Qua đó khuyên các em biết yêu quý vật nuôi trong nhà.</a:t>
            </a:r>
            <a:endParaRPr lang="en-US" sz="4000" dirty="0">
              <a:solidFill>
                <a:srgbClr val="FF0000"/>
              </a:solidFill>
              <a:latin typeface="+mj-lt"/>
              <a:ea typeface="Arial-Rounded" panose="020B0500000000000000" pitchFamily="34" charset="0"/>
              <a:cs typeface="Arial-Rounded" panose="020B0500000000000000" pitchFamily="34" charset="0"/>
            </a:endParaRPr>
          </a:p>
        </p:txBody>
      </p:sp>
      <p:pic>
        <p:nvPicPr>
          <p:cNvPr id="20" name="Picture 19" descr="A picture containing text&#10;&#10;Description automatically generated">
            <a:extLst>
              <a:ext uri="{FF2B5EF4-FFF2-40B4-BE49-F238E27FC236}">
                <a16:creationId xmlns="" xmlns:a16="http://schemas.microsoft.com/office/drawing/2014/main" id="{89281FE7-30FA-4C8C-B595-95B08BBD80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1" name="Am-thanh-lam-phep-bang-cay-dua-than-www_tiengdong_com">
            <a:hlinkClick r:id="" action="ppaction://media"/>
            <a:extLst>
              <a:ext uri="{FF2B5EF4-FFF2-40B4-BE49-F238E27FC236}">
                <a16:creationId xmlns="" xmlns:a16="http://schemas.microsoft.com/office/drawing/2014/main" id="{BFBE3D53-B47F-424D-A4DB-8E3F453595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26942902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17"/>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17"/>
                                        </p:tgtEl>
                                        <p:attrNameLst>
                                          <p:attrName>ppt_x</p:attrName>
                                          <p:attrName>ppt_y</p:attrName>
                                        </p:attrNameLst>
                                      </p:cBhvr>
                                      <p:rCtr x="0" y="-3611"/>
                                    </p:animMotion>
                                    <p:animRot by="1500000">
                                      <p:cBhvr>
                                        <p:cTn id="30" dur="50" fill="hold">
                                          <p:stCondLst>
                                            <p:cond delay="0"/>
                                          </p:stCondLst>
                                        </p:cTn>
                                        <p:tgtEl>
                                          <p:spTgt spid="17"/>
                                        </p:tgtEl>
                                        <p:attrNameLst>
                                          <p:attrName>r</p:attrName>
                                        </p:attrNameLst>
                                      </p:cBhvr>
                                    </p:animRot>
                                    <p:animRot by="-1500000">
                                      <p:cBhvr>
                                        <p:cTn id="31" dur="50" fill="hold">
                                          <p:stCondLst>
                                            <p:cond delay="50"/>
                                          </p:stCondLst>
                                        </p:cTn>
                                        <p:tgtEl>
                                          <p:spTgt spid="17"/>
                                        </p:tgtEl>
                                        <p:attrNameLst>
                                          <p:attrName>r</p:attrName>
                                        </p:attrNameLst>
                                      </p:cBhvr>
                                    </p:animRot>
                                    <p:animRot by="-1500000">
                                      <p:cBhvr>
                                        <p:cTn id="32" dur="50" fill="hold">
                                          <p:stCondLst>
                                            <p:cond delay="100"/>
                                          </p:stCondLst>
                                        </p:cTn>
                                        <p:tgtEl>
                                          <p:spTgt spid="17"/>
                                        </p:tgtEl>
                                        <p:attrNameLst>
                                          <p:attrName>r</p:attrName>
                                        </p:attrNameLst>
                                      </p:cBhvr>
                                    </p:animRot>
                                    <p:animRot by="1500000">
                                      <p:cBhvr>
                                        <p:cTn id="33" dur="50" fill="hold">
                                          <p:stCondLst>
                                            <p:cond delay="150"/>
                                          </p:stCondLst>
                                        </p:cTn>
                                        <p:tgtEl>
                                          <p:spTgt spid="1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Scale>
                                      <p:cBhvr>
                                        <p:cTn id="38"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0"/>
                                        </p:tgtEl>
                                        <p:attrNameLst>
                                          <p:attrName>ppt_x</p:attrName>
                                          <p:attrName>ppt_y</p:attrName>
                                        </p:attrNameLst>
                                      </p:cBhvr>
                                    </p:animMotion>
                                    <p:animEffect transition="in" filter="fade">
                                      <p:cBhvr>
                                        <p:cTn id="40" dur="1000"/>
                                        <p:tgtEl>
                                          <p:spTgt spid="20"/>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717" fill="hold"/>
                                        <p:tgtEl>
                                          <p:spTgt spid="21"/>
                                        </p:tgtEl>
                                      </p:cBhvr>
                                    </p:cmd>
                                  </p:childTnLst>
                                </p:cTn>
                              </p:par>
                              <p:par>
                                <p:cTn id="44" presetID="14" presetClass="entr" presetSubtype="10" fill="hold" grpId="0" nodeType="with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46" dur="500"/>
                                        <p:tgtEl>
                                          <p:spTgt spid="19">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1"/>
                </p:tgtEl>
              </p:cMediaNode>
            </p:audio>
          </p:childTnLst>
        </p:cTn>
      </p:par>
    </p:tnLst>
    <p:bldLst>
      <p:bldP spid="12" grpId="0" animBg="1"/>
      <p:bldP spid="16" grpId="0" animBg="1"/>
      <p:bldP spid="17" grpId="0"/>
      <p:bldP spid="17" grpId="1"/>
      <p:bldP spid="1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41EEAC1D-4D88-B5BE-8DF9-CEC4B62408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5613" y="-15334"/>
            <a:ext cx="2846387" cy="1493322"/>
          </a:xfrm>
          <a:prstGeom prst="rect">
            <a:avLst/>
          </a:prstGeom>
        </p:spPr>
      </p:pic>
      <p:pic>
        <p:nvPicPr>
          <p:cNvPr id="18" name="图片 17">
            <a:extLst>
              <a:ext uri="{FF2B5EF4-FFF2-40B4-BE49-F238E27FC236}">
                <a16:creationId xmlns="" xmlns:a16="http://schemas.microsoft.com/office/drawing/2014/main" id="{4ED2C88A-512C-1D58-5E3D-DA48CA06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655612"/>
            <a:ext cx="12192000" cy="1202385"/>
          </a:xfrm>
          <a:prstGeom prst="rect">
            <a:avLst/>
          </a:prstGeom>
        </p:spPr>
      </p:pic>
      <p:grpSp>
        <p:nvGrpSpPr>
          <p:cNvPr id="15" name="Group 14">
            <a:extLst>
              <a:ext uri="{FF2B5EF4-FFF2-40B4-BE49-F238E27FC236}">
                <a16:creationId xmlns="" xmlns:a16="http://schemas.microsoft.com/office/drawing/2014/main" id="{F939219E-84F0-442A-AA18-232DAEB29D93}"/>
              </a:ext>
            </a:extLst>
          </p:cNvPr>
          <p:cNvGrpSpPr/>
          <p:nvPr/>
        </p:nvGrpSpPr>
        <p:grpSpPr>
          <a:xfrm>
            <a:off x="2590915" y="1213150"/>
            <a:ext cx="7157324" cy="5644850"/>
            <a:chOff x="2433260" y="254413"/>
            <a:chExt cx="7157324" cy="5644850"/>
          </a:xfrm>
        </p:grpSpPr>
        <p:pic>
          <p:nvPicPr>
            <p:cNvPr id="16" name="Picture 15" descr="Icon&#10;&#10;Description automatically generated">
              <a:extLst>
                <a:ext uri="{FF2B5EF4-FFF2-40B4-BE49-F238E27FC236}">
                  <a16:creationId xmlns="" xmlns:a16="http://schemas.microsoft.com/office/drawing/2014/main" id="{D9B92F42-4816-4D6A-A1DB-2BEFD24C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7" name="Picture 16">
              <a:extLst>
                <a:ext uri="{FF2B5EF4-FFF2-40B4-BE49-F238E27FC236}">
                  <a16:creationId xmlns="" xmlns:a16="http://schemas.microsoft.com/office/drawing/2014/main" id="{E15A1795-D7C3-4792-B876-D44273C4C77E}"/>
                </a:ext>
              </a:extLst>
            </p:cNvPr>
            <p:cNvPicPr>
              <a:picLocks noChangeAspect="1"/>
            </p:cNvPicPr>
            <p:nvPr/>
          </p:nvPicPr>
          <p:blipFill>
            <a:blip r:embed="rId5"/>
            <a:stretch>
              <a:fillRect/>
            </a:stretch>
          </p:blipFill>
          <p:spPr>
            <a:xfrm>
              <a:off x="2433260" y="1156426"/>
              <a:ext cx="7157324" cy="3188484"/>
            </a:xfrm>
            <a:prstGeom prst="rect">
              <a:avLst/>
            </a:prstGeom>
          </p:spPr>
        </p:pic>
      </p:grpSp>
      <p:pic>
        <p:nvPicPr>
          <p:cNvPr id="19" name="图片 15">
            <a:extLst>
              <a:ext uri="{FF2B5EF4-FFF2-40B4-BE49-F238E27FC236}">
                <a16:creationId xmlns="" xmlns:a16="http://schemas.microsoft.com/office/drawing/2014/main" id="{6B1A49A2-5281-4E98-9B4E-63A754574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278" y="3678621"/>
            <a:ext cx="3071266" cy="3071266"/>
          </a:xfrm>
          <a:prstGeom prst="rect">
            <a:avLst/>
          </a:prstGeom>
        </p:spPr>
      </p:pic>
    </p:spTree>
    <p:extLst>
      <p:ext uri="{BB962C8B-B14F-4D97-AF65-F5344CB8AC3E}">
        <p14:creationId xmlns:p14="http://schemas.microsoft.com/office/powerpoint/2010/main" val="2492234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90A93CD5-1977-853C-8CF0-300EF5D3F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 xmlns:a16="http://schemas.microsoft.com/office/drawing/2014/main" id="{5F11C917-A853-4891-A468-D6B9EAD7D7E4}"/>
              </a:ext>
            </a:extLst>
          </p:cNvPr>
          <p:cNvSpPr txBox="1"/>
          <p:nvPr/>
        </p:nvSpPr>
        <p:spPr>
          <a:xfrm>
            <a:off x="161926" y="0"/>
            <a:ext cx="11868150" cy="6647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Arial-Rounded" panose="020B0500000000000000" pitchFamily="34" charset="0"/>
              </a:rPr>
              <a:t>(Theo Trần Đức Tiến)</a:t>
            </a:r>
            <a:r>
              <a:rPr kumimoji="0" lang="en-US" sz="2600" b="1" i="0" u="none" strike="noStrike" kern="1200" cap="none" spc="0" normalizeH="0" baseline="0" noProof="0" dirty="0">
                <a:ln>
                  <a:noFill/>
                </a:ln>
                <a:solidFill>
                  <a:srgbClr val="002060"/>
                </a:solidFill>
                <a:effectLst/>
                <a:uLnTx/>
                <a:uFillTx/>
                <a:latin typeface="等线 Light" panose="020F0302020204030204"/>
                <a:ea typeface="Arial-Rounded" panose="020B0500000000000000" pitchFamily="34" charset="0"/>
                <a:cs typeface="Arial-Rounded" panose="020B0500000000000000" pitchFamily="34" charset="0"/>
              </a:rPr>
              <a:t> </a:t>
            </a:r>
            <a:endParaRPr kumimoji="0" lang="vi-VN" sz="2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62290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 xmlns:a16="http://schemas.microsoft.com/office/drawing/2014/main" id="{A3862D86-0037-7A04-AF86-53DE148076AE}"/>
              </a:ext>
            </a:extLst>
          </p:cNvPr>
          <p:cNvPicPr>
            <a:picLocks noChangeAspect="1"/>
          </p:cNvPicPr>
          <p:nvPr/>
        </p:nvPicPr>
        <p:blipFill rotWithShape="1">
          <a:blip r:embed="rId2">
            <a:extLst>
              <a:ext uri="{28A0092B-C50C-407E-A947-70E740481C1C}">
                <a14:useLocalDpi xmlns:a14="http://schemas.microsoft.com/office/drawing/2010/main" val="0"/>
              </a:ext>
            </a:extLst>
          </a:blip>
          <a:srcRect t="21803"/>
          <a:stretch/>
        </p:blipFill>
        <p:spPr>
          <a:xfrm>
            <a:off x="0" y="0"/>
            <a:ext cx="12192000" cy="6858000"/>
          </a:xfrm>
          <a:prstGeom prst="rect">
            <a:avLst/>
          </a:prstGeom>
        </p:spPr>
      </p:pic>
      <p:pic>
        <p:nvPicPr>
          <p:cNvPr id="9" name="Picture 8" descr="Icon&#10;&#10;Description automatically generated">
            <a:extLst>
              <a:ext uri="{FF2B5EF4-FFF2-40B4-BE49-F238E27FC236}">
                <a16:creationId xmlns=""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420" y="863821"/>
            <a:ext cx="985642" cy="1350773"/>
          </a:xfrm>
          <a:prstGeom prst="rect">
            <a:avLst/>
          </a:prstGeom>
        </p:spPr>
      </p:pic>
      <p:pic>
        <p:nvPicPr>
          <p:cNvPr id="11" name="Picture 10" descr="A picture containing diagram&#10;&#10;Description automatically generated">
            <a:extLst>
              <a:ext uri="{FF2B5EF4-FFF2-40B4-BE49-F238E27FC236}">
                <a16:creationId xmlns=""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1524000" y="3786190"/>
            <a:ext cx="9144000" cy="3071810"/>
          </a:xfrm>
          <a:prstGeom prst="rect">
            <a:avLst/>
          </a:prstGeom>
        </p:spPr>
      </p:pic>
      <p:sp>
        <p:nvSpPr>
          <p:cNvPr id="6" name="TextBox 5"/>
          <p:cNvSpPr txBox="1"/>
          <p:nvPr/>
        </p:nvSpPr>
        <p:spPr>
          <a:xfrm>
            <a:off x="1524000" y="642920"/>
            <a:ext cx="9144000" cy="646331"/>
          </a:xfrm>
          <a:prstGeom prst="rect">
            <a:avLst/>
          </a:prstGeom>
          <a:noFill/>
        </p:spPr>
        <p:txBody>
          <a:bodyPr wrap="square" lIns="91438" tIns="45720" rIns="91438"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Tiếng</a:t>
            </a:r>
            <a:r>
              <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Việt</a:t>
            </a:r>
            <a:endParaRPr kumimoji="0" lang="vi-VN"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pic>
        <p:nvPicPr>
          <p:cNvPr id="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4095737" y="3071810"/>
            <a:ext cx="2057993"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A39B1E0D-B066-0B87-15F3-5E2EECF2D2A2}"/>
              </a:ext>
            </a:extLst>
          </p:cNvPr>
          <p:cNvPicPr>
            <a:picLocks noChangeAspect="1"/>
          </p:cNvPicPr>
          <p:nvPr/>
        </p:nvPicPr>
        <p:blipFill rotWithShape="1">
          <a:blip r:embed="rId7" cstate="print"/>
          <a:srcRect t="1505" r="-1" b="2635"/>
          <a:stretch/>
        </p:blipFill>
        <p:spPr>
          <a:xfrm>
            <a:off x="-90837" y="1914273"/>
            <a:ext cx="3524276" cy="2172239"/>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2" name="TextBox 11">
            <a:extLst>
              <a:ext uri="{FF2B5EF4-FFF2-40B4-BE49-F238E27FC236}">
                <a16:creationId xmlns="" xmlns:a16="http://schemas.microsoft.com/office/drawing/2014/main" id="{133025F6-03E4-F7FE-A115-15A451327F80}"/>
              </a:ext>
            </a:extLst>
          </p:cNvPr>
          <p:cNvSpPr txBox="1"/>
          <p:nvPr/>
        </p:nvSpPr>
        <p:spPr>
          <a:xfrm>
            <a:off x="4024298" y="1500174"/>
            <a:ext cx="4143404" cy="1107996"/>
          </a:xfrm>
          <a:prstGeom prst="rect">
            <a:avLst/>
          </a:prstGeom>
          <a:noFill/>
        </p:spPr>
        <p:txBody>
          <a:bodyPr wrap="square" lIns="91438" tIns="45720" rIns="91438"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Khởi</a:t>
            </a:r>
            <a:r>
              <a:rPr kumimoji="0" lang="en-US" sz="66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a:noFill/>
                </a:ln>
                <a:solidFill>
                  <a:srgbClr val="008000"/>
                </a:solidFill>
                <a:effectLst/>
                <a:uLnTx/>
                <a:uFillTx/>
                <a:latin typeface="Times New Roman" pitchFamily="18" charset="0"/>
                <a:ea typeface="+mn-ea"/>
                <a:cs typeface="Times New Roman" pitchFamily="18" charset="0"/>
              </a:rPr>
              <a:t>động</a:t>
            </a:r>
            <a:endParaRPr kumimoji="0" lang="en-US" sz="66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508475276"/>
      </p:ext>
    </p:extLst>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99208"/>
            <a:ext cx="4509126" cy="5071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96"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smtClean="0">
                <a:ln>
                  <a:noFill/>
                </a:ln>
                <a:solidFill>
                  <a:srgbClr val="008000"/>
                </a:solidFill>
                <a:effectLst/>
                <a:uLnTx/>
                <a:uFillTx/>
                <a:latin typeface="Times New Roman" pitchFamily="18" charset="0"/>
                <a:ea typeface="+mn-ea"/>
                <a:cs typeface="Times New Roman" pitchFamily="18" charset="0"/>
              </a:rPr>
              <a:t>IV. </a:t>
            </a:r>
            <a:r>
              <a:rPr kumimoji="0" lang="en-US" sz="2696"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Luyện</a:t>
            </a:r>
            <a:r>
              <a:rPr kumimoji="0" lang="en-US" sz="2696"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đọc</a:t>
            </a:r>
            <a:r>
              <a:rPr kumimoji="0" lang="en-US" sz="2696"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mở</a:t>
            </a:r>
            <a:r>
              <a:rPr kumimoji="0" lang="en-US" sz="2696"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rộng</a:t>
            </a:r>
            <a:endParaRPr kumimoji="0" lang="en-US" sz="2696"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endParaRPr>
          </a:p>
        </p:txBody>
      </p:sp>
      <p:sp>
        <p:nvSpPr>
          <p:cNvPr id="3" name="Rectangle 2"/>
          <p:cNvSpPr/>
          <p:nvPr/>
        </p:nvSpPr>
        <p:spPr>
          <a:xfrm>
            <a:off x="0" y="1969806"/>
            <a:ext cx="12191999" cy="1143390"/>
          </a:xfrm>
          <a:prstGeom prst="rect">
            <a:avLst/>
          </a:prstGeom>
        </p:spPr>
        <p:txBody>
          <a:bodyPr wrap="square">
            <a:spAutoFit/>
          </a:bodyPr>
          <a:lstStyle/>
          <a:p>
            <a:pPr marL="0" marR="0" lvl="0" indent="0" algn="l" defTabSz="914400" rtl="0" eaLnBrk="1" fontAlgn="t" latinLnBrk="0" hangingPunct="1">
              <a:lnSpc>
                <a:spcPct val="120000"/>
              </a:lnSpc>
              <a:spcBef>
                <a:spcPts val="0"/>
              </a:spcBef>
              <a:spcAft>
                <a:spcPts val="0"/>
              </a:spcAft>
              <a:buClrTx/>
              <a:buSzTx/>
              <a:buFontTx/>
              <a:buNone/>
              <a:tabLst/>
              <a:defRPr/>
            </a:pPr>
            <a:r>
              <a:rPr kumimoji="0" lang="vi-VN" sz="2846"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1.</a:t>
            </a:r>
            <a:r>
              <a:rPr kumimoji="0" lang="en-US" sz="2846"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vi-VN" sz="2846"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Tìm đọc câu chuyện, bài văn, bài thơ, ... Về tình cảm của người thân trong gia đình và phiếu đọc sách theo mẫu.</a:t>
            </a:r>
          </a:p>
        </p:txBody>
      </p:sp>
      <p:graphicFrame>
        <p:nvGraphicFramePr>
          <p:cNvPr id="21" name="Table 20"/>
          <p:cNvGraphicFramePr>
            <a:graphicFrameLocks noGrp="1"/>
          </p:cNvGraphicFramePr>
          <p:nvPr>
            <p:extLst/>
          </p:nvPr>
        </p:nvGraphicFramePr>
        <p:xfrm>
          <a:off x="-1" y="3264862"/>
          <a:ext cx="12191999" cy="3490781"/>
        </p:xfrm>
        <a:graphic>
          <a:graphicData uri="http://schemas.openxmlformats.org/drawingml/2006/table">
            <a:tbl>
              <a:tblPr firstRow="1" bandRow="1"/>
              <a:tblGrid>
                <a:gridCol w="6327896">
                  <a:extLst>
                    <a:ext uri="{9D8B030D-6E8A-4147-A177-3AD203B41FA5}">
                      <a16:colId xmlns="" xmlns:a16="http://schemas.microsoft.com/office/drawing/2014/main" val="20000"/>
                    </a:ext>
                  </a:extLst>
                </a:gridCol>
                <a:gridCol w="5864103">
                  <a:extLst>
                    <a:ext uri="{9D8B030D-6E8A-4147-A177-3AD203B41FA5}">
                      <a16:colId xmlns="" xmlns:a16="http://schemas.microsoft.com/office/drawing/2014/main" val="20001"/>
                    </a:ext>
                  </a:extLst>
                </a:gridCol>
              </a:tblGrid>
              <a:tr h="552448">
                <a:tc gridSpan="2">
                  <a:txBody>
                    <a:bodyPr/>
                    <a:lstStyle>
                      <a:lvl1pPr marL="0" algn="l" defTabSz="1436888" rtl="0" eaLnBrk="1" latinLnBrk="0" hangingPunct="1">
                        <a:defRPr sz="2800" b="1" kern="1200">
                          <a:solidFill>
                            <a:schemeClr val="lt1"/>
                          </a:solidFill>
                        </a:defRPr>
                      </a:lvl1pPr>
                      <a:lvl2pPr marL="718444" algn="l" defTabSz="1436888" rtl="0" eaLnBrk="1" latinLnBrk="0" hangingPunct="1">
                        <a:defRPr sz="2800" b="1" kern="1200">
                          <a:solidFill>
                            <a:schemeClr val="lt1"/>
                          </a:solidFill>
                        </a:defRPr>
                      </a:lvl2pPr>
                      <a:lvl3pPr marL="1436888" algn="l" defTabSz="1436888" rtl="0" eaLnBrk="1" latinLnBrk="0" hangingPunct="1">
                        <a:defRPr sz="2800" b="1" kern="1200">
                          <a:solidFill>
                            <a:schemeClr val="lt1"/>
                          </a:solidFill>
                        </a:defRPr>
                      </a:lvl3pPr>
                      <a:lvl4pPr marL="2155332" algn="l" defTabSz="1436888" rtl="0" eaLnBrk="1" latinLnBrk="0" hangingPunct="1">
                        <a:defRPr sz="2800" b="1" kern="1200">
                          <a:solidFill>
                            <a:schemeClr val="lt1"/>
                          </a:solidFill>
                        </a:defRPr>
                      </a:lvl4pPr>
                      <a:lvl5pPr marL="2873776" algn="l" defTabSz="1436888" rtl="0" eaLnBrk="1" latinLnBrk="0" hangingPunct="1">
                        <a:defRPr sz="2800" b="1" kern="1200">
                          <a:solidFill>
                            <a:schemeClr val="lt1"/>
                          </a:solidFill>
                        </a:defRPr>
                      </a:lvl5pPr>
                      <a:lvl6pPr marL="3592220" algn="l" defTabSz="1436888" rtl="0" eaLnBrk="1" latinLnBrk="0" hangingPunct="1">
                        <a:defRPr sz="2800" b="1" kern="1200">
                          <a:solidFill>
                            <a:schemeClr val="lt1"/>
                          </a:solidFill>
                        </a:defRPr>
                      </a:lvl6pPr>
                      <a:lvl7pPr marL="4310664" algn="l" defTabSz="1436888" rtl="0" eaLnBrk="1" latinLnBrk="0" hangingPunct="1">
                        <a:defRPr sz="2800" b="1" kern="1200">
                          <a:solidFill>
                            <a:schemeClr val="lt1"/>
                          </a:solidFill>
                        </a:defRPr>
                      </a:lvl7pPr>
                      <a:lvl8pPr marL="5029109" algn="l" defTabSz="1436888" rtl="0" eaLnBrk="1" latinLnBrk="0" hangingPunct="1">
                        <a:defRPr sz="2800" b="1" kern="1200">
                          <a:solidFill>
                            <a:schemeClr val="lt1"/>
                          </a:solidFill>
                        </a:defRPr>
                      </a:lvl8pPr>
                      <a:lvl9pPr marL="5747553" algn="l" defTabSz="1436888" rtl="0" eaLnBrk="1" latinLnBrk="0" hangingPunct="1">
                        <a:defRPr sz="2800" b="1" kern="1200">
                          <a:solidFill>
                            <a:schemeClr val="lt1"/>
                          </a:solidFill>
                        </a:defRPr>
                      </a:lvl9pPr>
                    </a:lstStyle>
                    <a:p>
                      <a:pPr algn="ctr"/>
                      <a:r>
                        <a:rPr lang="vi-VN" sz="2400" b="1" dirty="0" smtClean="0">
                          <a:solidFill>
                            <a:srgbClr val="0000CC"/>
                          </a:solidFill>
                          <a:latin typeface="Times New Roman" pitchFamily="18" charset="0"/>
                          <a:cs typeface="Times New Roman" pitchFamily="18" charset="0"/>
                        </a:rPr>
                        <a:t>PHIẾU ĐỌC SÁCH</a:t>
                      </a:r>
                      <a:endParaRPr lang="en-US" sz="2400" b="1" dirty="0">
                        <a:solidFill>
                          <a:srgbClr val="0000CC"/>
                        </a:solidFill>
                        <a:latin typeface="Times New Roman" pitchFamily="18" charset="0"/>
                        <a:cs typeface="Times New Roman" pitchFamily="18" charset="0"/>
                      </a:endParaRPr>
                    </a:p>
                  </a:txBody>
                  <a:tcPr marL="68493" marR="68493" marT="34247" marB="34247"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tc hMerge="1">
                  <a:txBody>
                    <a:bodyPr/>
                    <a:lstStyle/>
                    <a:p>
                      <a:endParaRPr lang="en-US"/>
                    </a:p>
                  </a:txBody>
                  <a:tcPr/>
                </a:tc>
                <a:extLst>
                  <a:ext uri="{0D108BD9-81ED-4DB2-BD59-A6C34878D82A}">
                    <a16:rowId xmlns="" xmlns:a16="http://schemas.microsoft.com/office/drawing/2014/main" val="10000"/>
                  </a:ext>
                </a:extLst>
              </a:tr>
              <a:tr h="1483070">
                <a:tc gridSpan="2">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pPr marL="457200" indent="-457200" algn="l">
                        <a:buFontTx/>
                        <a:buChar char="-"/>
                      </a:pPr>
                      <a:r>
                        <a:rPr lang="vi-VN" sz="2400" b="1" dirty="0" smtClean="0">
                          <a:solidFill>
                            <a:srgbClr val="0000CC"/>
                          </a:solidFill>
                          <a:latin typeface="Times New Roman" pitchFamily="18" charset="0"/>
                          <a:cs typeface="Times New Roman" pitchFamily="18" charset="0"/>
                        </a:rPr>
                        <a:t>Tên bài:..............</a:t>
                      </a:r>
                    </a:p>
                    <a:p>
                      <a:pPr marL="457200" indent="-457200" algn="l">
                        <a:buFontTx/>
                        <a:buChar char="-"/>
                      </a:pPr>
                      <a:r>
                        <a:rPr lang="vi-VN" sz="2400" b="1" dirty="0" smtClean="0">
                          <a:solidFill>
                            <a:srgbClr val="0000CC"/>
                          </a:solidFill>
                          <a:latin typeface="Times New Roman" pitchFamily="18" charset="0"/>
                          <a:cs typeface="Times New Roman" pitchFamily="18" charset="0"/>
                        </a:rPr>
                        <a:t>Tên tác giả: .................</a:t>
                      </a:r>
                    </a:p>
                    <a:p>
                      <a:pPr marL="457200" indent="-457200" algn="l">
                        <a:buFontTx/>
                        <a:buChar char="-"/>
                      </a:pPr>
                      <a:r>
                        <a:rPr lang="vi-VN" sz="2400" b="1" dirty="0" smtClean="0">
                          <a:solidFill>
                            <a:srgbClr val="0000CC"/>
                          </a:solidFill>
                          <a:latin typeface="Times New Roman" pitchFamily="18" charset="0"/>
                          <a:cs typeface="Times New Roman" pitchFamily="18" charset="0"/>
                        </a:rPr>
                        <a:t>Tên cuốn sách: ...................</a:t>
                      </a:r>
                      <a:endParaRPr lang="en-US" sz="2400" b="1" dirty="0">
                        <a:solidFill>
                          <a:srgbClr val="0000CC"/>
                        </a:solidFill>
                        <a:latin typeface="Times New Roman" pitchFamily="18" charset="0"/>
                        <a:cs typeface="Times New Roman" pitchFamily="18" charset="0"/>
                      </a:endParaRPr>
                    </a:p>
                  </a:txBody>
                  <a:tcPr marL="68493" marR="68493" marT="34247" marB="34247"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tc hMerge="1">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pPr algn="ctr"/>
                      <a:endParaRPr lang="en-US" sz="32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extLst>
                  <a:ext uri="{0D108BD9-81ED-4DB2-BD59-A6C34878D82A}">
                    <a16:rowId xmlns="" xmlns:a16="http://schemas.microsoft.com/office/drawing/2014/main" val="10001"/>
                  </a:ext>
                </a:extLst>
              </a:tr>
              <a:tr h="654783">
                <a:tc>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r>
                        <a:rPr lang="vi-VN" sz="2400" b="1" dirty="0" smtClean="0">
                          <a:solidFill>
                            <a:srgbClr val="0000CC"/>
                          </a:solidFill>
                          <a:latin typeface="Times New Roman" pitchFamily="18" charset="0"/>
                          <a:cs typeface="Times New Roman" pitchFamily="18" charset="0"/>
                        </a:rPr>
                        <a:t>Nhân vật em thích nhất: ...</a:t>
                      </a:r>
                    </a:p>
                  </a:txBody>
                  <a:tcPr marL="68493" marR="68493" marT="34247" marB="34247"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tc>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pPr algn="l"/>
                      <a:r>
                        <a:rPr lang="vi-VN" sz="2400" b="1" dirty="0" smtClean="0">
                          <a:solidFill>
                            <a:srgbClr val="0000CC"/>
                          </a:solidFill>
                          <a:latin typeface="Times New Roman" pitchFamily="18" charset="0"/>
                          <a:cs typeface="Times New Roman" pitchFamily="18" charset="0"/>
                        </a:rPr>
                        <a:t>Lí do em thích nhân vật: ...</a:t>
                      </a:r>
                      <a:endParaRPr lang="en-US" sz="2400" b="1" dirty="0">
                        <a:solidFill>
                          <a:srgbClr val="0000CC"/>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extLst>
                  <a:ext uri="{0D108BD9-81ED-4DB2-BD59-A6C34878D82A}">
                    <a16:rowId xmlns="" xmlns:a16="http://schemas.microsoft.com/office/drawing/2014/main" val="10002"/>
                  </a:ext>
                </a:extLst>
              </a:tr>
              <a:tr h="800480">
                <a:tc gridSpan="2">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r>
                        <a:rPr lang="vi-VN" sz="2400" b="1" dirty="0" smtClean="0">
                          <a:solidFill>
                            <a:srgbClr val="0000CC"/>
                          </a:solidFill>
                          <a:latin typeface="Times New Roman" pitchFamily="18" charset="0"/>
                          <a:cs typeface="Times New Roman" pitchFamily="18" charset="0"/>
                        </a:rPr>
                        <a:t>Mức độ em yêu thích: </a:t>
                      </a:r>
                      <a:endParaRPr lang="en-US" sz="2400" b="1" dirty="0">
                        <a:solidFill>
                          <a:srgbClr val="0000CC"/>
                        </a:solidFill>
                        <a:latin typeface="Times New Roman" pitchFamily="18" charset="0"/>
                        <a:cs typeface="Times New Roman" pitchFamily="18" charset="0"/>
                      </a:endParaRPr>
                    </a:p>
                  </a:txBody>
                  <a:tcPr marL="68493" marR="68493" marT="34247" marB="34247"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1436888" rtl="0" eaLnBrk="1" latinLnBrk="0" hangingPunct="1">
                        <a:defRPr sz="2800" kern="1200">
                          <a:solidFill>
                            <a:schemeClr val="dk1"/>
                          </a:solidFill>
                        </a:defRPr>
                      </a:lvl1pPr>
                      <a:lvl2pPr marL="718444" algn="l" defTabSz="1436888" rtl="0" eaLnBrk="1" latinLnBrk="0" hangingPunct="1">
                        <a:defRPr sz="2800" kern="1200">
                          <a:solidFill>
                            <a:schemeClr val="dk1"/>
                          </a:solidFill>
                        </a:defRPr>
                      </a:lvl2pPr>
                      <a:lvl3pPr marL="1436888" algn="l" defTabSz="1436888" rtl="0" eaLnBrk="1" latinLnBrk="0" hangingPunct="1">
                        <a:defRPr sz="2800" kern="1200">
                          <a:solidFill>
                            <a:schemeClr val="dk1"/>
                          </a:solidFill>
                        </a:defRPr>
                      </a:lvl3pPr>
                      <a:lvl4pPr marL="2155332" algn="l" defTabSz="1436888" rtl="0" eaLnBrk="1" latinLnBrk="0" hangingPunct="1">
                        <a:defRPr sz="2800" kern="1200">
                          <a:solidFill>
                            <a:schemeClr val="dk1"/>
                          </a:solidFill>
                        </a:defRPr>
                      </a:lvl4pPr>
                      <a:lvl5pPr marL="2873776" algn="l" defTabSz="1436888" rtl="0" eaLnBrk="1" latinLnBrk="0" hangingPunct="1">
                        <a:defRPr sz="2800" kern="1200">
                          <a:solidFill>
                            <a:schemeClr val="dk1"/>
                          </a:solidFill>
                        </a:defRPr>
                      </a:lvl5pPr>
                      <a:lvl6pPr marL="3592220" algn="l" defTabSz="1436888" rtl="0" eaLnBrk="1" latinLnBrk="0" hangingPunct="1">
                        <a:defRPr sz="2800" kern="1200">
                          <a:solidFill>
                            <a:schemeClr val="dk1"/>
                          </a:solidFill>
                        </a:defRPr>
                      </a:lvl6pPr>
                      <a:lvl7pPr marL="4310664" algn="l" defTabSz="1436888" rtl="0" eaLnBrk="1" latinLnBrk="0" hangingPunct="1">
                        <a:defRPr sz="2800" kern="1200">
                          <a:solidFill>
                            <a:schemeClr val="dk1"/>
                          </a:solidFill>
                        </a:defRPr>
                      </a:lvl7pPr>
                      <a:lvl8pPr marL="5029109" algn="l" defTabSz="1436888" rtl="0" eaLnBrk="1" latinLnBrk="0" hangingPunct="1">
                        <a:defRPr sz="2800" kern="1200">
                          <a:solidFill>
                            <a:schemeClr val="dk1"/>
                          </a:solidFill>
                        </a:defRPr>
                      </a:lvl8pPr>
                      <a:lvl9pPr marL="5747553" algn="l" defTabSz="1436888" rtl="0" eaLnBrk="1" latinLnBrk="0" hangingPunct="1">
                        <a:defRPr sz="2800" kern="1200">
                          <a:solidFill>
                            <a:schemeClr val="dk1"/>
                          </a:solidFill>
                        </a:defRPr>
                      </a:lvl9pPr>
                    </a:lstStyle>
                    <a:p>
                      <a:pPr algn="ctr"/>
                      <a:endParaRPr lang="en-US" sz="32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EDF6F7"/>
                    </a:solidFill>
                  </a:tcPr>
                </a:tc>
                <a:extLst>
                  <a:ext uri="{0D108BD9-81ED-4DB2-BD59-A6C34878D82A}">
                    <a16:rowId xmlns="" xmlns:a16="http://schemas.microsoft.com/office/drawing/2014/main" val="10003"/>
                  </a:ext>
                </a:extLst>
              </a:tr>
            </a:tbl>
          </a:graphicData>
        </a:graphic>
      </p:graphicFrame>
      <p:sp>
        <p:nvSpPr>
          <p:cNvPr id="26" name="5-Point Star 25"/>
          <p:cNvSpPr/>
          <p:nvPr/>
        </p:nvSpPr>
        <p:spPr>
          <a:xfrm>
            <a:off x="4440751" y="6091752"/>
            <a:ext cx="513698" cy="4842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48" b="0" i="0" u="none" strike="noStrike" kern="1200" cap="none" spc="0" normalizeH="0" baseline="0" noProof="0">
              <a:ln>
                <a:noFill/>
              </a:ln>
              <a:solidFill>
                <a:srgbClr val="FFFFFF"/>
              </a:solidFill>
              <a:effectLst/>
              <a:uLnTx/>
              <a:uFillTx/>
              <a:latin typeface="Calibri"/>
              <a:ea typeface="+mn-ea"/>
              <a:cs typeface="+mn-cs"/>
            </a:endParaRPr>
          </a:p>
        </p:txBody>
      </p:sp>
      <p:sp>
        <p:nvSpPr>
          <p:cNvPr id="27" name="5-Point Star 26"/>
          <p:cNvSpPr/>
          <p:nvPr/>
        </p:nvSpPr>
        <p:spPr>
          <a:xfrm>
            <a:off x="5238750" y="6091752"/>
            <a:ext cx="513698" cy="4842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48" b="0" i="0" u="none" strike="noStrike" kern="1200" cap="none" spc="0" normalizeH="0" baseline="0" noProof="0">
              <a:ln>
                <a:noFill/>
              </a:ln>
              <a:solidFill>
                <a:srgbClr val="FFFFFF"/>
              </a:solidFill>
              <a:effectLst/>
              <a:uLnTx/>
              <a:uFillTx/>
              <a:latin typeface="Calibri"/>
              <a:ea typeface="+mn-ea"/>
              <a:cs typeface="+mn-cs"/>
            </a:endParaRPr>
          </a:p>
        </p:txBody>
      </p:sp>
      <p:sp>
        <p:nvSpPr>
          <p:cNvPr id="28" name="5-Point Star 27"/>
          <p:cNvSpPr/>
          <p:nvPr/>
        </p:nvSpPr>
        <p:spPr>
          <a:xfrm>
            <a:off x="6035055" y="6091752"/>
            <a:ext cx="513698" cy="4842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48" b="0" i="0" u="none" strike="noStrike" kern="1200" cap="none" spc="0" normalizeH="0" baseline="0" noProof="0">
              <a:ln>
                <a:noFill/>
              </a:ln>
              <a:solidFill>
                <a:srgbClr val="FFFFFF"/>
              </a:solidFill>
              <a:effectLst/>
              <a:uLnTx/>
              <a:uFillTx/>
              <a:latin typeface="Calibri"/>
              <a:ea typeface="+mn-ea"/>
              <a:cs typeface="+mn-cs"/>
            </a:endParaRPr>
          </a:p>
        </p:txBody>
      </p:sp>
      <p:sp>
        <p:nvSpPr>
          <p:cNvPr id="29" name="5-Point Star 28"/>
          <p:cNvSpPr/>
          <p:nvPr/>
        </p:nvSpPr>
        <p:spPr>
          <a:xfrm>
            <a:off x="7462448" y="6121233"/>
            <a:ext cx="513698" cy="4842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48" b="0" i="0" u="none" strike="noStrike" kern="1200" cap="none" spc="0" normalizeH="0" baseline="0" noProof="0">
              <a:ln>
                <a:noFill/>
              </a:ln>
              <a:solidFill>
                <a:srgbClr val="FFFFFF"/>
              </a:solidFill>
              <a:effectLst/>
              <a:uLnTx/>
              <a:uFillTx/>
              <a:latin typeface="Calibri"/>
              <a:ea typeface="+mn-ea"/>
              <a:cs typeface="+mn-cs"/>
            </a:endParaRPr>
          </a:p>
        </p:txBody>
      </p:sp>
      <p:sp>
        <p:nvSpPr>
          <p:cNvPr id="30" name="5-Point Star 29"/>
          <p:cNvSpPr/>
          <p:nvPr/>
        </p:nvSpPr>
        <p:spPr>
          <a:xfrm>
            <a:off x="6780930" y="6121233"/>
            <a:ext cx="513698" cy="4842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48" b="0" i="0" u="none" strike="noStrike" kern="1200" cap="none" spc="0" normalizeH="0" baseline="0" noProof="0">
              <a:ln>
                <a:noFill/>
              </a:ln>
              <a:solidFill>
                <a:srgbClr val="FFFFFF"/>
              </a:solidFill>
              <a:effectLst/>
              <a:uLnTx/>
              <a:uFillTx/>
              <a:latin typeface="Calibri"/>
              <a:ea typeface="+mn-ea"/>
              <a:cs typeface="+mn-cs"/>
            </a:endParaRPr>
          </a:p>
        </p:txBody>
      </p:sp>
      <p:sp>
        <p:nvSpPr>
          <p:cNvPr id="19" name="TextBox 18"/>
          <p:cNvSpPr txBox="1"/>
          <p:nvPr/>
        </p:nvSpPr>
        <p:spPr>
          <a:xfrm>
            <a:off x="1524000" y="523224"/>
            <a:ext cx="9144000" cy="523220"/>
          </a:xfrm>
          <a:prstGeom prst="rect">
            <a:avLst/>
          </a:prstGeom>
          <a:noFill/>
        </p:spPr>
        <p:txBody>
          <a:bodyPr wrap="square" lIns="91438" tIns="45720" rIns="91438"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Tiếng</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Việt</a:t>
            </a:r>
            <a:endParaRPr kumimoji="0" lang="vi-VN"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5" name="TextBox 24"/>
          <p:cNvSpPr txBox="1"/>
          <p:nvPr/>
        </p:nvSpPr>
        <p:spPr>
          <a:xfrm>
            <a:off x="0" y="975817"/>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nhỏ</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622455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844866" y="5028539"/>
            <a:ext cx="4013670" cy="1027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48"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a:xfrm>
            <a:off x="0" y="5713901"/>
            <a:ext cx="12192000" cy="1087990"/>
          </a:xfrm>
          <a:prstGeom prst="rect">
            <a:avLst/>
          </a:prstGeom>
        </p:spPr>
        <p:txBody>
          <a:bodyPr wrap="square">
            <a:spAutoFit/>
          </a:bodyPr>
          <a:lstStyle/>
          <a:p>
            <a:pPr marL="0" marR="0" lvl="0" indent="0" algn="just" defTabSz="914400" rtl="0" eaLnBrk="1" fontAlgn="t" latinLnBrk="0" hangingPunct="1">
              <a:lnSpc>
                <a:spcPct val="120000"/>
              </a:lnSpc>
              <a:spcBef>
                <a:spcPts val="0"/>
              </a:spcBef>
              <a:spcAft>
                <a:spcPts val="0"/>
              </a:spcAft>
              <a:buClrTx/>
              <a:buSzTx/>
              <a:buFontTx/>
              <a:buNone/>
              <a:tabLst/>
              <a:defRPr/>
            </a:pPr>
            <a:r>
              <a:rPr kumimoji="0" lang="en-US" sz="2696"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2696"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Chia sẻ với bạn về nhân vật em thích nhất: Nhân vật đó làm gì? Nhân vật đó có gì thú vị? Em học hỏi đựơc điều gì ở nhân vật đó.</a:t>
            </a:r>
          </a:p>
        </p:txBody>
      </p:sp>
      <p:sp>
        <p:nvSpPr>
          <p:cNvPr id="3" name="Rectangle 2"/>
          <p:cNvSpPr/>
          <p:nvPr/>
        </p:nvSpPr>
        <p:spPr>
          <a:xfrm>
            <a:off x="0" y="1965443"/>
            <a:ext cx="12192000" cy="3826047"/>
          </a:xfrm>
          <a:prstGeom prst="rect">
            <a:avLst/>
          </a:prstGeom>
        </p:spPr>
        <p:txBody>
          <a:bodyPr wrap="square">
            <a:spAutoFit/>
          </a:bodyPr>
          <a:lstStyle/>
          <a:p>
            <a:pPr marL="0" marR="0" lvl="0" indent="639702" algn="just" defTabSz="914400" rtl="0" eaLnBrk="1" fontAlgn="auto" latinLnBrk="0" hangingPunct="1">
              <a:lnSpc>
                <a:spcPct val="100000"/>
              </a:lnSpc>
              <a:spcBef>
                <a:spcPts val="0"/>
              </a:spcBef>
              <a:spcAft>
                <a:spcPts val="0"/>
              </a:spcAft>
              <a:buClrTx/>
              <a:buSzTx/>
              <a:buFontTx/>
              <a:buNone/>
              <a:tabLst/>
              <a:defRPr/>
            </a:pPr>
            <a:r>
              <a:rPr kumimoji="0" lang="vi-VN" sz="26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Có một lần, bố tôi ốm nặng, nằm trên giường bệnh hơn nửa tháng rồi mà không tỉnh. Vào một buổi chiều, đột nhiên ông tỉnh lại.</a:t>
            </a:r>
            <a:r>
              <a:rPr kumimoji="0" lang="en-US" sz="26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vi-VN" sz="26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Khi ấy, miệng ông động đậy không ngừng. Mẹ tôi tiến sát lại gần, nói với bố: “Ông cứ từ từ nói, tôi vẫn nghe đây”.</a:t>
            </a:r>
          </a:p>
          <a:p>
            <a:pPr marL="0" marR="0" lvl="0" indent="639702" algn="just" defTabSz="914400" rtl="0" eaLnBrk="1" fontAlgn="auto" latinLnBrk="0" hangingPunct="1">
              <a:lnSpc>
                <a:spcPct val="100000"/>
              </a:lnSpc>
              <a:spcBef>
                <a:spcPts val="0"/>
              </a:spcBef>
              <a:spcAft>
                <a:spcPts val="0"/>
              </a:spcAft>
              <a:buClrTx/>
              <a:buSzTx/>
              <a:buFontTx/>
              <a:buNone/>
              <a:tabLst/>
              <a:defRPr/>
            </a:pPr>
            <a:r>
              <a:rPr kumimoji="0" lang="vi-VN" sz="26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Bố tôi yếu ớt thốt lên rằng: “Con gái sắp đi học về, bà đã nấu cơm chưa?”</a:t>
            </a:r>
          </a:p>
          <a:p>
            <a:pPr marL="0" marR="0" lvl="0" indent="639702" algn="just" defTabSz="914400" rtl="0" eaLnBrk="1" fontAlgn="auto" latinLnBrk="0" hangingPunct="1">
              <a:lnSpc>
                <a:spcPct val="100000"/>
              </a:lnSpc>
              <a:spcBef>
                <a:spcPts val="0"/>
              </a:spcBef>
              <a:spcAft>
                <a:spcPts val="0"/>
              </a:spcAft>
              <a:buClrTx/>
              <a:buSzTx/>
              <a:buFontTx/>
              <a:buNone/>
              <a:tabLst/>
              <a:defRPr/>
            </a:pPr>
            <a:r>
              <a:rPr kumimoji="0" lang="vi-VN" sz="26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Có những lúc con người ta không hề biết, được làm con của cha của mẹ là điều hạnh phúc biết bao nhiêu. Bất luận bản thân họ phải trải qua những gì, điều đầu tiên họ nghĩ đến luôn là “Con cái có khỏe không”.</a:t>
            </a:r>
            <a:r>
              <a:rPr kumimoji="0" lang="en-US" sz="26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Tôi</a:t>
            </a:r>
            <a:r>
              <a:rPr kumimoji="0" lang="en-US" sz="26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yêu</a:t>
            </a:r>
            <a:r>
              <a:rPr kumimoji="0" lang="en-US" sz="26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bố</a:t>
            </a:r>
            <a:r>
              <a:rPr kumimoji="0" lang="en-US" sz="26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tôi</a:t>
            </a:r>
            <a:r>
              <a:rPr kumimoji="0" lang="en-US" sz="26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vô</a:t>
            </a:r>
            <a:r>
              <a:rPr kumimoji="0" lang="en-US" sz="26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cùng</a:t>
            </a:r>
            <a:r>
              <a:rPr kumimoji="0" lang="en-US" sz="2696"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p>
          <a:p>
            <a:pPr marL="0" marR="0" lvl="0" indent="639702" algn="r" defTabSz="914400" rtl="0" eaLnBrk="1" fontAlgn="auto" latinLnBrk="0" hangingPunct="1">
              <a:lnSpc>
                <a:spcPct val="100000"/>
              </a:lnSpc>
              <a:spcBef>
                <a:spcPts val="0"/>
              </a:spcBef>
              <a:spcAft>
                <a:spcPts val="0"/>
              </a:spcAft>
              <a:buClrTx/>
              <a:buSzTx/>
              <a:buFontTx/>
              <a:buNone/>
              <a:tabLst/>
              <a:defRPr/>
            </a:pPr>
            <a:r>
              <a:rPr kumimoji="0" lang="en-US" sz="2696"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Nguyễn</a:t>
            </a:r>
            <a:r>
              <a:rPr kumimoji="0" lang="en-US" sz="2696" b="1" i="0" u="none" strike="noStrike" kern="1200" cap="none" spc="0" normalizeH="0" baseline="0" noProof="0" dirty="0" smtClean="0">
                <a:ln>
                  <a:noFill/>
                </a:ln>
                <a:solidFill>
                  <a:srgbClr val="008000"/>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Thị</a:t>
            </a:r>
            <a:r>
              <a:rPr kumimoji="0" lang="en-US" sz="2696" b="1" i="0" u="none" strike="noStrike" kern="1200" cap="none" spc="0" normalizeH="0" baseline="0" noProof="0" dirty="0" smtClean="0">
                <a:ln>
                  <a:noFill/>
                </a:ln>
                <a:solidFill>
                  <a:srgbClr val="008000"/>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Lanh</a:t>
            </a:r>
            <a:endParaRPr kumimoji="0" lang="vi-VN" sz="2696"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endParaRPr>
          </a:p>
        </p:txBody>
      </p:sp>
      <p:sp>
        <p:nvSpPr>
          <p:cNvPr id="14" name="Rectangle 13"/>
          <p:cNvSpPr/>
          <p:nvPr/>
        </p:nvSpPr>
        <p:spPr>
          <a:xfrm>
            <a:off x="0" y="1442223"/>
            <a:ext cx="8165206" cy="5071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96"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smtClean="0">
                <a:ln>
                  <a:noFill/>
                </a:ln>
                <a:solidFill>
                  <a:srgbClr val="008000"/>
                </a:solidFill>
                <a:effectLst/>
                <a:uLnTx/>
                <a:uFillTx/>
                <a:latin typeface="Times New Roman" pitchFamily="18" charset="0"/>
                <a:ea typeface="+mn-ea"/>
                <a:cs typeface="Times New Roman" pitchFamily="18" charset="0"/>
              </a:rPr>
              <a:t>IV. </a:t>
            </a:r>
            <a:r>
              <a:rPr kumimoji="0" lang="en-US" sz="2696"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Luyện</a:t>
            </a:r>
            <a:r>
              <a:rPr kumimoji="0" lang="en-US" sz="2696"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đọc</a:t>
            </a:r>
            <a:r>
              <a:rPr kumimoji="0" lang="en-US" sz="2696"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mở</a:t>
            </a:r>
            <a:r>
              <a:rPr kumimoji="0" lang="en-US" sz="2696"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rộng</a:t>
            </a:r>
            <a:r>
              <a:rPr kumimoji="0" lang="en-US" sz="2696" b="1" i="0" u="none" strike="noStrike" kern="1200" cap="none" spc="0" normalizeH="0" baseline="0" noProof="0" dirty="0" smtClean="0">
                <a:ln>
                  <a:noFill/>
                </a:ln>
                <a:solidFill>
                  <a:srgbClr val="008000"/>
                </a:solidFill>
                <a:effectLst/>
                <a:uLnTx/>
                <a:uFillTx/>
                <a:latin typeface="Times New Roman" pitchFamily="18" charset="0"/>
                <a:ea typeface="+mn-ea"/>
                <a:cs typeface="Times New Roman" pitchFamily="18" charset="0"/>
              </a:rPr>
              <a:t>:                  NẤU CƠM</a:t>
            </a:r>
            <a:endParaRPr kumimoji="0" lang="en-US" sz="2696"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endParaRPr>
          </a:p>
        </p:txBody>
      </p:sp>
      <p:sp>
        <p:nvSpPr>
          <p:cNvPr id="16" name="TextBox 15"/>
          <p:cNvSpPr txBox="1"/>
          <p:nvPr/>
        </p:nvSpPr>
        <p:spPr>
          <a:xfrm>
            <a:off x="1524000" y="523224"/>
            <a:ext cx="9144000" cy="523220"/>
          </a:xfrm>
          <a:prstGeom prst="rect">
            <a:avLst/>
          </a:prstGeom>
          <a:noFill/>
        </p:spPr>
        <p:txBody>
          <a:bodyPr wrap="square" lIns="91438" tIns="45720" rIns="91438"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Tiếng</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Việt</a:t>
            </a:r>
            <a:endParaRPr kumimoji="0" lang="vi-VN"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7" name="TextBox 16"/>
          <p:cNvSpPr txBox="1"/>
          <p:nvPr/>
        </p:nvSpPr>
        <p:spPr>
          <a:xfrm>
            <a:off x="0" y="975817"/>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nhỏ</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378813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4"/>
          <p:cNvSpPr txBox="1">
            <a:spLocks noChangeArrowheads="1"/>
          </p:cNvSpPr>
          <p:nvPr/>
        </p:nvSpPr>
        <p:spPr bwMode="auto">
          <a:xfrm>
            <a:off x="3074727" y="787761"/>
            <a:ext cx="6099554" cy="43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94" tIns="53747" rIns="107494" bIns="5374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6462" eaLnBrk="1" hangingPunct="1">
              <a:defRPr/>
            </a:pPr>
            <a:r>
              <a:rPr lang="en-US" sz="2094" b="1">
                <a:solidFill>
                  <a:srgbClr val="0000CC"/>
                </a:solidFill>
                <a:effectLst>
                  <a:outerShdw blurRad="38100" dist="38100" dir="2700000" algn="tl">
                    <a:srgbClr val="000000">
                      <a:alpha val="43137"/>
                    </a:srgbClr>
                  </a:outerShdw>
                </a:effectLst>
                <a:latin typeface="Times New Roman" pitchFamily="18" charset="0"/>
              </a:rPr>
              <a:t>Trò chơi: ….</a:t>
            </a:r>
          </a:p>
        </p:txBody>
      </p:sp>
      <p:pic>
        <p:nvPicPr>
          <p:cNvPr id="8"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 y="8691"/>
            <a:ext cx="12176542" cy="684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3"/>
          <p:cNvSpPr>
            <a:spLocks noChangeArrowheads="1" noChangeShapeType="1" noTextEdit="1"/>
          </p:cNvSpPr>
          <p:nvPr/>
        </p:nvSpPr>
        <p:spPr bwMode="auto">
          <a:xfrm>
            <a:off x="1581905" y="2864886"/>
            <a:ext cx="9462857" cy="1184045"/>
          </a:xfrm>
          <a:prstGeom prst="rect">
            <a:avLst/>
          </a:prstGeom>
        </p:spPr>
        <p:txBody>
          <a:bodyPr wrap="none" fromWordArt="1">
            <a:prstTxWarp prst="textPlain">
              <a:avLst>
                <a:gd name="adj" fmla="val 50000"/>
              </a:avLst>
            </a:prstTxWarp>
          </a:bodyPr>
          <a:lstStyle/>
          <a:p>
            <a:pPr algn="ctr" defTabSz="1086462">
              <a:defRPr/>
            </a:pPr>
            <a:r>
              <a:rPr lang="vi-VN" sz="4263"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CHÀO CÁC EM!</a:t>
            </a:r>
            <a:endParaRPr lang="en-US" sz="4263"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05245173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0" fill="hold"/>
                                        <p:tgtEl>
                                          <p:spTgt spid="9"/>
                                        </p:tgtEl>
                                        <p:attrNameLst>
                                          <p:attrName>ppt_w</p:attrName>
                                        </p:attrNameLst>
                                      </p:cBhvr>
                                      <p:tavLst>
                                        <p:tav tm="0">
                                          <p:val>
                                            <p:fltVal val="0"/>
                                          </p:val>
                                        </p:tav>
                                        <p:tav tm="100000">
                                          <p:val>
                                            <p:strVal val="#ppt_w"/>
                                          </p:val>
                                        </p:tav>
                                      </p:tavLst>
                                    </p:anim>
                                    <p:anim calcmode="lin" valueType="num">
                                      <p:cBhvr>
                                        <p:cTn id="8" dur="5000" fill="hold"/>
                                        <p:tgtEl>
                                          <p:spTgt spid="9"/>
                                        </p:tgtEl>
                                        <p:attrNameLst>
                                          <p:attrName>ppt_h</p:attrName>
                                        </p:attrNameLst>
                                      </p:cBhvr>
                                      <p:tavLst>
                                        <p:tav tm="0">
                                          <p:val>
                                            <p:fltVal val="0"/>
                                          </p:val>
                                        </p:tav>
                                        <p:tav tm="100000">
                                          <p:val>
                                            <p:strVal val="#ppt_h"/>
                                          </p:val>
                                        </p:tav>
                                      </p:tavLst>
                                    </p:anim>
                                    <p:animEffect transition="in" filter="fade">
                                      <p:cBhvr>
                                        <p:cTn id="9"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BA9A392-ECBB-4630-6500-1EB0B55F1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0673" y="2105892"/>
            <a:ext cx="5347854" cy="5347854"/>
          </a:xfrm>
          <a:prstGeom prst="rect">
            <a:avLst/>
          </a:prstGeom>
        </p:spPr>
      </p:pic>
      <p:pic>
        <p:nvPicPr>
          <p:cNvPr id="2" name="Picture 1">
            <a:extLst>
              <a:ext uri="{FF2B5EF4-FFF2-40B4-BE49-F238E27FC236}">
                <a16:creationId xmlns="" xmlns:a16="http://schemas.microsoft.com/office/drawing/2014/main" id="{55AC9C9F-FD85-4832-8EAC-9D0B22C91CBD}"/>
              </a:ext>
            </a:extLst>
          </p:cNvPr>
          <p:cNvPicPr>
            <a:picLocks noChangeAspect="1"/>
          </p:cNvPicPr>
          <p:nvPr/>
        </p:nvPicPr>
        <p:blipFill>
          <a:blip r:embed="rId4"/>
          <a:stretch>
            <a:fillRect/>
          </a:stretch>
        </p:blipFill>
        <p:spPr>
          <a:xfrm>
            <a:off x="1450375" y="1175601"/>
            <a:ext cx="8492464" cy="4401693"/>
          </a:xfrm>
          <a:prstGeom prst="rect">
            <a:avLst/>
          </a:prstGeom>
        </p:spPr>
      </p:pic>
    </p:spTree>
    <p:extLst>
      <p:ext uri="{BB962C8B-B14F-4D97-AF65-F5344CB8AC3E}">
        <p14:creationId xmlns:p14="http://schemas.microsoft.com/office/powerpoint/2010/main" val="33386116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014CA1FB-614B-401B-823A-42ED4A3EB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999">
            <a:off x="-428745" y="-313054"/>
            <a:ext cx="4552120" cy="3126385"/>
          </a:xfrm>
          <a:prstGeom prst="rect">
            <a:avLst/>
          </a:prstGeom>
        </p:spPr>
      </p:pic>
      <p:sp>
        <p:nvSpPr>
          <p:cNvPr id="14" name="Rounded Rectangle 16">
            <a:extLst>
              <a:ext uri="{FF2B5EF4-FFF2-40B4-BE49-F238E27FC236}">
                <a16:creationId xmlns="" xmlns:a16="http://schemas.microsoft.com/office/drawing/2014/main" id="{D0981C4F-89F5-40EC-81EA-DE2E28507090}"/>
              </a:ext>
            </a:extLst>
          </p:cNvPr>
          <p:cNvSpPr/>
          <p:nvPr/>
        </p:nvSpPr>
        <p:spPr>
          <a:xfrm>
            <a:off x="-460555" y="1566740"/>
            <a:ext cx="3645680" cy="798653"/>
          </a:xfrm>
          <a:prstGeom prst="roundRect">
            <a:avLst>
              <a:gd name="adj" fmla="val 50000"/>
            </a:avLst>
          </a:prstGeom>
          <a:solidFill>
            <a:srgbClr val="175D2D"/>
          </a:solidFill>
          <a:ln w="12700" cap="flat" cmpd="sng" algn="ctr">
            <a:solidFill>
              <a:srgbClr val="205626"/>
            </a:solidFill>
            <a:prstDash val="solid"/>
            <a:miter lim="800000"/>
          </a:ln>
          <a:effectLst/>
        </p:spPr>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panose="020B0604020202090204"/>
            </a:endParaRPr>
          </a:p>
        </p:txBody>
      </p:sp>
      <p:sp>
        <p:nvSpPr>
          <p:cNvPr id="17" name="TextBox 16">
            <a:extLst>
              <a:ext uri="{FF2B5EF4-FFF2-40B4-BE49-F238E27FC236}">
                <a16:creationId xmlns="" xmlns:a16="http://schemas.microsoft.com/office/drawing/2014/main" id="{80ECA06F-B54A-435A-85D6-C48FC4EB205F}"/>
              </a:ext>
            </a:extLst>
          </p:cNvPr>
          <p:cNvSpPr txBox="1"/>
          <p:nvPr/>
        </p:nvSpPr>
        <p:spPr>
          <a:xfrm>
            <a:off x="299540" y="1584544"/>
            <a:ext cx="2207173" cy="707886"/>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UVN Dzung Dakao" panose="00000400000000000000" pitchFamily="2" charset="0"/>
                <a:cs typeface="+mn-cs"/>
              </a:rPr>
              <a:t>Luật chơi</a:t>
            </a:r>
          </a:p>
        </p:txBody>
      </p:sp>
      <p:pic>
        <p:nvPicPr>
          <p:cNvPr id="18" name="Google Shape;62;p2">
            <a:extLst>
              <a:ext uri="{FF2B5EF4-FFF2-40B4-BE49-F238E27FC236}">
                <a16:creationId xmlns="" xmlns:a16="http://schemas.microsoft.com/office/drawing/2014/main" id="{66205BDA-B429-4F5E-AF14-64FAF3BEABCB}"/>
              </a:ext>
            </a:extLst>
          </p:cNvPr>
          <p:cNvPicPr preferRelativeResize="0"/>
          <p:nvPr/>
        </p:nvPicPr>
        <p:blipFill rotWithShape="1">
          <a:blip r:embed="rId4">
            <a:alphaModFix/>
          </a:blip>
          <a:srcRect/>
          <a:stretch/>
        </p:blipFill>
        <p:spPr>
          <a:xfrm rot="216645">
            <a:off x="2506714" y="1505713"/>
            <a:ext cx="1527724" cy="958691"/>
          </a:xfrm>
          <a:prstGeom prst="rect">
            <a:avLst/>
          </a:prstGeom>
          <a:noFill/>
          <a:ln>
            <a:noFill/>
          </a:ln>
        </p:spPr>
      </p:pic>
      <p:grpSp>
        <p:nvGrpSpPr>
          <p:cNvPr id="19" name="Group 18">
            <a:extLst>
              <a:ext uri="{FF2B5EF4-FFF2-40B4-BE49-F238E27FC236}">
                <a16:creationId xmlns="" xmlns:a16="http://schemas.microsoft.com/office/drawing/2014/main" id="{066A59B4-777D-49B1-A823-21D4AD9E3C29}"/>
              </a:ext>
            </a:extLst>
          </p:cNvPr>
          <p:cNvGrpSpPr/>
          <p:nvPr/>
        </p:nvGrpSpPr>
        <p:grpSpPr>
          <a:xfrm>
            <a:off x="694742" y="2851760"/>
            <a:ext cx="1280231" cy="994921"/>
            <a:chOff x="615911" y="2615268"/>
            <a:chExt cx="1280231" cy="994921"/>
          </a:xfrm>
        </p:grpSpPr>
        <p:pic>
          <p:nvPicPr>
            <p:cNvPr id="21" name="Picture 20">
              <a:extLst>
                <a:ext uri="{FF2B5EF4-FFF2-40B4-BE49-F238E27FC236}">
                  <a16:creationId xmlns="" xmlns:a16="http://schemas.microsoft.com/office/drawing/2014/main" id="{F4B1AEC2-2B44-4BF2-9A15-AE620D2B1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11" y="2615268"/>
              <a:ext cx="994921" cy="994921"/>
            </a:xfrm>
            <a:prstGeom prst="rect">
              <a:avLst/>
            </a:prstGeom>
          </p:spPr>
        </p:pic>
        <p:sp>
          <p:nvSpPr>
            <p:cNvPr id="22" name="TextBox 21">
              <a:extLst>
                <a:ext uri="{FF2B5EF4-FFF2-40B4-BE49-F238E27FC236}">
                  <a16:creationId xmlns="" xmlns:a16="http://schemas.microsoft.com/office/drawing/2014/main" id="{E5F5AEA1-60EA-4095-AD8D-1985302DA3F4}"/>
                </a:ext>
              </a:extLst>
            </p:cNvPr>
            <p:cNvSpPr txBox="1"/>
            <p:nvPr/>
          </p:nvSpPr>
          <p:spPr>
            <a:xfrm>
              <a:off x="716583" y="2778148"/>
              <a:ext cx="117955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01</a:t>
              </a:r>
            </a:p>
          </p:txBody>
        </p:sp>
      </p:grpSp>
      <p:sp>
        <p:nvSpPr>
          <p:cNvPr id="23" name="TextBox 22">
            <a:extLst>
              <a:ext uri="{FF2B5EF4-FFF2-40B4-BE49-F238E27FC236}">
                <a16:creationId xmlns="" xmlns:a16="http://schemas.microsoft.com/office/drawing/2014/main" id="{F4C3E984-6131-4BAC-A251-08A8F79C2F0F}"/>
              </a:ext>
            </a:extLst>
          </p:cNvPr>
          <p:cNvSpPr txBox="1"/>
          <p:nvPr/>
        </p:nvSpPr>
        <p:spPr>
          <a:xfrm>
            <a:off x="1847316" y="2684421"/>
            <a:ext cx="4364299" cy="584775"/>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Chia lớp thành 2 đội:</a:t>
            </a:r>
          </a:p>
        </p:txBody>
      </p:sp>
      <p:sp>
        <p:nvSpPr>
          <p:cNvPr id="24" name="TextBox 23">
            <a:extLst>
              <a:ext uri="{FF2B5EF4-FFF2-40B4-BE49-F238E27FC236}">
                <a16:creationId xmlns="" xmlns:a16="http://schemas.microsoft.com/office/drawing/2014/main" id="{6B22689D-4FA3-49B0-A9C1-B6C5C0DEF6EB}"/>
              </a:ext>
            </a:extLst>
          </p:cNvPr>
          <p:cNvSpPr txBox="1"/>
          <p:nvPr/>
        </p:nvSpPr>
        <p:spPr>
          <a:xfrm>
            <a:off x="1880960" y="3194692"/>
            <a:ext cx="4364299"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A</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E0C59314-56DB-427D-AB75-5CDC7788AB1F}"/>
              </a:ext>
            </a:extLst>
          </p:cNvPr>
          <p:cNvSpPr txBox="1"/>
          <p:nvPr/>
        </p:nvSpPr>
        <p:spPr>
          <a:xfrm>
            <a:off x="1847315" y="3717910"/>
            <a:ext cx="4364299"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B</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6" name="Group 25">
            <a:extLst>
              <a:ext uri="{FF2B5EF4-FFF2-40B4-BE49-F238E27FC236}">
                <a16:creationId xmlns="" xmlns:a16="http://schemas.microsoft.com/office/drawing/2014/main" id="{AE3DDDE5-CCA7-47A3-92B0-64DC5A995BBA}"/>
              </a:ext>
            </a:extLst>
          </p:cNvPr>
          <p:cNvGrpSpPr/>
          <p:nvPr/>
        </p:nvGrpSpPr>
        <p:grpSpPr>
          <a:xfrm>
            <a:off x="657921" y="4799988"/>
            <a:ext cx="1031743" cy="977441"/>
            <a:chOff x="642153" y="4594580"/>
            <a:chExt cx="1031743" cy="977441"/>
          </a:xfrm>
        </p:grpSpPr>
        <p:pic>
          <p:nvPicPr>
            <p:cNvPr id="27" name="Picture 26">
              <a:extLst>
                <a:ext uri="{FF2B5EF4-FFF2-40B4-BE49-F238E27FC236}">
                  <a16:creationId xmlns="" xmlns:a16="http://schemas.microsoft.com/office/drawing/2014/main" id="{43475631-C827-44D3-9BCA-8A58B403D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153" y="4594580"/>
              <a:ext cx="1031743" cy="977441"/>
            </a:xfrm>
            <a:prstGeom prst="rect">
              <a:avLst/>
            </a:prstGeom>
          </p:spPr>
        </p:pic>
        <p:sp>
          <p:nvSpPr>
            <p:cNvPr id="28" name="TextBox 27">
              <a:extLst>
                <a:ext uri="{FF2B5EF4-FFF2-40B4-BE49-F238E27FC236}">
                  <a16:creationId xmlns="" xmlns:a16="http://schemas.microsoft.com/office/drawing/2014/main" id="{4FAEAFB8-8044-4FC7-9B9D-958D18A45D30}"/>
                </a:ext>
              </a:extLst>
            </p:cNvPr>
            <p:cNvSpPr txBox="1"/>
            <p:nvPr/>
          </p:nvSpPr>
          <p:spPr>
            <a:xfrm>
              <a:off x="772505" y="4698579"/>
              <a:ext cx="901391"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02</a:t>
              </a:r>
            </a:p>
          </p:txBody>
        </p:sp>
      </p:grpSp>
      <p:sp>
        <p:nvSpPr>
          <p:cNvPr id="29" name="TextBox 28">
            <a:extLst>
              <a:ext uri="{FF2B5EF4-FFF2-40B4-BE49-F238E27FC236}">
                <a16:creationId xmlns="" xmlns:a16="http://schemas.microsoft.com/office/drawing/2014/main" id="{EAB4F5AD-BD88-421F-B2C7-A6D2D6ADD934}"/>
              </a:ext>
            </a:extLst>
          </p:cNvPr>
          <p:cNvSpPr txBox="1"/>
          <p:nvPr/>
        </p:nvSpPr>
        <p:spPr>
          <a:xfrm>
            <a:off x="1820016" y="4682401"/>
            <a:ext cx="10196393" cy="156966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diện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còn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ngược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chủ</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nuôi</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nhà</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đoán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đúng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nhiều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dùng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nhất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chiến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thắng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a:extLst>
              <a:ext uri="{FF2B5EF4-FFF2-40B4-BE49-F238E27FC236}">
                <a16:creationId xmlns="" xmlns:a16="http://schemas.microsoft.com/office/drawing/2014/main" id="{0A82FCEF-419A-4483-B6C0-5B43D57F6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4785" y="1166161"/>
            <a:ext cx="5249487" cy="3519739"/>
          </a:xfrm>
          <a:prstGeom prst="rect">
            <a:avLst/>
          </a:prstGeom>
        </p:spPr>
      </p:pic>
      <p:pic>
        <p:nvPicPr>
          <p:cNvPr id="2" name="Picture 1">
            <a:extLst>
              <a:ext uri="{FF2B5EF4-FFF2-40B4-BE49-F238E27FC236}">
                <a16:creationId xmlns="" xmlns:a16="http://schemas.microsoft.com/office/drawing/2014/main" id="{3A63365C-D1EF-488B-B018-7BEFE8F6E304}"/>
              </a:ext>
            </a:extLst>
          </p:cNvPr>
          <p:cNvPicPr>
            <a:picLocks noChangeAspect="1"/>
          </p:cNvPicPr>
          <p:nvPr/>
        </p:nvPicPr>
        <p:blipFill>
          <a:blip r:embed="rId8"/>
          <a:stretch>
            <a:fillRect/>
          </a:stretch>
        </p:blipFill>
        <p:spPr>
          <a:xfrm>
            <a:off x="4063109" y="506361"/>
            <a:ext cx="4865030" cy="1487553"/>
          </a:xfrm>
          <a:prstGeom prst="rect">
            <a:avLst/>
          </a:prstGeom>
        </p:spPr>
      </p:pic>
      <p:pic>
        <p:nvPicPr>
          <p:cNvPr id="3" name="Picture 2">
            <a:extLst>
              <a:ext uri="{FF2B5EF4-FFF2-40B4-BE49-F238E27FC236}">
                <a16:creationId xmlns="" xmlns:a16="http://schemas.microsoft.com/office/drawing/2014/main" id="{18C15D99-F8A8-41F3-BFA1-433571EDD124}"/>
              </a:ext>
            </a:extLst>
          </p:cNvPr>
          <p:cNvPicPr>
            <a:picLocks noChangeAspect="1"/>
          </p:cNvPicPr>
          <p:nvPr/>
        </p:nvPicPr>
        <p:blipFill>
          <a:blip r:embed="rId9"/>
          <a:stretch>
            <a:fillRect/>
          </a:stretch>
        </p:blipFill>
        <p:spPr>
          <a:xfrm>
            <a:off x="4800656" y="-32691"/>
            <a:ext cx="2889754" cy="1469263"/>
          </a:xfrm>
          <a:prstGeom prst="rect">
            <a:avLst/>
          </a:prstGeom>
        </p:spPr>
      </p:pic>
    </p:spTree>
    <p:extLst>
      <p:ext uri="{BB962C8B-B14F-4D97-AF65-F5344CB8AC3E}">
        <p14:creationId xmlns:p14="http://schemas.microsoft.com/office/powerpoint/2010/main" val="3137246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par>
                          <p:cTn id="28" fill="hold">
                            <p:stCondLst>
                              <p:cond delay="500"/>
                            </p:stCondLst>
                            <p:childTnLst>
                              <p:par>
                                <p:cTn id="29" presetID="21"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2000"/>
                                        <p:tgtEl>
                                          <p:spTgt spid="23"/>
                                        </p:tgtEl>
                                      </p:cBhvr>
                                    </p:animEffect>
                                  </p:childTnLst>
                                </p:cTn>
                              </p:par>
                            </p:childTnLst>
                          </p:cTn>
                        </p:par>
                        <p:par>
                          <p:cTn id="32" fill="hold">
                            <p:stCondLst>
                              <p:cond delay="2500"/>
                            </p:stCondLst>
                            <p:childTnLst>
                              <p:par>
                                <p:cTn id="33" presetID="21"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2000"/>
                                        <p:tgtEl>
                                          <p:spTgt spid="24"/>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heel(1)">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par>
                          <p:cTn id="44" fill="hold">
                            <p:stCondLst>
                              <p:cond delay="500"/>
                            </p:stCondLst>
                            <p:childTnLst>
                              <p:par>
                                <p:cTn id="45" presetID="21" presetClass="entr" presetSubtype="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heel(1)">
                                      <p:cBhvr>
                                        <p:cTn id="4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23" grpId="0"/>
      <p:bldP spid="24" grpId="0"/>
      <p:bldP spid="25"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l="41341" t="28796" r="27619" b="48553"/>
          <a:stretch/>
        </p:blipFill>
        <p:spPr bwMode="auto">
          <a:xfrm>
            <a:off x="0" y="1951630"/>
            <a:ext cx="12192000" cy="4673712"/>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1524000" y="523224"/>
            <a:ext cx="9144000" cy="523220"/>
          </a:xfrm>
          <a:prstGeom prst="rect">
            <a:avLst/>
          </a:prstGeom>
          <a:noFill/>
        </p:spPr>
        <p:txBody>
          <a:bodyPr wrap="square" lIns="91438" tIns="45720" rIns="91438"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Tiếng</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Việt</a:t>
            </a:r>
            <a:endParaRPr kumimoji="0" lang="vi-VN"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 name="TextBox 1"/>
          <p:cNvSpPr txBox="1"/>
          <p:nvPr/>
        </p:nvSpPr>
        <p:spPr>
          <a:xfrm>
            <a:off x="0" y="975817"/>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nhỏ</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93593296"/>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13079DCC-A9BA-2382-7C47-AFB04DB742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 xmlns:a16="http://schemas.microsoft.com/office/drawing/2014/main" id="{84CB262B-E017-87C3-8051-BF0889A213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7" name="图片 16">
            <a:extLst>
              <a:ext uri="{FF2B5EF4-FFF2-40B4-BE49-F238E27FC236}">
                <a16:creationId xmlns="" xmlns:a16="http://schemas.microsoft.com/office/drawing/2014/main" id="{F3A57298-08D1-5D44-208C-2A77FD47EF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39" name="图片 38">
            <a:extLst>
              <a:ext uri="{FF2B5EF4-FFF2-40B4-BE49-F238E27FC236}">
                <a16:creationId xmlns="" xmlns:a16="http://schemas.microsoft.com/office/drawing/2014/main" id="{660C8A92-D1CD-BCEB-3488-90BD27E61E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grpSp>
        <p:nvGrpSpPr>
          <p:cNvPr id="28" name="Group 27">
            <a:extLst>
              <a:ext uri="{FF2B5EF4-FFF2-40B4-BE49-F238E27FC236}">
                <a16:creationId xmlns="" xmlns:a16="http://schemas.microsoft.com/office/drawing/2014/main" id="{E148546E-9EF6-487F-B78B-4E7E275C7E83}"/>
              </a:ext>
            </a:extLst>
          </p:cNvPr>
          <p:cNvGrpSpPr/>
          <p:nvPr/>
        </p:nvGrpSpPr>
        <p:grpSpPr>
          <a:xfrm>
            <a:off x="2725885" y="1213150"/>
            <a:ext cx="7157324" cy="5644850"/>
            <a:chOff x="2421085" y="254413"/>
            <a:chExt cx="7157324" cy="5644850"/>
          </a:xfrm>
        </p:grpSpPr>
        <p:pic>
          <p:nvPicPr>
            <p:cNvPr id="30" name="Picture 29" descr="Icon&#10;&#10;Description automatically generated">
              <a:extLst>
                <a:ext uri="{FF2B5EF4-FFF2-40B4-BE49-F238E27FC236}">
                  <a16:creationId xmlns="" xmlns:a16="http://schemas.microsoft.com/office/drawing/2014/main" id="{F37BC803-EFDD-440C-AF68-E2BCCEF52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1" name="Picture 30">
              <a:extLst>
                <a:ext uri="{FF2B5EF4-FFF2-40B4-BE49-F238E27FC236}">
                  <a16:creationId xmlns="" xmlns:a16="http://schemas.microsoft.com/office/drawing/2014/main" id="{F1740699-5C68-4D52-8B40-A6CAB49AB166}"/>
                </a:ext>
              </a:extLst>
            </p:cNvPr>
            <p:cNvPicPr>
              <a:picLocks noChangeAspect="1"/>
            </p:cNvPicPr>
            <p:nvPr/>
          </p:nvPicPr>
          <p:blipFill>
            <a:blip r:embed="rId7"/>
            <a:stretch>
              <a:fillRect/>
            </a:stretch>
          </p:blipFill>
          <p:spPr>
            <a:xfrm>
              <a:off x="2421085" y="885911"/>
              <a:ext cx="7157324" cy="3505504"/>
            </a:xfrm>
            <a:prstGeom prst="rect">
              <a:avLst/>
            </a:prstGeom>
          </p:spPr>
        </p:pic>
      </p:grpSp>
    </p:spTree>
    <p:extLst>
      <p:ext uri="{BB962C8B-B14F-4D97-AF65-F5344CB8AC3E}">
        <p14:creationId xmlns:p14="http://schemas.microsoft.com/office/powerpoint/2010/main" val="369286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450" decel="100000" fill="hold"/>
                                        <p:tgtEl>
                                          <p:spTgt spid="2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90A93CD5-1977-853C-8CF0-300EF5D3F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 xmlns:a16="http://schemas.microsoft.com/office/drawing/2014/main" id="{5F11C917-A853-4891-A468-D6B9EAD7D7E4}"/>
              </a:ext>
            </a:extLst>
          </p:cNvPr>
          <p:cNvSpPr txBox="1"/>
          <p:nvPr/>
        </p:nvSpPr>
        <p:spPr>
          <a:xfrm>
            <a:off x="161926" y="0"/>
            <a:ext cx="11868150" cy="6647974"/>
          </a:xfrm>
          <a:prstGeom prst="rect">
            <a:avLst/>
          </a:prstGeom>
          <a:noFill/>
        </p:spPr>
        <p:txBody>
          <a:bodyPr wrap="square" rtlCol="0">
            <a:spAutoFit/>
          </a:bodyPr>
          <a:lstStyle/>
          <a:p>
            <a:pPr algn="ctr"/>
            <a:r>
              <a:rPr lang="vi-VN" sz="3600" b="1" i="0" dirty="0">
                <a:solidFill>
                  <a:srgbClr val="FF0000"/>
                </a:solidFill>
                <a:effectLst/>
                <a:latin typeface="+mj-lt"/>
                <a:ea typeface="Arial-Rounded" panose="020B0500000000000000" pitchFamily="34" charset="0"/>
                <a:cs typeface="Arial-Rounded" panose="020B0500000000000000" pitchFamily="34" charset="0"/>
              </a:rPr>
              <a:t>Bạn nhỏ trong nhà</a:t>
            </a:r>
          </a:p>
          <a:p>
            <a:pPr algn="just"/>
            <a:r>
              <a:rPr lang="en-US" sz="2600" b="1" i="0" dirty="0">
                <a:solidFill>
                  <a:srgbClr val="002060"/>
                </a:solidFill>
                <a:effectLst/>
                <a:latin typeface="+mj-lt"/>
                <a:ea typeface="Arial-Rounded" panose="020B0500000000000000" pitchFamily="34" charset="0"/>
                <a:cs typeface="Arial-Rounded" panose="020B0500000000000000" pitchFamily="34" charset="0"/>
              </a:rPr>
              <a:t>   </a:t>
            </a:r>
            <a:r>
              <a:rPr lang="vi-VN" sz="2600" b="1" i="0" dirty="0">
                <a:solidFill>
                  <a:srgbClr val="002060"/>
                </a:solidFill>
                <a:effectLst/>
                <a:latin typeface="+mj-lt"/>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600" b="1" i="0" dirty="0">
                <a:solidFill>
                  <a:srgbClr val="002060"/>
                </a:solidFill>
                <a:effectLst/>
                <a:latin typeface="+mj-lt"/>
                <a:ea typeface="Arial-Rounded" panose="020B0500000000000000" pitchFamily="34" charset="0"/>
                <a:cs typeface="Arial-Rounded" panose="020B0500000000000000" pitchFamily="34" charset="0"/>
              </a:rPr>
              <a:t>   </a:t>
            </a:r>
            <a:r>
              <a:rPr lang="vi-VN" sz="2600" b="1" i="0" dirty="0">
                <a:solidFill>
                  <a:srgbClr val="002060"/>
                </a:solidFill>
                <a:effectLst/>
                <a:latin typeface="+mj-lt"/>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600" b="1" i="0" dirty="0">
                <a:solidFill>
                  <a:srgbClr val="002060"/>
                </a:solidFill>
                <a:effectLst/>
                <a:latin typeface="+mj-lt"/>
                <a:ea typeface="Arial-Rounded" panose="020B0500000000000000" pitchFamily="34" charset="0"/>
                <a:cs typeface="Arial-Rounded" panose="020B0500000000000000" pitchFamily="34" charset="0"/>
              </a:rPr>
              <a:t>   </a:t>
            </a:r>
            <a:r>
              <a:rPr lang="vi-VN" sz="2600" b="1" i="0" dirty="0">
                <a:solidFill>
                  <a:srgbClr val="002060"/>
                </a:solidFill>
                <a:effectLst/>
                <a:latin typeface="+mj-lt"/>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algn="r"/>
            <a:r>
              <a:rPr lang="vi-VN" sz="2600" b="1" i="0" dirty="0">
                <a:solidFill>
                  <a:srgbClr val="002060"/>
                </a:solidFill>
                <a:effectLst/>
                <a:latin typeface="+mj-lt"/>
                <a:ea typeface="Arial-Rounded" panose="020B0500000000000000" pitchFamily="34" charset="0"/>
                <a:cs typeface="Arial-Rounded" panose="020B0500000000000000" pitchFamily="34" charset="0"/>
              </a:rPr>
              <a:t>(Theo Trần Đức Tiến)</a:t>
            </a:r>
            <a:r>
              <a:rPr lang="en-US" sz="2600" b="1" i="0" dirty="0">
                <a:solidFill>
                  <a:srgbClr val="002060"/>
                </a:solidFill>
                <a:effectLst/>
                <a:latin typeface="+mj-lt"/>
                <a:ea typeface="Arial-Rounded" panose="020B0500000000000000" pitchFamily="34" charset="0"/>
                <a:cs typeface="Arial-Rounded" panose="020B0500000000000000" pitchFamily="34" charset="0"/>
              </a:rPr>
              <a:t> </a:t>
            </a:r>
            <a:endParaRPr lang="vi-VN" sz="2600" b="1" i="0" dirty="0">
              <a:solidFill>
                <a:srgbClr val="00206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905942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85860"/>
            <a:ext cx="2786050" cy="523220"/>
          </a:xfrm>
          <a:prstGeom prst="rect">
            <a:avLst/>
          </a:prstGeom>
          <a:noFill/>
        </p:spPr>
        <p:txBody>
          <a:bodyPr wrap="square" lIns="91438" tIns="45720" rIns="91438"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I.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Đọc</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văn</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bản</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a:t>
            </a:r>
            <a:endParaRPr kumimoji="0" lang="vi-VN"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5" name="TextBox 4"/>
          <p:cNvSpPr txBox="1"/>
          <p:nvPr/>
        </p:nvSpPr>
        <p:spPr>
          <a:xfrm>
            <a:off x="0" y="2901627"/>
            <a:ext cx="3528793" cy="523220"/>
          </a:xfrm>
          <a:prstGeom prst="rect">
            <a:avLst/>
          </a:prstGeom>
          <a:noFill/>
        </p:spPr>
        <p:txBody>
          <a:bodyPr wrap="square" lIns="91438" tIns="45720" rIns="91438"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itchFamily="18" charset="0"/>
                <a:ea typeface="Tahoma" panose="020B0604030504040204" pitchFamily="34" charset="0"/>
                <a:cs typeface="Times New Roman" pitchFamily="18" charset="0"/>
              </a:rPr>
              <a:t>Luyện</a:t>
            </a:r>
            <a:r>
              <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itchFamily="18" charset="0"/>
                <a:ea typeface="Tahoma" panose="020B0604030504040204" pitchFamily="34" charset="0"/>
                <a:cs typeface="Times New Roman" pitchFamily="18" charset="0"/>
              </a:rPr>
              <a:t>đọc</a:t>
            </a:r>
            <a:r>
              <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itchFamily="18" charset="0"/>
                <a:ea typeface="Tahoma" panose="020B0604030504040204" pitchFamily="34" charset="0"/>
                <a:cs typeface="Times New Roman" pitchFamily="18" charset="0"/>
              </a:rPr>
              <a:t>câu</a:t>
            </a:r>
            <a:r>
              <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rPr>
              <a:t>: </a:t>
            </a:r>
          </a:p>
        </p:txBody>
      </p:sp>
      <p:sp>
        <p:nvSpPr>
          <p:cNvPr id="6" name="TextBox 5"/>
          <p:cNvSpPr txBox="1"/>
          <p:nvPr/>
        </p:nvSpPr>
        <p:spPr>
          <a:xfrm>
            <a:off x="0" y="1857364"/>
            <a:ext cx="6649469" cy="523220"/>
          </a:xfrm>
          <a:prstGeom prst="rect">
            <a:avLst/>
          </a:prstGeom>
          <a:noFill/>
        </p:spPr>
        <p:txBody>
          <a:bodyPr wrap="square" lIns="91438" tIns="45720" rIns="91438"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itchFamily="18" charset="0"/>
                <a:ea typeface="Tahoma" panose="020B0604030504040204" pitchFamily="34" charset="0"/>
                <a:cs typeface="Times New Roman" pitchFamily="18" charset="0"/>
              </a:rPr>
              <a:t>Luyện</a:t>
            </a:r>
            <a:r>
              <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itchFamily="18" charset="0"/>
                <a:ea typeface="Tahoma" panose="020B0604030504040204" pitchFamily="34" charset="0"/>
                <a:cs typeface="Times New Roman" pitchFamily="18" charset="0"/>
              </a:rPr>
              <a:t>đọc</a:t>
            </a:r>
            <a:r>
              <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itchFamily="18" charset="0"/>
                <a:ea typeface="Tahoma" panose="020B0604030504040204" pitchFamily="34" charset="0"/>
                <a:cs typeface="Times New Roman" pitchFamily="18" charset="0"/>
              </a:rPr>
              <a:t>đúng</a:t>
            </a:r>
            <a:r>
              <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itchFamily="18" charset="0"/>
                <a:ea typeface="Tahoma" panose="020B0604030504040204" pitchFamily="34" charset="0"/>
                <a:cs typeface="Times New Roman" pitchFamily="18" charset="0"/>
              </a:rPr>
              <a:t>từ</a:t>
            </a:r>
            <a:r>
              <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itchFamily="18" charset="0"/>
                <a:ea typeface="Tahoma" panose="020B0604030504040204" pitchFamily="34" charset="0"/>
                <a:cs typeface="Times New Roman" pitchFamily="18" charset="0"/>
              </a:rPr>
              <a:t>ngữ</a:t>
            </a:r>
            <a:r>
              <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itchFamily="18" charset="0"/>
                <a:ea typeface="Tahoma" panose="020B0604030504040204" pitchFamily="34" charset="0"/>
                <a:cs typeface="Times New Roman" pitchFamily="18" charset="0"/>
              </a:rPr>
              <a:t>khó</a:t>
            </a:r>
            <a:r>
              <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rPr>
              <a:t>: </a:t>
            </a:r>
            <a:endParaRPr kumimoji="0" lang="en-US" sz="28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endParaRPr>
          </a:p>
        </p:txBody>
      </p:sp>
      <p:sp>
        <p:nvSpPr>
          <p:cNvPr id="7" name="TextBox 6"/>
          <p:cNvSpPr txBox="1"/>
          <p:nvPr/>
        </p:nvSpPr>
        <p:spPr>
          <a:xfrm>
            <a:off x="0" y="4393061"/>
            <a:ext cx="9144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8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Giải</a:t>
            </a:r>
            <a:r>
              <a:rPr kumimoji="0" lang="en-US" sz="2800" b="1" i="0" u="none" strike="noStrike" kern="1200" cap="none" spc="0" normalizeH="0" baseline="0" noProof="0" dirty="0" smtClean="0">
                <a:ln>
                  <a:noFill/>
                </a:ln>
                <a:solidFill>
                  <a:srgbClr val="008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nghĩa</a:t>
            </a:r>
            <a:r>
              <a:rPr kumimoji="0" lang="en-US" sz="2800" b="1" i="0" u="none" strike="noStrike" kern="1200" cap="none" spc="0" normalizeH="0" baseline="0" noProof="0" dirty="0" smtClean="0">
                <a:ln>
                  <a:noFill/>
                </a:ln>
                <a:solidFill>
                  <a:srgbClr val="008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srgbClr val="008000"/>
                </a:solidFill>
                <a:effectLst/>
                <a:uLnTx/>
                <a:uFillTx/>
                <a:latin typeface="Times New Roman" pitchFamily="18" charset="0"/>
                <a:ea typeface="+mn-ea"/>
                <a:cs typeface="Times New Roman" pitchFamily="18" charset="0"/>
              </a:rPr>
              <a:t>từ</a:t>
            </a:r>
            <a:r>
              <a:rPr kumimoji="0" lang="en-US" sz="2800" b="1" i="0" u="none" strike="noStrike" kern="1200" cap="none" spc="0" normalizeH="0" baseline="0" noProof="0" dirty="0" smtClean="0">
                <a:ln>
                  <a:noFill/>
                </a:ln>
                <a:solidFill>
                  <a:srgbClr val="008000"/>
                </a:solidFill>
                <a:effectLst/>
                <a:uLnTx/>
                <a:uFillTx/>
                <a:latin typeface="Times New Roman" pitchFamily="18" charset="0"/>
                <a:ea typeface="+mn-ea"/>
                <a:cs typeface="Times New Roman" pitchFamily="18" charset="0"/>
              </a:rPr>
              <a:t>:</a:t>
            </a:r>
            <a:endParaRPr kumimoji="0" lang="vi-VN" sz="28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endParaRPr>
          </a:p>
        </p:txBody>
      </p:sp>
      <p:sp>
        <p:nvSpPr>
          <p:cNvPr id="9" name="TextBox 8"/>
          <p:cNvSpPr txBox="1"/>
          <p:nvPr/>
        </p:nvSpPr>
        <p:spPr>
          <a:xfrm>
            <a:off x="1524000" y="523224"/>
            <a:ext cx="9144000" cy="523220"/>
          </a:xfrm>
          <a:prstGeom prst="rect">
            <a:avLst/>
          </a:prstGeom>
          <a:noFill/>
        </p:spPr>
        <p:txBody>
          <a:bodyPr wrap="square" lIns="91438" tIns="45720" rIns="91438"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Tiếng</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Việt</a:t>
            </a:r>
            <a:endParaRPr kumimoji="0" lang="vi-VN"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0" name="TextBox 9"/>
          <p:cNvSpPr txBox="1"/>
          <p:nvPr/>
        </p:nvSpPr>
        <p:spPr>
          <a:xfrm>
            <a:off x="0" y="975817"/>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nhỏ</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914400" y="2364427"/>
            <a:ext cx="11136573" cy="55335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96"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vi-VN" sz="2996"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x</a:t>
            </a:r>
            <a:r>
              <a:rPr kumimoji="0" lang="vi-VN" sz="2996"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inh </a:t>
            </a:r>
            <a:r>
              <a:rPr kumimoji="0" lang="vi-VN" sz="29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t</a:t>
            </a:r>
            <a:r>
              <a:rPr kumimoji="0" lang="vi-VN" sz="2996"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uyệt</a:t>
            </a:r>
            <a:r>
              <a:rPr kumimoji="0" lang="en-US" sz="2996"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vi-VN" sz="2996"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l</a:t>
            </a:r>
            <a:r>
              <a:rPr kumimoji="0" lang="vi-VN" sz="29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oáng </a:t>
            </a:r>
            <a:r>
              <a:rPr kumimoji="0" lang="vi-VN" sz="2996"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ướt</a:t>
            </a:r>
            <a:r>
              <a:rPr kumimoji="0" lang="en-US" sz="29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vi-VN" sz="2996"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ng</a:t>
            </a:r>
            <a:r>
              <a:rPr kumimoji="0" lang="vi-VN" sz="29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oáy tít</a:t>
            </a:r>
            <a:r>
              <a:rPr kumimoji="0" lang="en-US" sz="2996"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vi-VN" sz="29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kh</a:t>
            </a:r>
            <a:r>
              <a:rPr kumimoji="0" lang="vi-VN" sz="2996"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oanh</a:t>
            </a:r>
            <a:r>
              <a:rPr kumimoji="0" lang="vi-VN" sz="29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vi-VN" sz="2996"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a:t>
            </a:r>
            <a:r>
              <a:rPr kumimoji="0" lang="vi-VN" sz="29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òn</a:t>
            </a:r>
            <a:r>
              <a:rPr kumimoji="0" lang="vi-VN" sz="2996"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2996"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vi-VN" sz="29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q</a:t>
            </a:r>
            <a:r>
              <a:rPr kumimoji="0" lang="vi-VN" sz="2996"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uấn</a:t>
            </a:r>
            <a:r>
              <a:rPr kumimoji="0" lang="vi-VN" sz="29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q</a:t>
            </a:r>
            <a:r>
              <a:rPr kumimoji="0" lang="vi-VN" sz="2996"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uýt</a:t>
            </a:r>
            <a:r>
              <a:rPr kumimoji="0" lang="en-US" sz="29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endParaRPr kumimoji="0" lang="en-US" sz="299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2" name="Rectangle 11"/>
          <p:cNvSpPr/>
          <p:nvPr/>
        </p:nvSpPr>
        <p:spPr>
          <a:xfrm>
            <a:off x="118280" y="3424847"/>
            <a:ext cx="11955439" cy="96821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46"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N</a:t>
            </a:r>
            <a:r>
              <a:rPr kumimoji="0" lang="vi-VN" sz="284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ó rúc vào chân tôi</a:t>
            </a:r>
            <a:r>
              <a:rPr kumimoji="0" lang="vi-VN" sz="2846"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vi-VN" sz="284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nức lên những tiếng khe khẽ trong cổ</a:t>
            </a:r>
            <a:r>
              <a:rPr kumimoji="0" lang="vi-VN" sz="2846"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2846"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cái đuôi bé xíu ngoáy tít</a:t>
            </a:r>
            <a:r>
              <a:rPr kumimoji="0" lang="vi-VN" sz="2846"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r>
              <a:rPr kumimoji="0" lang="en-US" sz="2846"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2846" b="1" i="0" u="none" strike="noStrike" kern="1200" cap="none" spc="0" normalizeH="0" baseline="0" noProof="0" dirty="0" err="1" smtClean="0">
                <a:ln>
                  <a:noFill/>
                </a:ln>
                <a:solidFill>
                  <a:schemeClr val="accent1"/>
                </a:solidFill>
                <a:effectLst/>
                <a:uLnTx/>
                <a:uFillTx/>
                <a:latin typeface="Times New Roman" pitchFamily="18" charset="0"/>
                <a:ea typeface="+mn-ea"/>
                <a:cs typeface="Times New Roman" pitchFamily="18" charset="0"/>
              </a:rPr>
              <a:t>hệt</a:t>
            </a:r>
            <a:r>
              <a:rPr kumimoji="0" lang="en-US" sz="2846" b="1" i="0" u="none" strike="noStrike" kern="1200" cap="none" spc="0" normalizeH="0" noProof="0" dirty="0" smtClean="0">
                <a:ln>
                  <a:noFill/>
                </a:ln>
                <a:solidFill>
                  <a:schemeClr val="accent1"/>
                </a:solidFill>
                <a:effectLst/>
                <a:uLnTx/>
                <a:uFillTx/>
                <a:latin typeface="Times New Roman" pitchFamily="18" charset="0"/>
                <a:ea typeface="+mn-ea"/>
                <a:cs typeface="Times New Roman" pitchFamily="18" charset="0"/>
              </a:rPr>
              <a:t> </a:t>
            </a:r>
            <a:r>
              <a:rPr kumimoji="0" lang="en-US" sz="2846" b="1" i="0" u="none" strike="noStrike" kern="1200" cap="none" spc="0" normalizeH="0" noProof="0" dirty="0" err="1" smtClean="0">
                <a:ln>
                  <a:noFill/>
                </a:ln>
                <a:solidFill>
                  <a:schemeClr val="accent1"/>
                </a:solidFill>
                <a:effectLst/>
                <a:uLnTx/>
                <a:uFillTx/>
                <a:latin typeface="Times New Roman" pitchFamily="18" charset="0"/>
                <a:ea typeface="+mn-ea"/>
                <a:cs typeface="Times New Roman" pitchFamily="18" charset="0"/>
              </a:rPr>
              <a:t>như</a:t>
            </a:r>
            <a:r>
              <a:rPr kumimoji="0" lang="en-US" sz="2846" b="1" i="0" u="none" strike="noStrike" kern="1200" cap="none" spc="0" normalizeH="0" noProof="0" dirty="0" smtClean="0">
                <a:ln>
                  <a:noFill/>
                </a:ln>
                <a:solidFill>
                  <a:schemeClr val="accent1"/>
                </a:solidFill>
                <a:effectLst/>
                <a:uLnTx/>
                <a:uFillTx/>
                <a:latin typeface="Times New Roman" pitchFamily="18" charset="0"/>
                <a:ea typeface="+mn-ea"/>
                <a:cs typeface="Times New Roman" pitchFamily="18" charset="0"/>
              </a:rPr>
              <a:t> </a:t>
            </a:r>
            <a:r>
              <a:rPr kumimoji="0" lang="en-US" sz="2846" b="1" i="0" u="none" strike="noStrike" kern="1200" cap="none" spc="0" normalizeH="0" noProof="0" dirty="0" err="1" smtClean="0">
                <a:ln>
                  <a:noFill/>
                </a:ln>
                <a:solidFill>
                  <a:schemeClr val="accent1"/>
                </a:solidFill>
                <a:effectLst/>
                <a:uLnTx/>
                <a:uFillTx/>
                <a:latin typeface="Times New Roman" pitchFamily="18" charset="0"/>
                <a:ea typeface="+mn-ea"/>
                <a:cs typeface="Times New Roman" pitchFamily="18" charset="0"/>
              </a:rPr>
              <a:t>một</a:t>
            </a:r>
            <a:r>
              <a:rPr kumimoji="0" lang="en-US" sz="2846" b="1" i="0" u="none" strike="noStrike" kern="1200" cap="none" spc="0" normalizeH="0" noProof="0" dirty="0" smtClean="0">
                <a:ln>
                  <a:noFill/>
                </a:ln>
                <a:solidFill>
                  <a:schemeClr val="accent1"/>
                </a:solidFill>
                <a:effectLst/>
                <a:uLnTx/>
                <a:uFillTx/>
                <a:latin typeface="Times New Roman" pitchFamily="18" charset="0"/>
                <a:ea typeface="+mn-ea"/>
                <a:cs typeface="Times New Roman" pitchFamily="18" charset="0"/>
              </a:rPr>
              <a:t> </a:t>
            </a:r>
            <a:r>
              <a:rPr kumimoji="0" lang="en-US" sz="2846" b="1" i="0" u="none" strike="noStrike" kern="1200" cap="none" spc="0" normalizeH="0" noProof="0" dirty="0" err="1" smtClean="0">
                <a:ln>
                  <a:noFill/>
                </a:ln>
                <a:solidFill>
                  <a:schemeClr val="accent1"/>
                </a:solidFill>
                <a:effectLst/>
                <a:uLnTx/>
                <a:uFillTx/>
                <a:latin typeface="Times New Roman" pitchFamily="18" charset="0"/>
                <a:ea typeface="+mn-ea"/>
                <a:cs typeface="Times New Roman" pitchFamily="18" charset="0"/>
              </a:rPr>
              <a:t>đứa</a:t>
            </a:r>
            <a:r>
              <a:rPr kumimoji="0" lang="en-US" sz="2846" b="1" i="0" u="none" strike="noStrike" kern="1200" cap="none" spc="0" normalizeH="0" noProof="0" dirty="0" smtClean="0">
                <a:ln>
                  <a:noFill/>
                </a:ln>
                <a:solidFill>
                  <a:schemeClr val="accent1"/>
                </a:solidFill>
                <a:effectLst/>
                <a:uLnTx/>
                <a:uFillTx/>
                <a:latin typeface="Times New Roman" pitchFamily="18" charset="0"/>
                <a:ea typeface="+mn-ea"/>
                <a:cs typeface="Times New Roman" pitchFamily="18" charset="0"/>
              </a:rPr>
              <a:t> </a:t>
            </a:r>
            <a:r>
              <a:rPr kumimoji="0" lang="en-US" sz="2846" b="1" i="0" u="none" strike="noStrike" kern="1200" cap="none" spc="0" normalizeH="0" noProof="0" dirty="0" err="1" smtClean="0">
                <a:ln>
                  <a:noFill/>
                </a:ln>
                <a:solidFill>
                  <a:schemeClr val="accent1"/>
                </a:solidFill>
                <a:effectLst/>
                <a:uLnTx/>
                <a:uFillTx/>
                <a:latin typeface="Times New Roman" pitchFamily="18" charset="0"/>
                <a:ea typeface="+mn-ea"/>
                <a:cs typeface="Times New Roman" pitchFamily="18" charset="0"/>
              </a:rPr>
              <a:t>trẻ</a:t>
            </a:r>
            <a:r>
              <a:rPr kumimoji="0" lang="en-US" sz="2846" b="1" i="0" u="none" strike="noStrike" kern="1200" cap="none" spc="0" normalizeH="0" noProof="0" dirty="0" smtClean="0">
                <a:ln>
                  <a:noFill/>
                </a:ln>
                <a:solidFill>
                  <a:schemeClr val="accent1"/>
                </a:solidFill>
                <a:effectLst/>
                <a:uLnTx/>
                <a:uFillTx/>
                <a:latin typeface="Times New Roman" pitchFamily="18" charset="0"/>
                <a:ea typeface="+mn-ea"/>
                <a:cs typeface="Times New Roman" pitchFamily="18" charset="0"/>
              </a:rPr>
              <a:t>  </a:t>
            </a:r>
            <a:r>
              <a:rPr kumimoji="0" lang="en-US" sz="2846" b="1" i="0" u="none" strike="noStrike" kern="1200" cap="none" spc="0" normalizeH="0" noProof="0" dirty="0" err="1" smtClean="0">
                <a:ln>
                  <a:noFill/>
                </a:ln>
                <a:solidFill>
                  <a:schemeClr val="accent1"/>
                </a:solidFill>
                <a:effectLst/>
                <a:uLnTx/>
                <a:uFillTx/>
                <a:latin typeface="Times New Roman" pitchFamily="18" charset="0"/>
                <a:ea typeface="+mn-ea"/>
                <a:cs typeface="Times New Roman" pitchFamily="18" charset="0"/>
              </a:rPr>
              <a:t>làm</a:t>
            </a:r>
            <a:r>
              <a:rPr kumimoji="0" lang="en-US" sz="2846" b="1" i="0" u="none" strike="noStrike" kern="1200" cap="none" spc="0" normalizeH="0" noProof="0" dirty="0" smtClean="0">
                <a:ln>
                  <a:noFill/>
                </a:ln>
                <a:solidFill>
                  <a:schemeClr val="accent1"/>
                </a:solidFill>
                <a:effectLst/>
                <a:uLnTx/>
                <a:uFillTx/>
                <a:latin typeface="Times New Roman" pitchFamily="18" charset="0"/>
                <a:ea typeface="+mn-ea"/>
                <a:cs typeface="Times New Roman" pitchFamily="18" charset="0"/>
              </a:rPr>
              <a:t> </a:t>
            </a:r>
            <a:r>
              <a:rPr kumimoji="0" lang="en-US" sz="2846" b="1" i="0" u="none" strike="noStrike" kern="1200" cap="none" spc="0" normalizeH="0" noProof="0" dirty="0" err="1" smtClean="0">
                <a:ln>
                  <a:noFill/>
                </a:ln>
                <a:solidFill>
                  <a:schemeClr val="accent1"/>
                </a:solidFill>
                <a:effectLst/>
                <a:uLnTx/>
                <a:uFillTx/>
                <a:latin typeface="Times New Roman" pitchFamily="18" charset="0"/>
                <a:ea typeface="+mn-ea"/>
                <a:cs typeface="Times New Roman" pitchFamily="18" charset="0"/>
              </a:rPr>
              <a:t>nũng</a:t>
            </a:r>
            <a:r>
              <a:rPr kumimoji="0" lang="en-US" sz="2846" b="1" i="0" u="none" strike="noStrike" kern="1200" cap="none" spc="0" normalizeH="0" noProof="0" dirty="0" smtClean="0">
                <a:ln>
                  <a:noFill/>
                </a:ln>
                <a:solidFill>
                  <a:schemeClr val="accent1"/>
                </a:solidFill>
                <a:effectLst/>
                <a:uLnTx/>
                <a:uFillTx/>
                <a:latin typeface="Times New Roman" pitchFamily="18" charset="0"/>
                <a:ea typeface="+mn-ea"/>
                <a:cs typeface="Times New Roman" pitchFamily="18" charset="0"/>
              </a:rPr>
              <a:t> </a:t>
            </a:r>
            <a:r>
              <a:rPr kumimoji="0" lang="en-US" sz="2846" b="1" i="0" u="none" strike="noStrike" kern="1200" cap="none" spc="0" normalizeH="0" noProof="0" dirty="0" err="1" smtClean="0">
                <a:ln>
                  <a:noFill/>
                </a:ln>
                <a:solidFill>
                  <a:schemeClr val="accent1"/>
                </a:solidFill>
                <a:effectLst/>
                <a:uLnTx/>
                <a:uFillTx/>
                <a:latin typeface="Times New Roman" pitchFamily="18" charset="0"/>
                <a:ea typeface="+mn-ea"/>
                <a:cs typeface="Times New Roman" pitchFamily="18" charset="0"/>
              </a:rPr>
              <a:t>mẹ</a:t>
            </a:r>
            <a:r>
              <a:rPr kumimoji="0" lang="en-US" sz="2846" b="1" i="0" u="none" strike="noStrike" kern="1200" cap="none" spc="0" normalizeH="0" noProof="0" dirty="0" smtClean="0">
                <a:ln>
                  <a:noFill/>
                </a:ln>
                <a:solidFill>
                  <a:schemeClr val="accent1"/>
                </a:solidFill>
                <a:effectLst/>
                <a:uLnTx/>
                <a:uFillTx/>
                <a:latin typeface="Times New Roman" pitchFamily="18" charset="0"/>
                <a:ea typeface="+mn-ea"/>
                <a:cs typeface="Times New Roman" pitchFamily="18" charset="0"/>
              </a:rPr>
              <a:t>.</a:t>
            </a:r>
            <a:endParaRPr kumimoji="0" lang="en-US" sz="2846" b="1" i="0" u="none" strike="noStrike" kern="1200" cap="none" spc="0" normalizeH="0" baseline="0" noProof="0" dirty="0">
              <a:ln>
                <a:noFill/>
              </a:ln>
              <a:solidFill>
                <a:schemeClr val="accent1"/>
              </a:solidFill>
              <a:effectLst/>
              <a:uLnTx/>
              <a:uFillTx/>
              <a:latin typeface="Times New Roman" pitchFamily="18" charset="0"/>
              <a:ea typeface="+mn-ea"/>
              <a:cs typeface="Times New Roman" pitchFamily="18" charset="0"/>
            </a:endParaRPr>
          </a:p>
        </p:txBody>
      </p:sp>
      <p:sp>
        <p:nvSpPr>
          <p:cNvPr id="13" name="TextBox 12"/>
          <p:cNvSpPr txBox="1"/>
          <p:nvPr/>
        </p:nvSpPr>
        <p:spPr>
          <a:xfrm>
            <a:off x="0" y="4900124"/>
            <a:ext cx="21836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Loáng</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ướt</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0" y="5423344"/>
            <a:ext cx="592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Nức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lên</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2292824" y="4916281"/>
            <a:ext cx="95534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ướt và có ánh sáng chiếu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vào</a:t>
            </a:r>
            <a:r>
              <a:rPr kumimoji="0" lang="en-US" sz="2800" b="1" i="0" u="none" strike="noStrike" kern="1200" cap="none" spc="0" normalizeH="0" baseline="0" noProof="0" dirty="0" smtClean="0">
                <a:ln>
                  <a:noFill/>
                </a:ln>
                <a:solidFill>
                  <a:prstClr val="black"/>
                </a:solidFill>
                <a:effectLst/>
                <a:uLnTx/>
                <a:uFillTx/>
                <a:latin typeface="Calibri Light"/>
                <a:ea typeface="+mn-ea"/>
                <a:cs typeface="+mn-cs"/>
              </a:rPr>
              <a:t>.</a:t>
            </a:r>
            <a:endParaRPr kumimoji="0" lang="en-US" sz="2800" b="1"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3" name="TextBox 2"/>
          <p:cNvSpPr txBox="1"/>
          <p:nvPr/>
        </p:nvSpPr>
        <p:spPr>
          <a:xfrm>
            <a:off x="1678675" y="5415266"/>
            <a:ext cx="533627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bật mạnh hơi từ trong cổ ra thành tiếng cách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quãng</a:t>
            </a:r>
            <a:endParaRPr kumimoji="0" lang="en-US" sz="2800" b="1" i="0" u="none" strike="noStrike" kern="1200" cap="none" spc="0" normalizeH="0" baseline="0" noProof="0" dirty="0">
              <a:ln>
                <a:noFill/>
              </a:ln>
              <a:solidFill>
                <a:srgbClr val="FF0000"/>
              </a:solidFill>
              <a:effectLst/>
              <a:uLnTx/>
              <a:uFillTx/>
              <a:latin typeface="Calibri Light"/>
              <a:ea typeface="+mn-ea"/>
              <a:cs typeface="+mn-cs"/>
            </a:endParaRPr>
          </a:p>
        </p:txBody>
      </p:sp>
    </p:spTree>
    <p:extLst>
      <p:ext uri="{BB962C8B-B14F-4D97-AF65-F5344CB8AC3E}">
        <p14:creationId xmlns:p14="http://schemas.microsoft.com/office/powerpoint/2010/main" val="351523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1"/>
                                        </p:tgtEl>
                                        <p:attrNameLst>
                                          <p:attrName>style.visibility</p:attrName>
                                        </p:attrNameLst>
                                      </p:cBhvr>
                                      <p:to>
                                        <p:strVal val="visible"/>
                                      </p:to>
                                    </p:set>
                                    <p:anim calcmode="discrete" valueType="clr">
                                      <p:cBhvr override="childStyle">
                                        <p:cTn id="2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
                                        </p:tgtEl>
                                        <p:attrNameLst>
                                          <p:attrName>fillcolor</p:attrName>
                                        </p:attrNameLst>
                                      </p:cBhvr>
                                      <p:tavLst>
                                        <p:tav tm="0">
                                          <p:val>
                                            <p:clrVal>
                                              <a:schemeClr val="accent2"/>
                                            </p:clrVal>
                                          </p:val>
                                        </p:tav>
                                        <p:tav tm="50000">
                                          <p:val>
                                            <p:clrVal>
                                              <a:schemeClr val="hlink"/>
                                            </p:clrVal>
                                          </p:val>
                                        </p:tav>
                                      </p:tavLst>
                                    </p:anim>
                                    <p:set>
                                      <p:cBhvr>
                                        <p:cTn id="23" dur="80"/>
                                        <p:tgtEl>
                                          <p:spTgt spid="11"/>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
                                        </p:tgtEl>
                                        <p:attrNameLst>
                                          <p:attrName>style.visibility</p:attrName>
                                        </p:attrNameLst>
                                      </p:cBhvr>
                                      <p:to>
                                        <p:strVal val="visible"/>
                                      </p:to>
                                    </p:set>
                                    <p:anim calcmode="discrete" valueType="clr">
                                      <p:cBhvr override="childStyle">
                                        <p:cTn id="2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
                                        </p:tgtEl>
                                        <p:attrNameLst>
                                          <p:attrName>fillcolor</p:attrName>
                                        </p:attrNameLst>
                                      </p:cBhvr>
                                      <p:tavLst>
                                        <p:tav tm="0">
                                          <p:val>
                                            <p:clrVal>
                                              <a:schemeClr val="accent2"/>
                                            </p:clrVal>
                                          </p:val>
                                        </p:tav>
                                        <p:tav tm="50000">
                                          <p:val>
                                            <p:clrVal>
                                              <a:schemeClr val="hlink"/>
                                            </p:clrVal>
                                          </p:val>
                                        </p:tav>
                                      </p:tavLst>
                                    </p:anim>
                                    <p:set>
                                      <p:cBhvr>
                                        <p:cTn id="30" dur="80"/>
                                        <p:tgtEl>
                                          <p:spTgt spid="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2"/>
                                        </p:tgtEl>
                                        <p:attrNameLst>
                                          <p:attrName>style.visibility</p:attrName>
                                        </p:attrNameLst>
                                      </p:cBhvr>
                                      <p:to>
                                        <p:strVal val="visible"/>
                                      </p:to>
                                    </p:set>
                                    <p:anim calcmode="discrete" valueType="clr">
                                      <p:cBhvr override="childStyle">
                                        <p:cTn id="35"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2"/>
                                        </p:tgtEl>
                                        <p:attrNameLst>
                                          <p:attrName>fillcolor</p:attrName>
                                        </p:attrNameLst>
                                      </p:cBhvr>
                                      <p:tavLst>
                                        <p:tav tm="0">
                                          <p:val>
                                            <p:clrVal>
                                              <a:schemeClr val="accent2"/>
                                            </p:clrVal>
                                          </p:val>
                                        </p:tav>
                                        <p:tav tm="50000">
                                          <p:val>
                                            <p:clrVal>
                                              <a:schemeClr val="hlink"/>
                                            </p:clrVal>
                                          </p:val>
                                        </p:tav>
                                      </p:tavLst>
                                    </p:anim>
                                    <p:set>
                                      <p:cBhvr>
                                        <p:cTn id="37" dur="80"/>
                                        <p:tgtEl>
                                          <p:spTgt spid="12"/>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
                                        </p:tgtEl>
                                        <p:attrNameLst>
                                          <p:attrName>style.visibility</p:attrName>
                                        </p:attrNameLst>
                                      </p:cBhvr>
                                      <p:to>
                                        <p:strVal val="visible"/>
                                      </p:to>
                                    </p:set>
                                    <p:anim calcmode="discrete" valueType="clr">
                                      <p:cBhvr override="childStyle">
                                        <p:cTn id="4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
                                        </p:tgtEl>
                                        <p:attrNameLst>
                                          <p:attrName>fillcolor</p:attrName>
                                        </p:attrNameLst>
                                      </p:cBhvr>
                                      <p:tavLst>
                                        <p:tav tm="0">
                                          <p:val>
                                            <p:clrVal>
                                              <a:schemeClr val="accent2"/>
                                            </p:clrVal>
                                          </p:val>
                                        </p:tav>
                                        <p:tav tm="50000">
                                          <p:val>
                                            <p:clrVal>
                                              <a:schemeClr val="hlink"/>
                                            </p:clrVal>
                                          </p:val>
                                        </p:tav>
                                      </p:tavLst>
                                    </p:anim>
                                    <p:set>
                                      <p:cBhvr>
                                        <p:cTn id="44" dur="80"/>
                                        <p:tgtEl>
                                          <p:spTgt spid="7"/>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3"/>
                                        </p:tgtEl>
                                        <p:attrNameLst>
                                          <p:attrName>style.visibility</p:attrName>
                                        </p:attrNameLst>
                                      </p:cBhvr>
                                      <p:to>
                                        <p:strVal val="visible"/>
                                      </p:to>
                                    </p:set>
                                    <p:anim calcmode="discrete" valueType="clr">
                                      <p:cBhvr override="childStyle">
                                        <p:cTn id="49"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3"/>
                                        </p:tgtEl>
                                        <p:attrNameLst>
                                          <p:attrName>fillcolor</p:attrName>
                                        </p:attrNameLst>
                                      </p:cBhvr>
                                      <p:tavLst>
                                        <p:tav tm="0">
                                          <p:val>
                                            <p:clrVal>
                                              <a:schemeClr val="accent2"/>
                                            </p:clrVal>
                                          </p:val>
                                        </p:tav>
                                        <p:tav tm="50000">
                                          <p:val>
                                            <p:clrVal>
                                              <a:schemeClr val="hlink"/>
                                            </p:clrVal>
                                          </p:val>
                                        </p:tav>
                                      </p:tavLst>
                                    </p:anim>
                                    <p:set>
                                      <p:cBhvr>
                                        <p:cTn id="51" dur="80"/>
                                        <p:tgtEl>
                                          <p:spTgt spid="13"/>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2"/>
                                        </p:tgtEl>
                                        <p:attrNameLst>
                                          <p:attrName>style.visibility</p:attrName>
                                        </p:attrNameLst>
                                      </p:cBhvr>
                                      <p:to>
                                        <p:strVal val="visible"/>
                                      </p:to>
                                    </p:set>
                                    <p:anim calcmode="discrete" valueType="clr">
                                      <p:cBhvr override="childStyle">
                                        <p:cTn id="56"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2"/>
                                        </p:tgtEl>
                                        <p:attrNameLst>
                                          <p:attrName>fillcolor</p:attrName>
                                        </p:attrNameLst>
                                      </p:cBhvr>
                                      <p:tavLst>
                                        <p:tav tm="0">
                                          <p:val>
                                            <p:clrVal>
                                              <a:schemeClr val="accent2"/>
                                            </p:clrVal>
                                          </p:val>
                                        </p:tav>
                                        <p:tav tm="50000">
                                          <p:val>
                                            <p:clrVal>
                                              <a:schemeClr val="hlink"/>
                                            </p:clrVal>
                                          </p:val>
                                        </p:tav>
                                      </p:tavLst>
                                    </p:anim>
                                    <p:set>
                                      <p:cBhvr>
                                        <p:cTn id="58" dur="80"/>
                                        <p:tgtEl>
                                          <p:spTgt spid="2"/>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14"/>
                                        </p:tgtEl>
                                        <p:attrNameLst>
                                          <p:attrName>style.visibility</p:attrName>
                                        </p:attrNameLst>
                                      </p:cBhvr>
                                      <p:to>
                                        <p:strVal val="visible"/>
                                      </p:to>
                                    </p:set>
                                    <p:anim calcmode="discrete" valueType="clr">
                                      <p:cBhvr override="childStyle">
                                        <p:cTn id="63"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4"/>
                                        </p:tgtEl>
                                        <p:attrNameLst>
                                          <p:attrName>fillcolor</p:attrName>
                                        </p:attrNameLst>
                                      </p:cBhvr>
                                      <p:tavLst>
                                        <p:tav tm="0">
                                          <p:val>
                                            <p:clrVal>
                                              <a:schemeClr val="accent2"/>
                                            </p:clrVal>
                                          </p:val>
                                        </p:tav>
                                        <p:tav tm="50000">
                                          <p:val>
                                            <p:clrVal>
                                              <a:schemeClr val="hlink"/>
                                            </p:clrVal>
                                          </p:val>
                                        </p:tav>
                                      </p:tavLst>
                                    </p:anim>
                                    <p:set>
                                      <p:cBhvr>
                                        <p:cTn id="65" dur="80"/>
                                        <p:tgtEl>
                                          <p:spTgt spid="14"/>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3"/>
                                        </p:tgtEl>
                                        <p:attrNameLst>
                                          <p:attrName>style.visibility</p:attrName>
                                        </p:attrNameLst>
                                      </p:cBhvr>
                                      <p:to>
                                        <p:strVal val="visible"/>
                                      </p:to>
                                    </p:set>
                                    <p:anim calcmode="discrete" valueType="clr">
                                      <p:cBhvr override="childStyle">
                                        <p:cTn id="70"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3"/>
                                        </p:tgtEl>
                                        <p:attrNameLst>
                                          <p:attrName>fillcolor</p:attrName>
                                        </p:attrNameLst>
                                      </p:cBhvr>
                                      <p:tavLst>
                                        <p:tav tm="0">
                                          <p:val>
                                            <p:clrVal>
                                              <a:schemeClr val="accent2"/>
                                            </p:clrVal>
                                          </p:val>
                                        </p:tav>
                                        <p:tav tm="50000">
                                          <p:val>
                                            <p:clrVal>
                                              <a:schemeClr val="hlink"/>
                                            </p:clrVal>
                                          </p:val>
                                        </p:tav>
                                      </p:tavLst>
                                    </p:anim>
                                    <p:set>
                                      <p:cBhvr>
                                        <p:cTn id="72"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p:bldP spid="12" grpId="0"/>
      <p:bldP spid="13" grpId="0"/>
      <p:bldP spid="14" grpId="0"/>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90A93CD5-1977-853C-8CF0-300EF5D3F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 xmlns:a16="http://schemas.microsoft.com/office/drawing/2014/main" id="{5F11C917-A853-4891-A468-D6B9EAD7D7E4}"/>
              </a:ext>
            </a:extLst>
          </p:cNvPr>
          <p:cNvSpPr txBox="1"/>
          <p:nvPr/>
        </p:nvSpPr>
        <p:spPr>
          <a:xfrm>
            <a:off x="323850" y="0"/>
            <a:ext cx="11868150" cy="5816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 xmlns:a16="http://schemas.microsoft.com/office/drawing/2014/main" id="{0EBE2EE6-6609-4A65-9F85-4130458D3346}"/>
              </a:ext>
            </a:extLst>
          </p:cNvPr>
          <p:cNvSpPr/>
          <p:nvPr/>
        </p:nvSpPr>
        <p:spPr>
          <a:xfrm>
            <a:off x="0" y="6008307"/>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Icon&#10;&#10;Description automatically generated">
            <a:extLst>
              <a:ext uri="{FF2B5EF4-FFF2-40B4-BE49-F238E27FC236}">
                <a16:creationId xmlns="" xmlns:a16="http://schemas.microsoft.com/office/drawing/2014/main" id="{B73748A1-6588-4654-8F3C-740D00A3B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74" y="337137"/>
            <a:ext cx="416713" cy="651114"/>
          </a:xfrm>
          <a:prstGeom prst="rect">
            <a:avLst/>
          </a:prstGeom>
        </p:spPr>
      </p:pic>
      <p:pic>
        <p:nvPicPr>
          <p:cNvPr id="8" name="Picture 7" descr="Icon&#10;&#10;Description automatically generated">
            <a:extLst>
              <a:ext uri="{FF2B5EF4-FFF2-40B4-BE49-F238E27FC236}">
                <a16:creationId xmlns="" xmlns:a16="http://schemas.microsoft.com/office/drawing/2014/main" id="{3BA232BE-ABC9-409E-82B4-17A6F8C4B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84" y="2026097"/>
            <a:ext cx="444656" cy="514603"/>
          </a:xfrm>
          <a:prstGeom prst="rect">
            <a:avLst/>
          </a:prstGeom>
        </p:spPr>
      </p:pic>
      <p:pic>
        <p:nvPicPr>
          <p:cNvPr id="9" name="Picture 8">
            <a:extLst>
              <a:ext uri="{FF2B5EF4-FFF2-40B4-BE49-F238E27FC236}">
                <a16:creationId xmlns="" xmlns:a16="http://schemas.microsoft.com/office/drawing/2014/main" id="{6DF1F0AC-A111-43F6-B1C9-611C152D66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75" y="4243663"/>
            <a:ext cx="484512" cy="566171"/>
          </a:xfrm>
          <a:prstGeom prst="rect">
            <a:avLst/>
          </a:prstGeom>
        </p:spPr>
      </p:pic>
    </p:spTree>
    <p:extLst>
      <p:ext uri="{BB962C8B-B14F-4D97-AF65-F5344CB8AC3E}">
        <p14:creationId xmlns:p14="http://schemas.microsoft.com/office/powerpoint/2010/main" val="5841922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117" y="1709379"/>
            <a:ext cx="2449581" cy="1783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3988" y="2068446"/>
            <a:ext cx="4018387" cy="847002"/>
          </a:xfrm>
          <a:prstGeom prst="rect">
            <a:avLst/>
          </a:prstGeom>
          <a:noFill/>
        </p:spPr>
        <p:txBody>
          <a:bodyPr wrap="square" lIns="76810" tIns="38405" rIns="76810" bIns="3840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ĐỌC NHÓM</a:t>
            </a:r>
            <a:endParaRPr kumimoji="0" lang="vi-VN" sz="5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pic>
        <p:nvPicPr>
          <p:cNvPr id="8" name="Picture 2" descr="Math Kangaroo – Bright Education Consultant and Travel Company">
            <a:extLst>
              <a:ext uri="{FF2B5EF4-FFF2-40B4-BE49-F238E27FC236}">
                <a16:creationId xmlns=""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4162" y="3104818"/>
            <a:ext cx="1722026"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65" y="3096284"/>
            <a:ext cx="1722026"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786" y="3104818"/>
            <a:ext cx="1722026" cy="2052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44714" y="5393124"/>
            <a:ext cx="3500461" cy="1216333"/>
          </a:xfrm>
          <a:prstGeom prst="rect">
            <a:avLst/>
          </a:prstGeom>
          <a:noFill/>
        </p:spPr>
        <p:txBody>
          <a:bodyPr wrap="square" lIns="76810" tIns="38405" rIns="76810" bIns="3840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ĐỌC NỐI TIẾP TRƯỚC LỚP</a:t>
            </a:r>
            <a:endParaRPr kumimoji="0" lang="vi-VN" sz="37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endParaRPr>
          </a:p>
        </p:txBody>
      </p:sp>
      <p:sp>
        <p:nvSpPr>
          <p:cNvPr id="16" name="TextBox 15"/>
          <p:cNvSpPr txBox="1"/>
          <p:nvPr/>
        </p:nvSpPr>
        <p:spPr>
          <a:xfrm>
            <a:off x="8666045" y="5346958"/>
            <a:ext cx="2919768" cy="1308666"/>
          </a:xfrm>
          <a:prstGeom prst="rect">
            <a:avLst/>
          </a:prstGeom>
          <a:noFill/>
        </p:spPr>
        <p:txBody>
          <a:bodyPr wrap="square" lIns="76810" tIns="38405" rIns="76810" bIns="3840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ĐỌC LẠI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CẢ BÀI</a:t>
            </a:r>
            <a:endParaRPr kumimoji="0" lang="vi-VN"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20" name="TextBox 19"/>
          <p:cNvSpPr txBox="1"/>
          <p:nvPr/>
        </p:nvSpPr>
        <p:spPr>
          <a:xfrm>
            <a:off x="167564" y="1405017"/>
            <a:ext cx="3429000" cy="482593"/>
          </a:xfrm>
          <a:prstGeom prst="rect">
            <a:avLst/>
          </a:prstGeom>
          <a:noFill/>
        </p:spPr>
        <p:txBody>
          <a:bodyPr wrap="square" lIns="51206" tIns="25603" rIns="51206" bIns="25603"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I.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Đọc</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văn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bản</a:t>
            </a:r>
            <a:endPar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5" name="TextBox 14"/>
          <p:cNvSpPr txBox="1"/>
          <p:nvPr/>
        </p:nvSpPr>
        <p:spPr>
          <a:xfrm>
            <a:off x="1524000" y="523224"/>
            <a:ext cx="9144000" cy="523220"/>
          </a:xfrm>
          <a:prstGeom prst="rect">
            <a:avLst/>
          </a:prstGeom>
          <a:noFill/>
        </p:spPr>
        <p:txBody>
          <a:bodyPr wrap="square" lIns="91438" tIns="45720" rIns="91438"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Tiếng</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Việt</a:t>
            </a:r>
            <a:endParaRPr kumimoji="0" lang="vi-VN"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8" name="TextBox 17"/>
          <p:cNvSpPr txBox="1"/>
          <p:nvPr/>
        </p:nvSpPr>
        <p:spPr>
          <a:xfrm>
            <a:off x="0" y="975817"/>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nhỏ</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5456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1962</Words>
  <Application>Microsoft Office PowerPoint</Application>
  <PresentationFormat>Custom</PresentationFormat>
  <Paragraphs>109</Paragraphs>
  <Slides>23</Slides>
  <Notes>4</Notes>
  <HiddenSlides>0</HiddenSlides>
  <MMClips>1</MMClips>
  <ScaleCrop>false</ScaleCrop>
  <HeadingPairs>
    <vt:vector size="4" baseType="variant">
      <vt:variant>
        <vt:lpstr>Theme</vt:lpstr>
      </vt:variant>
      <vt:variant>
        <vt:i4>11</vt:i4>
      </vt:variant>
      <vt:variant>
        <vt:lpstr>Slide Titles</vt:lpstr>
      </vt:variant>
      <vt:variant>
        <vt:i4>23</vt:i4>
      </vt:variant>
    </vt:vector>
  </HeadingPairs>
  <TitlesOfParts>
    <vt:vector size="34" baseType="lpstr">
      <vt:lpstr>Office 主题​​</vt:lpstr>
      <vt:lpstr>Office 主题</vt:lpstr>
      <vt:lpstr>Office Theme</vt:lpstr>
      <vt:lpstr>7_Default Design</vt:lpstr>
      <vt:lpstr>13_Office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2022-09-02T00:00:24Z</dcterms:created>
  <dcterms:modified xsi:type="dcterms:W3CDTF">2025-04-24T00:39:37Z</dcterms:modified>
</cp:coreProperties>
</file>