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9" r:id="rId4"/>
    <p:sldId id="260" r:id="rId5"/>
    <p:sldId id="261" r:id="rId6"/>
    <p:sldId id="262" r:id="rId7"/>
    <p:sldId id="279" r:id="rId8"/>
    <p:sldId id="267" r:id="rId9"/>
    <p:sldId id="281" r:id="rId10"/>
    <p:sldId id="282" r:id="rId11"/>
    <p:sldId id="283" r:id="rId12"/>
    <p:sldId id="284" r:id="rId13"/>
    <p:sldId id="280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10597-6978-431E-AE7B-AE432D0E1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E9C59-C82F-41FC-AEDE-45665D0E0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F99F7-537D-4D55-9329-C8FBFC40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43CE-F9F0-4D94-ACBD-8B98AF37CBE6}" type="datetimeFigureOut">
              <a:rPr lang="vi-VN" smtClean="0"/>
              <a:t>05/09/2022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71BC2-3AB9-41C7-98AA-F1792D64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4D3BD-3496-4BB8-8FC1-31616A5E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41C6-93CE-43ED-9F02-C6E6A6018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344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1519-6B40-4A68-AEF4-0F513CBE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7564E5-7160-4981-B6B2-66B464B79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55AD2-49F8-4071-B1E2-79D6CC66A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43CE-F9F0-4D94-ACBD-8B98AF37CBE6}" type="datetimeFigureOut">
              <a:rPr lang="vi-VN" smtClean="0"/>
              <a:t>05/09/2022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865AA-E182-4D6D-A510-FB223F0BD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85471-43A5-4CC3-A19C-31D33AF6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41C6-93CE-43ED-9F02-C6E6A6018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665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092623-F584-41E6-A8AB-1B04917BF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3F56D-C659-42FA-8CD2-22C8DFB03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BD14-78DD-4E2F-A012-463CE8CE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43CE-F9F0-4D94-ACBD-8B98AF37CBE6}" type="datetimeFigureOut">
              <a:rPr lang="vi-VN" smtClean="0"/>
              <a:t>05/09/2022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DFDBE-DAAE-41D3-ABC1-45440250C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95F0F-0F52-4F6B-A191-A73F79488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41C6-93CE-43ED-9F02-C6E6A6018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6911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048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294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081D-AB4D-46B9-968D-98A5F2B4F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E0A8F-3DA9-434B-93F8-31611287E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0F7DE-8158-4402-BA8A-A4A10DE6E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43CE-F9F0-4D94-ACBD-8B98AF37CBE6}" type="datetimeFigureOut">
              <a:rPr lang="vi-VN" smtClean="0"/>
              <a:t>05/09/2022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DF63B-0EA7-4787-BB67-E6181DDD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59367-7143-4AD4-AC31-48BB30A9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41C6-93CE-43ED-9F02-C6E6A6018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891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B1963-B981-4476-AF99-21FE223E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9CA73-B0D3-428B-9D26-9D7F007EA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14026-52CC-4D97-9F37-9579A901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43CE-F9F0-4D94-ACBD-8B98AF37CBE6}" type="datetimeFigureOut">
              <a:rPr lang="vi-VN" smtClean="0"/>
              <a:t>05/09/2022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81BCB-097A-4B03-9DC5-655430AE1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20A51-E73B-4812-B8F9-EF3B0CEC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41C6-93CE-43ED-9F02-C6E6A6018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69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A324-C015-446F-BB4F-6AF532FA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CED5E-8658-4752-A470-8C2B47F98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FBFDA-7CDA-45AA-A244-7CFFE68C3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A3CC6-0BFE-4750-BA67-38CB5083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43CE-F9F0-4D94-ACBD-8B98AF37CBE6}" type="datetimeFigureOut">
              <a:rPr lang="vi-VN" smtClean="0"/>
              <a:t>05/09/2022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158A3-8191-4E42-8BB0-3A0A5404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CBB95-0628-42DB-A1AD-E75B6FB1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41C6-93CE-43ED-9F02-C6E6A6018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433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3ABA-D5A8-4738-9630-C7DB2290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48AF9-4E86-43A2-AFB5-02AE3ADA0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8A799-B392-4C66-86DC-5D38380E3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E6B12-3740-4606-A3C0-8D9BD1799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422B2-02AD-46AD-B0B9-351FD2BCD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5C59F4-708A-4778-9D23-7E7C4A30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43CE-F9F0-4D94-ACBD-8B98AF37CBE6}" type="datetimeFigureOut">
              <a:rPr lang="vi-VN" smtClean="0"/>
              <a:t>05/09/2022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40B52-CE43-4A19-8F6A-3E586F264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E1843B-12AB-4BF3-86F6-612C8D5B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41C6-93CE-43ED-9F02-C6E6A6018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084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088F-D61A-4D6F-B276-E9ECFACD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01618-D9AF-4D70-BD52-C19D24B2B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43CE-F9F0-4D94-ACBD-8B98AF37CBE6}" type="datetimeFigureOut">
              <a:rPr lang="vi-VN" smtClean="0"/>
              <a:t>05/09/2022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1C3D5-5DB8-4F7B-A153-D6B3B350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EB5A9-3D7A-4077-AE03-8ED3D839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41C6-93CE-43ED-9F02-C6E6A6018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849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A2A41-68A5-4E33-B16D-718FE750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43CE-F9F0-4D94-ACBD-8B98AF37CBE6}" type="datetimeFigureOut">
              <a:rPr lang="vi-VN" smtClean="0"/>
              <a:t>05/09/2022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032B08-A875-4C08-8569-2BC753C1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886FB-C4E0-47B1-A10E-29E04845C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41C6-93CE-43ED-9F02-C6E6A6018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426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C378-D212-495F-932B-4A28E9604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18E48-1C45-47B5-AC48-FB0F27E93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3B8E4-0454-41D0-9AF7-1FDBA0841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10F68-3E8E-4963-A750-A61B3E1D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43CE-F9F0-4D94-ACBD-8B98AF37CBE6}" type="datetimeFigureOut">
              <a:rPr lang="vi-VN" smtClean="0"/>
              <a:t>05/09/2022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290BA-224B-4A3C-86C2-19A14B4B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7CCDC-F789-4D96-A0EB-AE0E19FA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41C6-93CE-43ED-9F02-C6E6A6018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171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C406-36E6-44A8-9146-0AE55F03F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879F7-8D9D-4616-A809-C3FA66C14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BAAAC-A29A-4B7A-877C-EFD259A0E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B425A-3575-40E5-9CFF-16368D856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743CE-F9F0-4D94-ACBD-8B98AF37CBE6}" type="datetimeFigureOut">
              <a:rPr lang="vi-VN" smtClean="0"/>
              <a:t>05/09/2022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F883E-6C9D-4FF3-8C70-4FCB8998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D9756-6839-417B-8BA9-6725E3FC7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341C6-93CE-43ED-9F02-C6E6A6018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795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367E8-98DA-4D69-B37F-C27417CE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5EBBC-7E2E-48E8-B460-C1A3A53A8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2A95-0AF5-439A-AB35-363895EBD5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743CE-F9F0-4D94-ACBD-8B98AF37CBE6}" type="datetimeFigureOut">
              <a:rPr lang="vi-VN" smtClean="0"/>
              <a:t>05/09/2022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BDB2C-BDE8-4105-8E4A-453663030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E5E3C-5122-4C80-BCE0-9B0150865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341C6-93CE-43ED-9F02-C6E6A6018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753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0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microsoft.com/office/2007/relationships/hdphoto" Target="../media/hdphoto21.wdp"/><Relationship Id="rId7" Type="http://schemas.microsoft.com/office/2007/relationships/hdphoto" Target="../media/hdphoto2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4.wdp"/><Relationship Id="rId5" Type="http://schemas.microsoft.com/office/2007/relationships/hdphoto" Target="../media/hdphoto23.wdp"/><Relationship Id="rId4" Type="http://schemas.microsoft.com/office/2007/relationships/hdphoto" Target="../media/hdphoto22.wdp"/><Relationship Id="rId9" Type="http://schemas.microsoft.com/office/2007/relationships/hdphoto" Target="../media/hdphoto27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8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11.wdp"/><Relationship Id="rId18" Type="http://schemas.openxmlformats.org/officeDocument/2006/relationships/image" Target="../media/image2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microsoft.com/office/2007/relationships/hdphoto" Target="../media/hdphoto10.wdp"/><Relationship Id="rId17" Type="http://schemas.microsoft.com/office/2007/relationships/hdphoto" Target="../media/hdphoto15.wdp"/><Relationship Id="rId2" Type="http://schemas.openxmlformats.org/officeDocument/2006/relationships/image" Target="../media/image1.png"/><Relationship Id="rId16" Type="http://schemas.microsoft.com/office/2007/relationships/hdphoto" Target="../media/hdphoto14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11" Type="http://schemas.microsoft.com/office/2007/relationships/hdphoto" Target="../media/hdphoto9.wdp"/><Relationship Id="rId5" Type="http://schemas.microsoft.com/office/2007/relationships/hdphoto" Target="../media/hdphoto3.wdp"/><Relationship Id="rId15" Type="http://schemas.microsoft.com/office/2007/relationships/hdphoto" Target="../media/hdphoto13.wdp"/><Relationship Id="rId10" Type="http://schemas.microsoft.com/office/2007/relationships/hdphoto" Target="../media/hdphoto8.wdp"/><Relationship Id="rId4" Type="http://schemas.microsoft.com/office/2007/relationships/hdphoto" Target="../media/hdphoto2.wdp"/><Relationship Id="rId9" Type="http://schemas.microsoft.com/office/2007/relationships/hdphoto" Target="../media/hdphoto7.wdp"/><Relationship Id="rId14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86623" y="106016"/>
            <a:ext cx="2205326" cy="980661"/>
            <a:chOff x="1516710" y="0"/>
            <a:chExt cx="2205326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16710" y="206880"/>
              <a:ext cx="22053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327785" y="1854674"/>
            <a:ext cx="7211975" cy="18651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281802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Sắp xếp các số ghi trên áo theo thứ tự: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446C5-CEF0-C647-8FC3-9F5164C0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098131" y="1120747"/>
            <a:ext cx="5744029" cy="360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9CCBF3-A884-C243-A4B0-F9EB2A5C914B}"/>
              </a:ext>
            </a:extLst>
          </p:cNvPr>
          <p:cNvSpPr txBox="1"/>
          <p:nvPr/>
        </p:nvSpPr>
        <p:spPr>
          <a:xfrm>
            <a:off x="2066950" y="4694127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Từ bé đến lớn: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D1154-320E-D94B-9153-E39FC10BE279}"/>
              </a:ext>
            </a:extLst>
          </p:cNvPr>
          <p:cNvSpPr txBox="1"/>
          <p:nvPr/>
        </p:nvSpPr>
        <p:spPr>
          <a:xfrm>
            <a:off x="2066949" y="5570205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Từ lớn đến bé: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7518A-2268-0E4D-B315-B65CFF178BE8}"/>
              </a:ext>
            </a:extLst>
          </p:cNvPr>
          <p:cNvSpPr txBox="1"/>
          <p:nvPr/>
        </p:nvSpPr>
        <p:spPr>
          <a:xfrm>
            <a:off x="5076850" y="457201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C70B8-9447-5347-BAFF-87767D1A5BE3}"/>
              </a:ext>
            </a:extLst>
          </p:cNvPr>
          <p:cNvSpPr txBox="1"/>
          <p:nvPr/>
        </p:nvSpPr>
        <p:spPr>
          <a:xfrm>
            <a:off x="5839520" y="45853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F50E4-6B5A-1E45-83C2-0BAA2D59453B}"/>
              </a:ext>
            </a:extLst>
          </p:cNvPr>
          <p:cNvSpPr txBox="1"/>
          <p:nvPr/>
        </p:nvSpPr>
        <p:spPr>
          <a:xfrm>
            <a:off x="6766806" y="460608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5984A-A3A0-5546-8A7F-99E6C69C985D}"/>
              </a:ext>
            </a:extLst>
          </p:cNvPr>
          <p:cNvSpPr txBox="1"/>
          <p:nvPr/>
        </p:nvSpPr>
        <p:spPr>
          <a:xfrm>
            <a:off x="7617227" y="4610216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</a:t>
            </a:r>
            <a:r>
              <a:rPr lang="vi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.</a:t>
            </a:r>
            <a:endParaRPr lang="en-VN" sz="36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D9CA0-5046-A348-90C7-896A4327AA3B}"/>
              </a:ext>
            </a:extLst>
          </p:cNvPr>
          <p:cNvSpPr txBox="1"/>
          <p:nvPr/>
        </p:nvSpPr>
        <p:spPr>
          <a:xfrm>
            <a:off x="5119724" y="544709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6B2452-571E-2347-92D9-A8C6B56C86B5}"/>
              </a:ext>
            </a:extLst>
          </p:cNvPr>
          <p:cNvSpPr txBox="1"/>
          <p:nvPr/>
        </p:nvSpPr>
        <p:spPr>
          <a:xfrm>
            <a:off x="5927271" y="544709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E8856-9B7C-8440-BBBE-E16EF47BA3BC}"/>
              </a:ext>
            </a:extLst>
          </p:cNvPr>
          <p:cNvSpPr txBox="1"/>
          <p:nvPr/>
        </p:nvSpPr>
        <p:spPr>
          <a:xfrm>
            <a:off x="6766806" y="545745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51A1A-3B6C-0C49-B677-8B57EF1DBE24}"/>
              </a:ext>
            </a:extLst>
          </p:cNvPr>
          <p:cNvSpPr txBox="1"/>
          <p:nvPr/>
        </p:nvSpPr>
        <p:spPr>
          <a:xfrm>
            <a:off x="7591736" y="544709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</a:t>
            </a:r>
            <a:r>
              <a:rPr lang="vi-VN" sz="3600" dirty="0">
                <a:solidFill>
                  <a:srgbClr val="0070C0"/>
                </a:solidFill>
              </a:rPr>
              <a:t>.</a:t>
            </a:r>
            <a:endParaRPr lang="en-VN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681211" y="512196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222C910-1F4F-904D-82E8-1AF2C9064E4D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1304416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A84834D-5E2D-8C43-9436-43C6A53794E4}"/>
              </a:ext>
            </a:extLst>
          </p:cNvPr>
          <p:cNvSpPr/>
          <p:nvPr/>
        </p:nvSpPr>
        <p:spPr>
          <a:xfrm>
            <a:off x="5209706" y="3075057"/>
            <a:ext cx="4411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DA796A-8886-8A41-8F15-531DCA69FFC9}"/>
              </a:ext>
            </a:extLst>
          </p:cNvPr>
          <p:cNvSpPr/>
          <p:nvPr/>
        </p:nvSpPr>
        <p:spPr>
          <a:xfrm>
            <a:off x="8503528" y="307505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D2D0EF-B143-C44D-8BAF-F3D6FEFCAA30}"/>
              </a:ext>
            </a:extLst>
          </p:cNvPr>
          <p:cNvSpPr/>
          <p:nvPr/>
        </p:nvSpPr>
        <p:spPr>
          <a:xfrm>
            <a:off x="5209706" y="3913412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E07C30-893D-B044-AD35-0572398FAA1B}"/>
              </a:ext>
            </a:extLst>
          </p:cNvPr>
          <p:cNvSpPr/>
          <p:nvPr/>
        </p:nvSpPr>
        <p:spPr>
          <a:xfrm>
            <a:off x="8503528" y="3913412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2FD93A-847F-7440-BE30-E4927530E9A8}"/>
              </a:ext>
            </a:extLst>
          </p:cNvPr>
          <p:cNvSpPr/>
          <p:nvPr/>
        </p:nvSpPr>
        <p:spPr>
          <a:xfrm>
            <a:off x="5209705" y="4751767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E1193D-B69F-8744-9955-C04A8807922B}"/>
              </a:ext>
            </a:extLst>
          </p:cNvPr>
          <p:cNvSpPr/>
          <p:nvPr/>
        </p:nvSpPr>
        <p:spPr>
          <a:xfrm>
            <a:off x="8503527" y="475176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E31D3-BC46-C942-871E-FBE5B2A9A3A6}"/>
              </a:ext>
            </a:extLst>
          </p:cNvPr>
          <p:cNvSpPr/>
          <p:nvPr/>
        </p:nvSpPr>
        <p:spPr>
          <a:xfrm>
            <a:off x="5209704" y="5524688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ED9F04-5E7D-7E4A-A6A6-CD906D4A19E5}"/>
              </a:ext>
            </a:extLst>
          </p:cNvPr>
          <p:cNvSpPr/>
          <p:nvPr/>
        </p:nvSpPr>
        <p:spPr>
          <a:xfrm>
            <a:off x="8503524" y="552468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CC6B54-61BB-CB44-87F2-171A18137984}"/>
              </a:ext>
            </a:extLst>
          </p:cNvPr>
          <p:cNvGrpSpPr/>
          <p:nvPr/>
        </p:nvGrpSpPr>
        <p:grpSpPr>
          <a:xfrm>
            <a:off x="1021015" y="48302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23FD66A-7C17-C34E-A58D-1A6C5BEC6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45931A-BB09-4046-8C3F-60BCCE71D96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695851-EB13-584D-B10D-B6AF7CB2D364}"/>
              </a:ext>
            </a:extLst>
          </p:cNvPr>
          <p:cNvSpPr txBox="1"/>
          <p:nvPr/>
        </p:nvSpPr>
        <p:spPr>
          <a:xfrm>
            <a:off x="1476814" y="674715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Từ ba thẻ số dưới đây, em hãy lập các số có hai chữ số.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03F12-B1E3-CD43-8AF7-D887E58D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94BCCC-764D-AC47-A55A-2FE86E7DC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25B0F-5E3E-3C4F-BA10-4464DA1B5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1202042" y="4583627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BED19-E813-614F-8C6A-D9F518CB3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3025962" y="4654184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C8A89-A6A5-DE42-BDE0-DFFFEBDEA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149FF-925A-8F42-B723-7378695D9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0B16C0-F2FA-A641-ABD8-FEE5BC2FD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939635" y="4716543"/>
            <a:ext cx="958123" cy="1322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6B3514-EC77-5D4D-AEA7-B6EC4A75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70BF61-CEF4-3F4A-96BA-FE94781A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6774657" y="4683878"/>
            <a:ext cx="958123" cy="132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5D6DA3-1C11-CE4C-8EAD-5EC3853C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FFE6C0-29BC-7A4B-9264-C5F9D76CC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B953AF-FE09-974C-8EBA-D3F9AC6EC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E66B48-8B5F-1D4B-B4A5-3DC6D01F5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10603453" y="4730375"/>
            <a:ext cx="958123" cy="1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7953" y="2387066"/>
            <a:ext cx="666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lgerian" panose="04020705040A02060702" pitchFamily="82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29444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E308169-74C5-CE42-ACF0-CECD0DAD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A248C4-11D3-3846-B35E-C8B631555C97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ADDEE8-9711-BA47-B181-9E85604589F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17EA2C-4887-154E-8D43-A631594E16A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B8EAFE8-E7C3-C641-BA88-EF1C344353FD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8EC5D-0B1D-BE42-93B6-BC2C86217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6" y="2147673"/>
            <a:ext cx="4441879" cy="3907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C3EC1E-F574-E744-80B4-E635468F666F}"/>
              </a:ext>
            </a:extLst>
          </p:cNvPr>
          <p:cNvSpPr txBox="1"/>
          <p:nvPr/>
        </p:nvSpPr>
        <p:spPr>
          <a:xfrm>
            <a:off x="5846780" y="2951946"/>
            <a:ext cx="5157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ước lượng được: Khoảng 3 chục viên bi.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5AC15-155A-0443-B1EE-22F2762CD66D}"/>
              </a:ext>
            </a:extLst>
          </p:cNvPr>
          <p:cNvSpPr txBox="1"/>
          <p:nvPr/>
        </p:nvSpPr>
        <p:spPr>
          <a:xfrm>
            <a:off x="5846780" y="4261604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32 viên bi.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7714F94-79B2-1B4D-9E98-4E09F472846C}"/>
              </a:ext>
            </a:extLst>
          </p:cNvPr>
          <p:cNvSpPr/>
          <p:nvPr/>
        </p:nvSpPr>
        <p:spPr>
          <a:xfrm>
            <a:off x="3960330" y="2895106"/>
            <a:ext cx="1540043" cy="2457636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043" h="2457636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26071" y="874073"/>
                  <a:pt x="1509742" y="1105394"/>
                </a:cubicBezTo>
                <a:cubicBezTo>
                  <a:pt x="1493414" y="1336715"/>
                  <a:pt x="1501578" y="1861951"/>
                  <a:pt x="1428099" y="2085108"/>
                </a:cubicBezTo>
                <a:cubicBezTo>
                  <a:pt x="1354621" y="2308265"/>
                  <a:pt x="1308356" y="2512372"/>
                  <a:pt x="1068871" y="2444337"/>
                </a:cubicBezTo>
                <a:cubicBezTo>
                  <a:pt x="829386" y="2376302"/>
                  <a:pt x="949128" y="2180359"/>
                  <a:pt x="872928" y="2068780"/>
                </a:cubicBezTo>
                <a:cubicBezTo>
                  <a:pt x="796728" y="1957201"/>
                  <a:pt x="736856" y="1823851"/>
                  <a:pt x="611670" y="1774865"/>
                </a:cubicBezTo>
                <a:cubicBezTo>
                  <a:pt x="486484" y="1725879"/>
                  <a:pt x="203456" y="1935429"/>
                  <a:pt x="121813" y="1774865"/>
                </a:cubicBezTo>
                <a:cubicBezTo>
                  <a:pt x="40170" y="1614301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6941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D717085-4758-7144-8ECC-2CEE43E6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615BA-FC2C-4F42-938D-FCD35850E014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7C856D5-0461-3D48-8473-FB3058EF8C6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DDE5EC-DD4A-F645-BF33-5DAC1A30C75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6A3C510-7F22-9C44-9EF9-9D75BCFB4B43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8A757-0262-BB4E-9E99-87EB343B7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0" y="2090798"/>
            <a:ext cx="4761100" cy="4348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DE5A23-BCC8-444F-BE67-7B8E58476A96}"/>
              </a:ext>
            </a:extLst>
          </p:cNvPr>
          <p:cNvSpPr txBox="1"/>
          <p:nvPr/>
        </p:nvSpPr>
        <p:spPr>
          <a:xfrm>
            <a:off x="6226627" y="2863076"/>
            <a:ext cx="515752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</a:t>
            </a:r>
          </a:p>
          <a:p>
            <a:pPr>
              <a:lnSpc>
                <a:spcPct val="150000"/>
              </a:lnSpc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……………………..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iên bi.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F8B1CC-394B-3F48-8CFF-5B0E0DA4B85A}"/>
              </a:ext>
            </a:extLst>
          </p:cNvPr>
          <p:cNvSpPr txBox="1"/>
          <p:nvPr/>
        </p:nvSpPr>
        <p:spPr>
          <a:xfrm>
            <a:off x="6226628" y="4261604"/>
            <a:ext cx="515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…………. viên bi.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3C0B3F-4451-4A41-B04F-7A70E1F6982D}"/>
              </a:ext>
            </a:extLst>
          </p:cNvPr>
          <p:cNvSpPr/>
          <p:nvPr/>
        </p:nvSpPr>
        <p:spPr>
          <a:xfrm>
            <a:off x="8573391" y="410959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DE97FA1-5949-4446-B915-DB621E68273B}"/>
              </a:ext>
            </a:extLst>
          </p:cNvPr>
          <p:cNvSpPr/>
          <p:nvPr/>
        </p:nvSpPr>
        <p:spPr>
          <a:xfrm>
            <a:off x="4466518" y="2668133"/>
            <a:ext cx="1640614" cy="2444670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285007 h 2457636"/>
              <a:gd name="connsiteX12" fmla="*/ 7513 w 1540043"/>
              <a:gd name="connsiteY12" fmla="*/ 746165 h 2457636"/>
              <a:gd name="connsiteX0" fmla="*/ 7513 w 1540043"/>
              <a:gd name="connsiteY0" fmla="*/ 615537 h 2444568"/>
              <a:gd name="connsiteX1" fmla="*/ 40170 w 1540043"/>
              <a:gd name="connsiteY1" fmla="*/ 321623 h 2444568"/>
              <a:gd name="connsiteX2" fmla="*/ 317756 w 1540043"/>
              <a:gd name="connsiteY2" fmla="*/ 11380 h 2444568"/>
              <a:gd name="connsiteX3" fmla="*/ 872927 w 1540043"/>
              <a:gd name="connsiteY3" fmla="*/ 93023 h 2444568"/>
              <a:gd name="connsiteX4" fmla="*/ 1313799 w 1540043"/>
              <a:gd name="connsiteY4" fmla="*/ 337951 h 2444568"/>
              <a:gd name="connsiteX5" fmla="*/ 1526070 w 1540043"/>
              <a:gd name="connsiteY5" fmla="*/ 697180 h 2444568"/>
              <a:gd name="connsiteX6" fmla="*/ 1509742 w 1540043"/>
              <a:gd name="connsiteY6" fmla="*/ 1105394 h 2444568"/>
              <a:gd name="connsiteX7" fmla="*/ 1428099 w 1540043"/>
              <a:gd name="connsiteY7" fmla="*/ 2085108 h 2444568"/>
              <a:gd name="connsiteX8" fmla="*/ 1068871 w 1540043"/>
              <a:gd name="connsiteY8" fmla="*/ 2444337 h 2444568"/>
              <a:gd name="connsiteX9" fmla="*/ 780334 w 1540043"/>
              <a:gd name="connsiteY9" fmla="*/ 2134094 h 2444568"/>
              <a:gd name="connsiteX10" fmla="*/ 534509 w 1540043"/>
              <a:gd name="connsiteY10" fmla="*/ 1791193 h 2444568"/>
              <a:gd name="connsiteX11" fmla="*/ 445891 w 1540043"/>
              <a:gd name="connsiteY11" fmla="*/ 1285007 h 2444568"/>
              <a:gd name="connsiteX12" fmla="*/ 7513 w 1540043"/>
              <a:gd name="connsiteY12" fmla="*/ 746165 h 2444568"/>
              <a:gd name="connsiteX0" fmla="*/ 7513 w 1550563"/>
              <a:gd name="connsiteY0" fmla="*/ 615537 h 2444670"/>
              <a:gd name="connsiteX1" fmla="*/ 40170 w 1550563"/>
              <a:gd name="connsiteY1" fmla="*/ 321623 h 2444670"/>
              <a:gd name="connsiteX2" fmla="*/ 317756 w 1550563"/>
              <a:gd name="connsiteY2" fmla="*/ 11380 h 2444670"/>
              <a:gd name="connsiteX3" fmla="*/ 872927 w 1550563"/>
              <a:gd name="connsiteY3" fmla="*/ 93023 h 2444670"/>
              <a:gd name="connsiteX4" fmla="*/ 1313799 w 1550563"/>
              <a:gd name="connsiteY4" fmla="*/ 337951 h 2444670"/>
              <a:gd name="connsiteX5" fmla="*/ 1526070 w 1550563"/>
              <a:gd name="connsiteY5" fmla="*/ 697180 h 2444670"/>
              <a:gd name="connsiteX6" fmla="*/ 1509742 w 1550563"/>
              <a:gd name="connsiteY6" fmla="*/ 1105394 h 2444670"/>
              <a:gd name="connsiteX7" fmla="*/ 1520694 w 1550563"/>
              <a:gd name="connsiteY7" fmla="*/ 2166751 h 2444670"/>
              <a:gd name="connsiteX8" fmla="*/ 1068871 w 1550563"/>
              <a:gd name="connsiteY8" fmla="*/ 2444337 h 2444670"/>
              <a:gd name="connsiteX9" fmla="*/ 780334 w 1550563"/>
              <a:gd name="connsiteY9" fmla="*/ 2134094 h 2444670"/>
              <a:gd name="connsiteX10" fmla="*/ 534509 w 1550563"/>
              <a:gd name="connsiteY10" fmla="*/ 1791193 h 2444670"/>
              <a:gd name="connsiteX11" fmla="*/ 445891 w 1550563"/>
              <a:gd name="connsiteY11" fmla="*/ 1285007 h 2444670"/>
              <a:gd name="connsiteX12" fmla="*/ 7513 w 1550563"/>
              <a:gd name="connsiteY12" fmla="*/ 746165 h 24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0563" h="2444670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10638" y="860466"/>
                  <a:pt x="1509742" y="1105394"/>
                </a:cubicBezTo>
                <a:cubicBezTo>
                  <a:pt x="1508846" y="1350323"/>
                  <a:pt x="1594173" y="1943594"/>
                  <a:pt x="1520694" y="2166751"/>
                </a:cubicBezTo>
                <a:cubicBezTo>
                  <a:pt x="1447216" y="2389908"/>
                  <a:pt x="1192264" y="2449780"/>
                  <a:pt x="1068871" y="2444337"/>
                </a:cubicBezTo>
                <a:cubicBezTo>
                  <a:pt x="945478" y="2438894"/>
                  <a:pt x="869394" y="2242951"/>
                  <a:pt x="780334" y="2134094"/>
                </a:cubicBezTo>
                <a:cubicBezTo>
                  <a:pt x="691274" y="2025237"/>
                  <a:pt x="590249" y="1932707"/>
                  <a:pt x="534509" y="1791193"/>
                </a:cubicBezTo>
                <a:cubicBezTo>
                  <a:pt x="478769" y="1649679"/>
                  <a:pt x="527534" y="1445571"/>
                  <a:pt x="445891" y="1285007"/>
                </a:cubicBezTo>
                <a:cubicBezTo>
                  <a:pt x="364248" y="1124443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6177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A5550F-1889-914F-98F2-C1CE9819E6C1}"/>
              </a:ext>
            </a:extLst>
          </p:cNvPr>
          <p:cNvSpPr txBox="1"/>
          <p:nvPr/>
        </p:nvSpPr>
        <p:spPr>
          <a:xfrm>
            <a:off x="1465280" y="422823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quả cà chua rồi đếm số cà chua trong hình đó: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F7757F-035C-CE4F-AEA0-4A2BC99F6C9A}"/>
              </a:ext>
            </a:extLst>
          </p:cNvPr>
          <p:cNvGrpSpPr/>
          <p:nvPr/>
        </p:nvGrpSpPr>
        <p:grpSpPr>
          <a:xfrm>
            <a:off x="859454" y="280320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55933F-E13D-3446-929D-B479FC9AE47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8E1AD7-1962-6F41-9458-8A038B542F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AA7E560-73A6-344A-8C39-E3BE320D0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24" y="1413238"/>
            <a:ext cx="6608897" cy="3413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909012-CD23-1743-90F8-C56877C97736}"/>
              </a:ext>
            </a:extLst>
          </p:cNvPr>
          <p:cNvSpPr txBox="1"/>
          <p:nvPr/>
        </p:nvSpPr>
        <p:spPr>
          <a:xfrm>
            <a:off x="1396092" y="4917306"/>
            <a:ext cx="939981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 ……………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C3655-AF27-4946-91D3-F510CAEF513C}"/>
              </a:ext>
            </a:extLst>
          </p:cNvPr>
          <p:cNvSpPr txBox="1"/>
          <p:nvPr/>
        </p:nvSpPr>
        <p:spPr>
          <a:xfrm>
            <a:off x="1396092" y="5774206"/>
            <a:ext cx="939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đếm được: ………….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uả cà chua.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5584468-766F-204F-AAD5-93C16166E898}"/>
              </a:ext>
            </a:extLst>
          </p:cNvPr>
          <p:cNvSpPr/>
          <p:nvPr/>
        </p:nvSpPr>
        <p:spPr>
          <a:xfrm>
            <a:off x="6221186" y="1678604"/>
            <a:ext cx="2906485" cy="1521795"/>
          </a:xfrm>
          <a:custGeom>
            <a:avLst/>
            <a:gdLst>
              <a:gd name="connsiteX0" fmla="*/ 93989 w 2922992"/>
              <a:gd name="connsiteY0" fmla="*/ 190569 h 1715060"/>
              <a:gd name="connsiteX1" fmla="*/ 273604 w 2922992"/>
              <a:gd name="connsiteY1" fmla="*/ 10954 h 1715060"/>
              <a:gd name="connsiteX2" fmla="*/ 583846 w 2922992"/>
              <a:gd name="connsiteY2" fmla="*/ 43612 h 1715060"/>
              <a:gd name="connsiteX3" fmla="*/ 730804 w 2922992"/>
              <a:gd name="connsiteY3" fmla="*/ 239554 h 1715060"/>
              <a:gd name="connsiteX4" fmla="*/ 730804 w 2922992"/>
              <a:gd name="connsiteY4" fmla="*/ 337526 h 1715060"/>
              <a:gd name="connsiteX5" fmla="*/ 975732 w 2922992"/>
              <a:gd name="connsiteY5" fmla="*/ 337526 h 1715060"/>
              <a:gd name="connsiteX6" fmla="*/ 1024718 w 2922992"/>
              <a:gd name="connsiteY6" fmla="*/ 174240 h 1715060"/>
              <a:gd name="connsiteX7" fmla="*/ 1236989 w 2922992"/>
              <a:gd name="connsiteY7" fmla="*/ 43612 h 1715060"/>
              <a:gd name="connsiteX8" fmla="*/ 1465589 w 2922992"/>
              <a:gd name="connsiteY8" fmla="*/ 76269 h 1715060"/>
              <a:gd name="connsiteX9" fmla="*/ 1661532 w 2922992"/>
              <a:gd name="connsiteY9" fmla="*/ 174240 h 1715060"/>
              <a:gd name="connsiteX10" fmla="*/ 1661532 w 2922992"/>
              <a:gd name="connsiteY10" fmla="*/ 402840 h 1715060"/>
              <a:gd name="connsiteX11" fmla="*/ 1841146 w 2922992"/>
              <a:gd name="connsiteY11" fmla="*/ 190569 h 1715060"/>
              <a:gd name="connsiteX12" fmla="*/ 2118732 w 2922992"/>
              <a:gd name="connsiteY12" fmla="*/ 174240 h 1715060"/>
              <a:gd name="connsiteX13" fmla="*/ 2494289 w 2922992"/>
              <a:gd name="connsiteY13" fmla="*/ 125254 h 1715060"/>
              <a:gd name="connsiteX14" fmla="*/ 2739218 w 2922992"/>
              <a:gd name="connsiteY14" fmla="*/ 125254 h 1715060"/>
              <a:gd name="connsiteX15" fmla="*/ 2918832 w 2922992"/>
              <a:gd name="connsiteY15" fmla="*/ 517140 h 1715060"/>
              <a:gd name="connsiteX16" fmla="*/ 2869846 w 2922992"/>
              <a:gd name="connsiteY16" fmla="*/ 925354 h 1715060"/>
              <a:gd name="connsiteX17" fmla="*/ 2869846 w 2922992"/>
              <a:gd name="connsiteY17" fmla="*/ 925354 h 1715060"/>
              <a:gd name="connsiteX18" fmla="*/ 2853518 w 2922992"/>
              <a:gd name="connsiteY18" fmla="*/ 1186612 h 1715060"/>
              <a:gd name="connsiteX19" fmla="*/ 2771875 w 2922992"/>
              <a:gd name="connsiteY19" fmla="*/ 1300912 h 1715060"/>
              <a:gd name="connsiteX20" fmla="*/ 2428975 w 2922992"/>
              <a:gd name="connsiteY20" fmla="*/ 1235597 h 1715060"/>
              <a:gd name="connsiteX21" fmla="*/ 2200375 w 2922992"/>
              <a:gd name="connsiteY21" fmla="*/ 1366226 h 1715060"/>
              <a:gd name="connsiteX22" fmla="*/ 2020761 w 2922992"/>
              <a:gd name="connsiteY22" fmla="*/ 1496854 h 1715060"/>
              <a:gd name="connsiteX23" fmla="*/ 1710518 w 2922992"/>
              <a:gd name="connsiteY23" fmla="*/ 1709126 h 1715060"/>
              <a:gd name="connsiteX24" fmla="*/ 1155346 w 2922992"/>
              <a:gd name="connsiteY24" fmla="*/ 1643812 h 1715060"/>
              <a:gd name="connsiteX25" fmla="*/ 926746 w 2922992"/>
              <a:gd name="connsiteY25" fmla="*/ 1513183 h 1715060"/>
              <a:gd name="connsiteX26" fmla="*/ 649161 w 2922992"/>
              <a:gd name="connsiteY26" fmla="*/ 1496854 h 1715060"/>
              <a:gd name="connsiteX27" fmla="*/ 404232 w 2922992"/>
              <a:gd name="connsiteY27" fmla="*/ 1349897 h 1715060"/>
              <a:gd name="connsiteX28" fmla="*/ 289932 w 2922992"/>
              <a:gd name="connsiteY28" fmla="*/ 1137626 h 1715060"/>
              <a:gd name="connsiteX29" fmla="*/ 289932 w 2922992"/>
              <a:gd name="connsiteY29" fmla="*/ 680426 h 1715060"/>
              <a:gd name="connsiteX30" fmla="*/ 289932 w 2922992"/>
              <a:gd name="connsiteY30" fmla="*/ 615112 h 1715060"/>
              <a:gd name="connsiteX31" fmla="*/ 12346 w 2922992"/>
              <a:gd name="connsiteY31" fmla="*/ 353854 h 1715060"/>
              <a:gd name="connsiteX32" fmla="*/ 45004 w 2922992"/>
              <a:gd name="connsiteY32" fmla="*/ 288540 h 1715060"/>
              <a:gd name="connsiteX33" fmla="*/ 45004 w 2922992"/>
              <a:gd name="connsiteY33" fmla="*/ 255883 h 1715060"/>
              <a:gd name="connsiteX0" fmla="*/ 93989 w 2922992"/>
              <a:gd name="connsiteY0" fmla="*/ 190569 h 1658552"/>
              <a:gd name="connsiteX1" fmla="*/ 273604 w 2922992"/>
              <a:gd name="connsiteY1" fmla="*/ 10954 h 1658552"/>
              <a:gd name="connsiteX2" fmla="*/ 583846 w 2922992"/>
              <a:gd name="connsiteY2" fmla="*/ 43612 h 1658552"/>
              <a:gd name="connsiteX3" fmla="*/ 730804 w 2922992"/>
              <a:gd name="connsiteY3" fmla="*/ 239554 h 1658552"/>
              <a:gd name="connsiteX4" fmla="*/ 730804 w 2922992"/>
              <a:gd name="connsiteY4" fmla="*/ 337526 h 1658552"/>
              <a:gd name="connsiteX5" fmla="*/ 975732 w 2922992"/>
              <a:gd name="connsiteY5" fmla="*/ 337526 h 1658552"/>
              <a:gd name="connsiteX6" fmla="*/ 1024718 w 2922992"/>
              <a:gd name="connsiteY6" fmla="*/ 174240 h 1658552"/>
              <a:gd name="connsiteX7" fmla="*/ 1236989 w 2922992"/>
              <a:gd name="connsiteY7" fmla="*/ 43612 h 1658552"/>
              <a:gd name="connsiteX8" fmla="*/ 1465589 w 2922992"/>
              <a:gd name="connsiteY8" fmla="*/ 76269 h 1658552"/>
              <a:gd name="connsiteX9" fmla="*/ 1661532 w 2922992"/>
              <a:gd name="connsiteY9" fmla="*/ 174240 h 1658552"/>
              <a:gd name="connsiteX10" fmla="*/ 1661532 w 2922992"/>
              <a:gd name="connsiteY10" fmla="*/ 402840 h 1658552"/>
              <a:gd name="connsiteX11" fmla="*/ 1841146 w 2922992"/>
              <a:gd name="connsiteY11" fmla="*/ 190569 h 1658552"/>
              <a:gd name="connsiteX12" fmla="*/ 2118732 w 2922992"/>
              <a:gd name="connsiteY12" fmla="*/ 174240 h 1658552"/>
              <a:gd name="connsiteX13" fmla="*/ 2494289 w 2922992"/>
              <a:gd name="connsiteY13" fmla="*/ 125254 h 1658552"/>
              <a:gd name="connsiteX14" fmla="*/ 2739218 w 2922992"/>
              <a:gd name="connsiteY14" fmla="*/ 125254 h 1658552"/>
              <a:gd name="connsiteX15" fmla="*/ 2918832 w 2922992"/>
              <a:gd name="connsiteY15" fmla="*/ 517140 h 1658552"/>
              <a:gd name="connsiteX16" fmla="*/ 2869846 w 2922992"/>
              <a:gd name="connsiteY16" fmla="*/ 925354 h 1658552"/>
              <a:gd name="connsiteX17" fmla="*/ 2869846 w 2922992"/>
              <a:gd name="connsiteY17" fmla="*/ 925354 h 1658552"/>
              <a:gd name="connsiteX18" fmla="*/ 2853518 w 2922992"/>
              <a:gd name="connsiteY18" fmla="*/ 1186612 h 1658552"/>
              <a:gd name="connsiteX19" fmla="*/ 2771875 w 2922992"/>
              <a:gd name="connsiteY19" fmla="*/ 1300912 h 1658552"/>
              <a:gd name="connsiteX20" fmla="*/ 2428975 w 2922992"/>
              <a:gd name="connsiteY20" fmla="*/ 1235597 h 1658552"/>
              <a:gd name="connsiteX21" fmla="*/ 2200375 w 2922992"/>
              <a:gd name="connsiteY21" fmla="*/ 1366226 h 1658552"/>
              <a:gd name="connsiteX22" fmla="*/ 2020761 w 2922992"/>
              <a:gd name="connsiteY22" fmla="*/ 1496854 h 1658552"/>
              <a:gd name="connsiteX23" fmla="*/ 1596218 w 2922992"/>
              <a:gd name="connsiteY23" fmla="*/ 1121297 h 1658552"/>
              <a:gd name="connsiteX24" fmla="*/ 1155346 w 2922992"/>
              <a:gd name="connsiteY24" fmla="*/ 1643812 h 1658552"/>
              <a:gd name="connsiteX25" fmla="*/ 926746 w 2922992"/>
              <a:gd name="connsiteY25" fmla="*/ 1513183 h 1658552"/>
              <a:gd name="connsiteX26" fmla="*/ 649161 w 2922992"/>
              <a:gd name="connsiteY26" fmla="*/ 1496854 h 1658552"/>
              <a:gd name="connsiteX27" fmla="*/ 404232 w 2922992"/>
              <a:gd name="connsiteY27" fmla="*/ 1349897 h 1658552"/>
              <a:gd name="connsiteX28" fmla="*/ 289932 w 2922992"/>
              <a:gd name="connsiteY28" fmla="*/ 1137626 h 1658552"/>
              <a:gd name="connsiteX29" fmla="*/ 289932 w 2922992"/>
              <a:gd name="connsiteY29" fmla="*/ 680426 h 1658552"/>
              <a:gd name="connsiteX30" fmla="*/ 289932 w 2922992"/>
              <a:gd name="connsiteY30" fmla="*/ 615112 h 1658552"/>
              <a:gd name="connsiteX31" fmla="*/ 12346 w 2922992"/>
              <a:gd name="connsiteY31" fmla="*/ 353854 h 1658552"/>
              <a:gd name="connsiteX32" fmla="*/ 45004 w 2922992"/>
              <a:gd name="connsiteY32" fmla="*/ 288540 h 1658552"/>
              <a:gd name="connsiteX33" fmla="*/ 45004 w 2922992"/>
              <a:gd name="connsiteY33" fmla="*/ 255883 h 1658552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4968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3825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020761 w 2922992"/>
              <a:gd name="connsiteY21" fmla="*/ 1382554 h 1513183"/>
              <a:gd name="connsiteX22" fmla="*/ 1596218 w 2922992"/>
              <a:gd name="connsiteY22" fmla="*/ 1121297 h 1513183"/>
              <a:gd name="connsiteX23" fmla="*/ 1171675 w 2922992"/>
              <a:gd name="connsiteY23" fmla="*/ 1464198 h 1513183"/>
              <a:gd name="connsiteX24" fmla="*/ 926746 w 2922992"/>
              <a:gd name="connsiteY24" fmla="*/ 1513183 h 1513183"/>
              <a:gd name="connsiteX25" fmla="*/ 649161 w 2922992"/>
              <a:gd name="connsiteY25" fmla="*/ 1496854 h 1513183"/>
              <a:gd name="connsiteX26" fmla="*/ 404232 w 2922992"/>
              <a:gd name="connsiteY26" fmla="*/ 1349897 h 1513183"/>
              <a:gd name="connsiteX27" fmla="*/ 289932 w 2922992"/>
              <a:gd name="connsiteY27" fmla="*/ 1137626 h 1513183"/>
              <a:gd name="connsiteX28" fmla="*/ 289932 w 2922992"/>
              <a:gd name="connsiteY28" fmla="*/ 680426 h 1513183"/>
              <a:gd name="connsiteX29" fmla="*/ 289932 w 2922992"/>
              <a:gd name="connsiteY29" fmla="*/ 615112 h 1513183"/>
              <a:gd name="connsiteX30" fmla="*/ 12346 w 2922992"/>
              <a:gd name="connsiteY30" fmla="*/ 353854 h 1513183"/>
              <a:gd name="connsiteX31" fmla="*/ 45004 w 2922992"/>
              <a:gd name="connsiteY31" fmla="*/ 288540 h 1513183"/>
              <a:gd name="connsiteX32" fmla="*/ 45004 w 2922992"/>
              <a:gd name="connsiteY32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31" fmla="*/ 45004 w 2922992"/>
              <a:gd name="connsiteY31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277586 w 2910646"/>
              <a:gd name="connsiteY28" fmla="*/ 615112 h 1513183"/>
              <a:gd name="connsiteX29" fmla="*/ 0 w 2910646"/>
              <a:gd name="connsiteY29" fmla="*/ 353854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0 w 2910646"/>
              <a:gd name="connsiteY28" fmla="*/ 353854 h 1513183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649186 w 2910646"/>
              <a:gd name="connsiteY9" fmla="*/ 406676 h 1517019"/>
              <a:gd name="connsiteX10" fmla="*/ 1828800 w 2910646"/>
              <a:gd name="connsiteY10" fmla="*/ 194405 h 1517019"/>
              <a:gd name="connsiteX11" fmla="*/ 2106386 w 2910646"/>
              <a:gd name="connsiteY11" fmla="*/ 178076 h 1517019"/>
              <a:gd name="connsiteX12" fmla="*/ 2481943 w 2910646"/>
              <a:gd name="connsiteY12" fmla="*/ 129090 h 1517019"/>
              <a:gd name="connsiteX13" fmla="*/ 2726872 w 2910646"/>
              <a:gd name="connsiteY13" fmla="*/ 129090 h 1517019"/>
              <a:gd name="connsiteX14" fmla="*/ 2906486 w 2910646"/>
              <a:gd name="connsiteY14" fmla="*/ 520976 h 1517019"/>
              <a:gd name="connsiteX15" fmla="*/ 2857500 w 2910646"/>
              <a:gd name="connsiteY15" fmla="*/ 929190 h 1517019"/>
              <a:gd name="connsiteX16" fmla="*/ 2857500 w 2910646"/>
              <a:gd name="connsiteY16" fmla="*/ 929190 h 1517019"/>
              <a:gd name="connsiteX17" fmla="*/ 2759529 w 2910646"/>
              <a:gd name="connsiteY17" fmla="*/ 1304748 h 1517019"/>
              <a:gd name="connsiteX18" fmla="*/ 2416629 w 2910646"/>
              <a:gd name="connsiteY18" fmla="*/ 1239433 h 1517019"/>
              <a:gd name="connsiteX19" fmla="*/ 2008415 w 2910646"/>
              <a:gd name="connsiteY19" fmla="*/ 1386390 h 1517019"/>
              <a:gd name="connsiteX20" fmla="*/ 1583872 w 2910646"/>
              <a:gd name="connsiteY20" fmla="*/ 1125133 h 1517019"/>
              <a:gd name="connsiteX21" fmla="*/ 1159329 w 2910646"/>
              <a:gd name="connsiteY21" fmla="*/ 1468034 h 1517019"/>
              <a:gd name="connsiteX22" fmla="*/ 914400 w 2910646"/>
              <a:gd name="connsiteY22" fmla="*/ 1517019 h 1517019"/>
              <a:gd name="connsiteX23" fmla="*/ 636815 w 2910646"/>
              <a:gd name="connsiteY23" fmla="*/ 1500690 h 1517019"/>
              <a:gd name="connsiteX24" fmla="*/ 391886 w 2910646"/>
              <a:gd name="connsiteY24" fmla="*/ 1353733 h 1517019"/>
              <a:gd name="connsiteX25" fmla="*/ 277586 w 2910646"/>
              <a:gd name="connsiteY25" fmla="*/ 1141462 h 1517019"/>
              <a:gd name="connsiteX26" fmla="*/ 277586 w 2910646"/>
              <a:gd name="connsiteY26" fmla="*/ 684262 h 1517019"/>
              <a:gd name="connsiteX27" fmla="*/ 0 w 2910646"/>
              <a:gd name="connsiteY27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828800 w 2910646"/>
              <a:gd name="connsiteY9" fmla="*/ 194405 h 1517019"/>
              <a:gd name="connsiteX10" fmla="*/ 2106386 w 2910646"/>
              <a:gd name="connsiteY10" fmla="*/ 178076 h 1517019"/>
              <a:gd name="connsiteX11" fmla="*/ 2481943 w 2910646"/>
              <a:gd name="connsiteY11" fmla="*/ 129090 h 1517019"/>
              <a:gd name="connsiteX12" fmla="*/ 2726872 w 2910646"/>
              <a:gd name="connsiteY12" fmla="*/ 129090 h 1517019"/>
              <a:gd name="connsiteX13" fmla="*/ 2906486 w 2910646"/>
              <a:gd name="connsiteY13" fmla="*/ 520976 h 1517019"/>
              <a:gd name="connsiteX14" fmla="*/ 2857500 w 2910646"/>
              <a:gd name="connsiteY14" fmla="*/ 929190 h 1517019"/>
              <a:gd name="connsiteX15" fmla="*/ 2857500 w 2910646"/>
              <a:gd name="connsiteY15" fmla="*/ 929190 h 1517019"/>
              <a:gd name="connsiteX16" fmla="*/ 2759529 w 2910646"/>
              <a:gd name="connsiteY16" fmla="*/ 1304748 h 1517019"/>
              <a:gd name="connsiteX17" fmla="*/ 2416629 w 2910646"/>
              <a:gd name="connsiteY17" fmla="*/ 1239433 h 1517019"/>
              <a:gd name="connsiteX18" fmla="*/ 2008415 w 2910646"/>
              <a:gd name="connsiteY18" fmla="*/ 1386390 h 1517019"/>
              <a:gd name="connsiteX19" fmla="*/ 1583872 w 2910646"/>
              <a:gd name="connsiteY19" fmla="*/ 1125133 h 1517019"/>
              <a:gd name="connsiteX20" fmla="*/ 1159329 w 2910646"/>
              <a:gd name="connsiteY20" fmla="*/ 1468034 h 1517019"/>
              <a:gd name="connsiteX21" fmla="*/ 914400 w 2910646"/>
              <a:gd name="connsiteY21" fmla="*/ 1517019 h 1517019"/>
              <a:gd name="connsiteX22" fmla="*/ 636815 w 2910646"/>
              <a:gd name="connsiteY22" fmla="*/ 1500690 h 1517019"/>
              <a:gd name="connsiteX23" fmla="*/ 391886 w 2910646"/>
              <a:gd name="connsiteY23" fmla="*/ 1353733 h 1517019"/>
              <a:gd name="connsiteX24" fmla="*/ 277586 w 2910646"/>
              <a:gd name="connsiteY24" fmla="*/ 1141462 h 1517019"/>
              <a:gd name="connsiteX25" fmla="*/ 277586 w 2910646"/>
              <a:gd name="connsiteY25" fmla="*/ 684262 h 1517019"/>
              <a:gd name="connsiteX26" fmla="*/ 0 w 2910646"/>
              <a:gd name="connsiteY26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2106386 w 2910646"/>
              <a:gd name="connsiteY9" fmla="*/ 178076 h 1517019"/>
              <a:gd name="connsiteX10" fmla="*/ 2481943 w 2910646"/>
              <a:gd name="connsiteY10" fmla="*/ 129090 h 1517019"/>
              <a:gd name="connsiteX11" fmla="*/ 2726872 w 2910646"/>
              <a:gd name="connsiteY11" fmla="*/ 129090 h 1517019"/>
              <a:gd name="connsiteX12" fmla="*/ 2906486 w 2910646"/>
              <a:gd name="connsiteY12" fmla="*/ 520976 h 1517019"/>
              <a:gd name="connsiteX13" fmla="*/ 2857500 w 2910646"/>
              <a:gd name="connsiteY13" fmla="*/ 929190 h 1517019"/>
              <a:gd name="connsiteX14" fmla="*/ 2857500 w 2910646"/>
              <a:gd name="connsiteY14" fmla="*/ 929190 h 1517019"/>
              <a:gd name="connsiteX15" fmla="*/ 2759529 w 2910646"/>
              <a:gd name="connsiteY15" fmla="*/ 1304748 h 1517019"/>
              <a:gd name="connsiteX16" fmla="*/ 2416629 w 2910646"/>
              <a:gd name="connsiteY16" fmla="*/ 1239433 h 1517019"/>
              <a:gd name="connsiteX17" fmla="*/ 2008415 w 2910646"/>
              <a:gd name="connsiteY17" fmla="*/ 1386390 h 1517019"/>
              <a:gd name="connsiteX18" fmla="*/ 1583872 w 2910646"/>
              <a:gd name="connsiteY18" fmla="*/ 1125133 h 1517019"/>
              <a:gd name="connsiteX19" fmla="*/ 1159329 w 2910646"/>
              <a:gd name="connsiteY19" fmla="*/ 1468034 h 1517019"/>
              <a:gd name="connsiteX20" fmla="*/ 914400 w 2910646"/>
              <a:gd name="connsiteY20" fmla="*/ 1517019 h 1517019"/>
              <a:gd name="connsiteX21" fmla="*/ 636815 w 2910646"/>
              <a:gd name="connsiteY21" fmla="*/ 1500690 h 1517019"/>
              <a:gd name="connsiteX22" fmla="*/ 391886 w 2910646"/>
              <a:gd name="connsiteY22" fmla="*/ 1353733 h 1517019"/>
              <a:gd name="connsiteX23" fmla="*/ 277586 w 2910646"/>
              <a:gd name="connsiteY23" fmla="*/ 1141462 h 1517019"/>
              <a:gd name="connsiteX24" fmla="*/ 277586 w 2910646"/>
              <a:gd name="connsiteY24" fmla="*/ 684262 h 1517019"/>
              <a:gd name="connsiteX25" fmla="*/ 0 w 2910646"/>
              <a:gd name="connsiteY25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481943 w 2910646"/>
              <a:gd name="connsiteY9" fmla="*/ 129090 h 1517019"/>
              <a:gd name="connsiteX10" fmla="*/ 2726872 w 2910646"/>
              <a:gd name="connsiteY10" fmla="*/ 129090 h 1517019"/>
              <a:gd name="connsiteX11" fmla="*/ 2906486 w 2910646"/>
              <a:gd name="connsiteY11" fmla="*/ 520976 h 1517019"/>
              <a:gd name="connsiteX12" fmla="*/ 2857500 w 2910646"/>
              <a:gd name="connsiteY12" fmla="*/ 929190 h 1517019"/>
              <a:gd name="connsiteX13" fmla="*/ 2857500 w 2910646"/>
              <a:gd name="connsiteY13" fmla="*/ 929190 h 1517019"/>
              <a:gd name="connsiteX14" fmla="*/ 2759529 w 2910646"/>
              <a:gd name="connsiteY14" fmla="*/ 1304748 h 1517019"/>
              <a:gd name="connsiteX15" fmla="*/ 2416629 w 2910646"/>
              <a:gd name="connsiteY15" fmla="*/ 1239433 h 1517019"/>
              <a:gd name="connsiteX16" fmla="*/ 2008415 w 2910646"/>
              <a:gd name="connsiteY16" fmla="*/ 1386390 h 1517019"/>
              <a:gd name="connsiteX17" fmla="*/ 1583872 w 2910646"/>
              <a:gd name="connsiteY17" fmla="*/ 1125133 h 1517019"/>
              <a:gd name="connsiteX18" fmla="*/ 1159329 w 2910646"/>
              <a:gd name="connsiteY18" fmla="*/ 1468034 h 1517019"/>
              <a:gd name="connsiteX19" fmla="*/ 914400 w 2910646"/>
              <a:gd name="connsiteY19" fmla="*/ 1517019 h 1517019"/>
              <a:gd name="connsiteX20" fmla="*/ 636815 w 2910646"/>
              <a:gd name="connsiteY20" fmla="*/ 1500690 h 1517019"/>
              <a:gd name="connsiteX21" fmla="*/ 391886 w 2910646"/>
              <a:gd name="connsiteY21" fmla="*/ 1353733 h 1517019"/>
              <a:gd name="connsiteX22" fmla="*/ 277586 w 2910646"/>
              <a:gd name="connsiteY22" fmla="*/ 1141462 h 1517019"/>
              <a:gd name="connsiteX23" fmla="*/ 277586 w 2910646"/>
              <a:gd name="connsiteY23" fmla="*/ 684262 h 1517019"/>
              <a:gd name="connsiteX24" fmla="*/ 0 w 2910646"/>
              <a:gd name="connsiteY24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243391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759529 w 2913264"/>
              <a:gd name="connsiteY13" fmla="*/ 1304748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841172 w 2913264"/>
              <a:gd name="connsiteY13" fmla="*/ 1255762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41172 w 2913264"/>
              <a:gd name="connsiteY12" fmla="*/ 1255762 h 1517019"/>
              <a:gd name="connsiteX13" fmla="*/ 2416629 w 2913264"/>
              <a:gd name="connsiteY13" fmla="*/ 1239433 h 1517019"/>
              <a:gd name="connsiteX14" fmla="*/ 2008415 w 2913264"/>
              <a:gd name="connsiteY14" fmla="*/ 1386390 h 1517019"/>
              <a:gd name="connsiteX15" fmla="*/ 1583872 w 2913264"/>
              <a:gd name="connsiteY15" fmla="*/ 1125133 h 1517019"/>
              <a:gd name="connsiteX16" fmla="*/ 1159329 w 2913264"/>
              <a:gd name="connsiteY16" fmla="*/ 1468034 h 1517019"/>
              <a:gd name="connsiteX17" fmla="*/ 914400 w 2913264"/>
              <a:gd name="connsiteY17" fmla="*/ 1517019 h 1517019"/>
              <a:gd name="connsiteX18" fmla="*/ 636815 w 2913264"/>
              <a:gd name="connsiteY18" fmla="*/ 1500690 h 1517019"/>
              <a:gd name="connsiteX19" fmla="*/ 391886 w 2913264"/>
              <a:gd name="connsiteY19" fmla="*/ 1353733 h 1517019"/>
              <a:gd name="connsiteX20" fmla="*/ 277586 w 2913264"/>
              <a:gd name="connsiteY20" fmla="*/ 1141462 h 1517019"/>
              <a:gd name="connsiteX21" fmla="*/ 277586 w 2913264"/>
              <a:gd name="connsiteY21" fmla="*/ 684262 h 1517019"/>
              <a:gd name="connsiteX22" fmla="*/ 0 w 2913264"/>
              <a:gd name="connsiteY22" fmla="*/ 357690 h 1517019"/>
              <a:gd name="connsiteX0" fmla="*/ 81643 w 3037114"/>
              <a:gd name="connsiteY0" fmla="*/ 194405 h 1517019"/>
              <a:gd name="connsiteX1" fmla="*/ 261258 w 3037114"/>
              <a:gd name="connsiteY1" fmla="*/ 14790 h 1517019"/>
              <a:gd name="connsiteX2" fmla="*/ 571500 w 3037114"/>
              <a:gd name="connsiteY2" fmla="*/ 47448 h 1517019"/>
              <a:gd name="connsiteX3" fmla="*/ 718458 w 3037114"/>
              <a:gd name="connsiteY3" fmla="*/ 341362 h 1517019"/>
              <a:gd name="connsiteX4" fmla="*/ 963386 w 3037114"/>
              <a:gd name="connsiteY4" fmla="*/ 243391 h 1517019"/>
              <a:gd name="connsiteX5" fmla="*/ 1224643 w 3037114"/>
              <a:gd name="connsiteY5" fmla="*/ 47448 h 1517019"/>
              <a:gd name="connsiteX6" fmla="*/ 1534885 w 3037114"/>
              <a:gd name="connsiteY6" fmla="*/ 96433 h 1517019"/>
              <a:gd name="connsiteX7" fmla="*/ 1747158 w 3037114"/>
              <a:gd name="connsiteY7" fmla="*/ 243390 h 1517019"/>
              <a:gd name="connsiteX8" fmla="*/ 2188029 w 3037114"/>
              <a:gd name="connsiteY8" fmla="*/ 194404 h 1517019"/>
              <a:gd name="connsiteX9" fmla="*/ 2677886 w 3037114"/>
              <a:gd name="connsiteY9" fmla="*/ 145419 h 1517019"/>
              <a:gd name="connsiteX10" fmla="*/ 2906486 w 3037114"/>
              <a:gd name="connsiteY10" fmla="*/ 520976 h 1517019"/>
              <a:gd name="connsiteX11" fmla="*/ 3037114 w 3037114"/>
              <a:gd name="connsiteY11" fmla="*/ 945518 h 1517019"/>
              <a:gd name="connsiteX12" fmla="*/ 2841172 w 3037114"/>
              <a:gd name="connsiteY12" fmla="*/ 1255762 h 1517019"/>
              <a:gd name="connsiteX13" fmla="*/ 2416629 w 3037114"/>
              <a:gd name="connsiteY13" fmla="*/ 1239433 h 1517019"/>
              <a:gd name="connsiteX14" fmla="*/ 2008415 w 3037114"/>
              <a:gd name="connsiteY14" fmla="*/ 1386390 h 1517019"/>
              <a:gd name="connsiteX15" fmla="*/ 1583872 w 3037114"/>
              <a:gd name="connsiteY15" fmla="*/ 1125133 h 1517019"/>
              <a:gd name="connsiteX16" fmla="*/ 1159329 w 3037114"/>
              <a:gd name="connsiteY16" fmla="*/ 1468034 h 1517019"/>
              <a:gd name="connsiteX17" fmla="*/ 914400 w 3037114"/>
              <a:gd name="connsiteY17" fmla="*/ 1517019 h 1517019"/>
              <a:gd name="connsiteX18" fmla="*/ 636815 w 3037114"/>
              <a:gd name="connsiteY18" fmla="*/ 1500690 h 1517019"/>
              <a:gd name="connsiteX19" fmla="*/ 391886 w 3037114"/>
              <a:gd name="connsiteY19" fmla="*/ 1353733 h 1517019"/>
              <a:gd name="connsiteX20" fmla="*/ 277586 w 3037114"/>
              <a:gd name="connsiteY20" fmla="*/ 1141462 h 1517019"/>
              <a:gd name="connsiteX21" fmla="*/ 277586 w 3037114"/>
              <a:gd name="connsiteY21" fmla="*/ 684262 h 1517019"/>
              <a:gd name="connsiteX22" fmla="*/ 0 w 3037114"/>
              <a:gd name="connsiteY22" fmla="*/ 357690 h 1517019"/>
              <a:gd name="connsiteX0" fmla="*/ 81643 w 2971800"/>
              <a:gd name="connsiteY0" fmla="*/ 194405 h 1517019"/>
              <a:gd name="connsiteX1" fmla="*/ 261258 w 2971800"/>
              <a:gd name="connsiteY1" fmla="*/ 14790 h 1517019"/>
              <a:gd name="connsiteX2" fmla="*/ 571500 w 2971800"/>
              <a:gd name="connsiteY2" fmla="*/ 47448 h 1517019"/>
              <a:gd name="connsiteX3" fmla="*/ 718458 w 2971800"/>
              <a:gd name="connsiteY3" fmla="*/ 341362 h 1517019"/>
              <a:gd name="connsiteX4" fmla="*/ 963386 w 2971800"/>
              <a:gd name="connsiteY4" fmla="*/ 243391 h 1517019"/>
              <a:gd name="connsiteX5" fmla="*/ 1224643 w 2971800"/>
              <a:gd name="connsiteY5" fmla="*/ 47448 h 1517019"/>
              <a:gd name="connsiteX6" fmla="*/ 1534885 w 2971800"/>
              <a:gd name="connsiteY6" fmla="*/ 96433 h 1517019"/>
              <a:gd name="connsiteX7" fmla="*/ 1747158 w 2971800"/>
              <a:gd name="connsiteY7" fmla="*/ 243390 h 1517019"/>
              <a:gd name="connsiteX8" fmla="*/ 2188029 w 2971800"/>
              <a:gd name="connsiteY8" fmla="*/ 194404 h 1517019"/>
              <a:gd name="connsiteX9" fmla="*/ 2677886 w 2971800"/>
              <a:gd name="connsiteY9" fmla="*/ 145419 h 1517019"/>
              <a:gd name="connsiteX10" fmla="*/ 2906486 w 2971800"/>
              <a:gd name="connsiteY10" fmla="*/ 520976 h 1517019"/>
              <a:gd name="connsiteX11" fmla="*/ 2971800 w 2971800"/>
              <a:gd name="connsiteY11" fmla="*/ 945518 h 1517019"/>
              <a:gd name="connsiteX12" fmla="*/ 2841172 w 2971800"/>
              <a:gd name="connsiteY12" fmla="*/ 1255762 h 1517019"/>
              <a:gd name="connsiteX13" fmla="*/ 2416629 w 2971800"/>
              <a:gd name="connsiteY13" fmla="*/ 1239433 h 1517019"/>
              <a:gd name="connsiteX14" fmla="*/ 2008415 w 2971800"/>
              <a:gd name="connsiteY14" fmla="*/ 1386390 h 1517019"/>
              <a:gd name="connsiteX15" fmla="*/ 1583872 w 2971800"/>
              <a:gd name="connsiteY15" fmla="*/ 1125133 h 1517019"/>
              <a:gd name="connsiteX16" fmla="*/ 1159329 w 2971800"/>
              <a:gd name="connsiteY16" fmla="*/ 1468034 h 1517019"/>
              <a:gd name="connsiteX17" fmla="*/ 914400 w 2971800"/>
              <a:gd name="connsiteY17" fmla="*/ 1517019 h 1517019"/>
              <a:gd name="connsiteX18" fmla="*/ 636815 w 2971800"/>
              <a:gd name="connsiteY18" fmla="*/ 1500690 h 1517019"/>
              <a:gd name="connsiteX19" fmla="*/ 391886 w 2971800"/>
              <a:gd name="connsiteY19" fmla="*/ 1353733 h 1517019"/>
              <a:gd name="connsiteX20" fmla="*/ 277586 w 2971800"/>
              <a:gd name="connsiteY20" fmla="*/ 1141462 h 1517019"/>
              <a:gd name="connsiteX21" fmla="*/ 277586 w 2971800"/>
              <a:gd name="connsiteY21" fmla="*/ 684262 h 1517019"/>
              <a:gd name="connsiteX22" fmla="*/ 0 w 2971800"/>
              <a:gd name="connsiteY22" fmla="*/ 357690 h 1517019"/>
              <a:gd name="connsiteX0" fmla="*/ 16328 w 2906485"/>
              <a:gd name="connsiteY0" fmla="*/ 194405 h 1517019"/>
              <a:gd name="connsiteX1" fmla="*/ 195943 w 2906485"/>
              <a:gd name="connsiteY1" fmla="*/ 14790 h 1517019"/>
              <a:gd name="connsiteX2" fmla="*/ 506185 w 2906485"/>
              <a:gd name="connsiteY2" fmla="*/ 47448 h 1517019"/>
              <a:gd name="connsiteX3" fmla="*/ 653143 w 2906485"/>
              <a:gd name="connsiteY3" fmla="*/ 341362 h 1517019"/>
              <a:gd name="connsiteX4" fmla="*/ 898071 w 2906485"/>
              <a:gd name="connsiteY4" fmla="*/ 243391 h 1517019"/>
              <a:gd name="connsiteX5" fmla="*/ 1159328 w 2906485"/>
              <a:gd name="connsiteY5" fmla="*/ 47448 h 1517019"/>
              <a:gd name="connsiteX6" fmla="*/ 1469570 w 2906485"/>
              <a:gd name="connsiteY6" fmla="*/ 96433 h 1517019"/>
              <a:gd name="connsiteX7" fmla="*/ 1681843 w 2906485"/>
              <a:gd name="connsiteY7" fmla="*/ 243390 h 1517019"/>
              <a:gd name="connsiteX8" fmla="*/ 2122714 w 2906485"/>
              <a:gd name="connsiteY8" fmla="*/ 194404 h 1517019"/>
              <a:gd name="connsiteX9" fmla="*/ 2612571 w 2906485"/>
              <a:gd name="connsiteY9" fmla="*/ 145419 h 1517019"/>
              <a:gd name="connsiteX10" fmla="*/ 2841171 w 2906485"/>
              <a:gd name="connsiteY10" fmla="*/ 520976 h 1517019"/>
              <a:gd name="connsiteX11" fmla="*/ 2906485 w 2906485"/>
              <a:gd name="connsiteY11" fmla="*/ 945518 h 1517019"/>
              <a:gd name="connsiteX12" fmla="*/ 2775857 w 2906485"/>
              <a:gd name="connsiteY12" fmla="*/ 1255762 h 1517019"/>
              <a:gd name="connsiteX13" fmla="*/ 2351314 w 2906485"/>
              <a:gd name="connsiteY13" fmla="*/ 1239433 h 1517019"/>
              <a:gd name="connsiteX14" fmla="*/ 1943100 w 2906485"/>
              <a:gd name="connsiteY14" fmla="*/ 1386390 h 1517019"/>
              <a:gd name="connsiteX15" fmla="*/ 1518557 w 2906485"/>
              <a:gd name="connsiteY15" fmla="*/ 1125133 h 1517019"/>
              <a:gd name="connsiteX16" fmla="*/ 1094014 w 2906485"/>
              <a:gd name="connsiteY16" fmla="*/ 1468034 h 1517019"/>
              <a:gd name="connsiteX17" fmla="*/ 849085 w 2906485"/>
              <a:gd name="connsiteY17" fmla="*/ 1517019 h 1517019"/>
              <a:gd name="connsiteX18" fmla="*/ 571500 w 2906485"/>
              <a:gd name="connsiteY18" fmla="*/ 1500690 h 1517019"/>
              <a:gd name="connsiteX19" fmla="*/ 326571 w 2906485"/>
              <a:gd name="connsiteY19" fmla="*/ 1353733 h 1517019"/>
              <a:gd name="connsiteX20" fmla="*/ 212271 w 2906485"/>
              <a:gd name="connsiteY20" fmla="*/ 1141462 h 1517019"/>
              <a:gd name="connsiteX21" fmla="*/ 212271 w 2906485"/>
              <a:gd name="connsiteY21" fmla="*/ 684262 h 1517019"/>
              <a:gd name="connsiteX22" fmla="*/ 0 w 2906485"/>
              <a:gd name="connsiteY22" fmla="*/ 341361 h 1517019"/>
              <a:gd name="connsiteX0" fmla="*/ 0 w 2906485"/>
              <a:gd name="connsiteY0" fmla="*/ 264496 h 1521795"/>
              <a:gd name="connsiteX1" fmla="*/ 195943 w 2906485"/>
              <a:gd name="connsiteY1" fmla="*/ 19566 h 1521795"/>
              <a:gd name="connsiteX2" fmla="*/ 506185 w 2906485"/>
              <a:gd name="connsiteY2" fmla="*/ 52224 h 1521795"/>
              <a:gd name="connsiteX3" fmla="*/ 653143 w 2906485"/>
              <a:gd name="connsiteY3" fmla="*/ 346138 h 1521795"/>
              <a:gd name="connsiteX4" fmla="*/ 898071 w 2906485"/>
              <a:gd name="connsiteY4" fmla="*/ 248167 h 1521795"/>
              <a:gd name="connsiteX5" fmla="*/ 1159328 w 2906485"/>
              <a:gd name="connsiteY5" fmla="*/ 52224 h 1521795"/>
              <a:gd name="connsiteX6" fmla="*/ 1469570 w 2906485"/>
              <a:gd name="connsiteY6" fmla="*/ 101209 h 1521795"/>
              <a:gd name="connsiteX7" fmla="*/ 1681843 w 2906485"/>
              <a:gd name="connsiteY7" fmla="*/ 248166 h 1521795"/>
              <a:gd name="connsiteX8" fmla="*/ 2122714 w 2906485"/>
              <a:gd name="connsiteY8" fmla="*/ 199180 h 1521795"/>
              <a:gd name="connsiteX9" fmla="*/ 2612571 w 2906485"/>
              <a:gd name="connsiteY9" fmla="*/ 150195 h 1521795"/>
              <a:gd name="connsiteX10" fmla="*/ 2841171 w 2906485"/>
              <a:gd name="connsiteY10" fmla="*/ 525752 h 1521795"/>
              <a:gd name="connsiteX11" fmla="*/ 2906485 w 2906485"/>
              <a:gd name="connsiteY11" fmla="*/ 950294 h 1521795"/>
              <a:gd name="connsiteX12" fmla="*/ 2775857 w 2906485"/>
              <a:gd name="connsiteY12" fmla="*/ 1260538 h 1521795"/>
              <a:gd name="connsiteX13" fmla="*/ 2351314 w 2906485"/>
              <a:gd name="connsiteY13" fmla="*/ 1244209 h 1521795"/>
              <a:gd name="connsiteX14" fmla="*/ 1943100 w 2906485"/>
              <a:gd name="connsiteY14" fmla="*/ 1391166 h 1521795"/>
              <a:gd name="connsiteX15" fmla="*/ 1518557 w 2906485"/>
              <a:gd name="connsiteY15" fmla="*/ 1129909 h 1521795"/>
              <a:gd name="connsiteX16" fmla="*/ 1094014 w 2906485"/>
              <a:gd name="connsiteY16" fmla="*/ 1472810 h 1521795"/>
              <a:gd name="connsiteX17" fmla="*/ 849085 w 2906485"/>
              <a:gd name="connsiteY17" fmla="*/ 1521795 h 1521795"/>
              <a:gd name="connsiteX18" fmla="*/ 571500 w 2906485"/>
              <a:gd name="connsiteY18" fmla="*/ 1505466 h 1521795"/>
              <a:gd name="connsiteX19" fmla="*/ 326571 w 2906485"/>
              <a:gd name="connsiteY19" fmla="*/ 1358509 h 1521795"/>
              <a:gd name="connsiteX20" fmla="*/ 212271 w 2906485"/>
              <a:gd name="connsiteY20" fmla="*/ 1146238 h 1521795"/>
              <a:gd name="connsiteX21" fmla="*/ 212271 w 2906485"/>
              <a:gd name="connsiteY21" fmla="*/ 689038 h 1521795"/>
              <a:gd name="connsiteX22" fmla="*/ 0 w 2906485"/>
              <a:gd name="connsiteY22" fmla="*/ 346137 h 152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6485" h="1521795">
                <a:moveTo>
                  <a:pt x="0" y="264496"/>
                </a:moveTo>
                <a:cubicBezTo>
                  <a:pt x="48986" y="186935"/>
                  <a:pt x="111579" y="54945"/>
                  <a:pt x="195943" y="19566"/>
                </a:cubicBezTo>
                <a:cubicBezTo>
                  <a:pt x="280307" y="-15813"/>
                  <a:pt x="429985" y="-2205"/>
                  <a:pt x="506185" y="52224"/>
                </a:cubicBezTo>
                <a:cubicBezTo>
                  <a:pt x="582385" y="106653"/>
                  <a:pt x="587829" y="313481"/>
                  <a:pt x="653143" y="346138"/>
                </a:cubicBezTo>
                <a:cubicBezTo>
                  <a:pt x="718457" y="378795"/>
                  <a:pt x="813707" y="297153"/>
                  <a:pt x="898071" y="248167"/>
                </a:cubicBezTo>
                <a:cubicBezTo>
                  <a:pt x="982435" y="199181"/>
                  <a:pt x="1064078" y="76717"/>
                  <a:pt x="1159328" y="52224"/>
                </a:cubicBezTo>
                <a:cubicBezTo>
                  <a:pt x="1254578" y="27731"/>
                  <a:pt x="1382484" y="68552"/>
                  <a:pt x="1469570" y="101209"/>
                </a:cubicBezTo>
                <a:cubicBezTo>
                  <a:pt x="1556656" y="133866"/>
                  <a:pt x="1572986" y="231837"/>
                  <a:pt x="1681843" y="248166"/>
                </a:cubicBezTo>
                <a:cubicBezTo>
                  <a:pt x="1790700" y="264495"/>
                  <a:pt x="1967593" y="215509"/>
                  <a:pt x="2122714" y="199180"/>
                </a:cubicBezTo>
                <a:cubicBezTo>
                  <a:pt x="2277835" y="182852"/>
                  <a:pt x="2492828" y="95766"/>
                  <a:pt x="2612571" y="150195"/>
                </a:cubicBezTo>
                <a:cubicBezTo>
                  <a:pt x="2732314" y="204624"/>
                  <a:pt x="2792185" y="392402"/>
                  <a:pt x="2841171" y="525752"/>
                </a:cubicBezTo>
                <a:cubicBezTo>
                  <a:pt x="2890157" y="659102"/>
                  <a:pt x="2906485" y="950294"/>
                  <a:pt x="2906485" y="950294"/>
                </a:cubicBezTo>
                <a:cubicBezTo>
                  <a:pt x="2841171" y="1053709"/>
                  <a:pt x="2868385" y="1211552"/>
                  <a:pt x="2775857" y="1260538"/>
                </a:cubicBezTo>
                <a:cubicBezTo>
                  <a:pt x="2683329" y="1309524"/>
                  <a:pt x="2490107" y="1222438"/>
                  <a:pt x="2351314" y="1244209"/>
                </a:cubicBezTo>
                <a:cubicBezTo>
                  <a:pt x="2212521" y="1265980"/>
                  <a:pt x="2081893" y="1410216"/>
                  <a:pt x="1943100" y="1391166"/>
                </a:cubicBezTo>
                <a:cubicBezTo>
                  <a:pt x="1804307" y="1372116"/>
                  <a:pt x="1660071" y="1116302"/>
                  <a:pt x="1518557" y="1129909"/>
                </a:cubicBezTo>
                <a:cubicBezTo>
                  <a:pt x="1377043" y="1143516"/>
                  <a:pt x="1205593" y="1407496"/>
                  <a:pt x="1094014" y="1472810"/>
                </a:cubicBezTo>
                <a:cubicBezTo>
                  <a:pt x="982435" y="1538124"/>
                  <a:pt x="936171" y="1516352"/>
                  <a:pt x="849085" y="1521795"/>
                </a:cubicBezTo>
                <a:lnTo>
                  <a:pt x="571500" y="1505466"/>
                </a:lnTo>
                <a:cubicBezTo>
                  <a:pt x="484414" y="1478252"/>
                  <a:pt x="386442" y="1418380"/>
                  <a:pt x="326571" y="1358509"/>
                </a:cubicBezTo>
                <a:cubicBezTo>
                  <a:pt x="266700" y="1298638"/>
                  <a:pt x="231321" y="1257816"/>
                  <a:pt x="212271" y="1146238"/>
                </a:cubicBezTo>
                <a:cubicBezTo>
                  <a:pt x="193221" y="1034660"/>
                  <a:pt x="247649" y="822388"/>
                  <a:pt x="212271" y="689038"/>
                </a:cubicBezTo>
                <a:cubicBezTo>
                  <a:pt x="176893" y="555688"/>
                  <a:pt x="57831" y="414173"/>
                  <a:pt x="0" y="346137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69160F6-203B-E445-A344-31DFB0587E1E}"/>
              </a:ext>
            </a:extLst>
          </p:cNvPr>
          <p:cNvSpPr/>
          <p:nvPr/>
        </p:nvSpPr>
        <p:spPr>
          <a:xfrm>
            <a:off x="6282447" y="2803559"/>
            <a:ext cx="2788231" cy="1786605"/>
          </a:xfrm>
          <a:custGeom>
            <a:avLst/>
            <a:gdLst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493910 w 2788231"/>
              <a:gd name="connsiteY17" fmla="*/ 1703127 h 1786605"/>
              <a:gd name="connsiteX18" fmla="*/ 297967 w 2788231"/>
              <a:gd name="connsiteY18" fmla="*/ 1278584 h 1786605"/>
              <a:gd name="connsiteX19" fmla="*/ 69367 w 2788231"/>
              <a:gd name="connsiteY19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8231" h="1786605">
                <a:moveTo>
                  <a:pt x="36710" y="984670"/>
                </a:moveTo>
                <a:cubicBezTo>
                  <a:pt x="13578" y="897584"/>
                  <a:pt x="-9554" y="810498"/>
                  <a:pt x="4053" y="739741"/>
                </a:cubicBezTo>
                <a:cubicBezTo>
                  <a:pt x="17660" y="668984"/>
                  <a:pt x="66646" y="598227"/>
                  <a:pt x="118353" y="560127"/>
                </a:cubicBezTo>
                <a:cubicBezTo>
                  <a:pt x="170060" y="522027"/>
                  <a:pt x="235375" y="519305"/>
                  <a:pt x="314296" y="511141"/>
                </a:cubicBezTo>
                <a:cubicBezTo>
                  <a:pt x="393217" y="502977"/>
                  <a:pt x="507518" y="527469"/>
                  <a:pt x="591882" y="511141"/>
                </a:cubicBezTo>
                <a:cubicBezTo>
                  <a:pt x="676246" y="494813"/>
                  <a:pt x="733396" y="429498"/>
                  <a:pt x="820482" y="413170"/>
                </a:cubicBezTo>
                <a:cubicBezTo>
                  <a:pt x="907568" y="396841"/>
                  <a:pt x="1040918" y="462156"/>
                  <a:pt x="1114396" y="413170"/>
                </a:cubicBezTo>
                <a:cubicBezTo>
                  <a:pt x="1187875" y="364184"/>
                  <a:pt x="1201482" y="187291"/>
                  <a:pt x="1261353" y="119255"/>
                </a:cubicBezTo>
                <a:cubicBezTo>
                  <a:pt x="1321224" y="51219"/>
                  <a:pt x="1375653" y="-19538"/>
                  <a:pt x="1473624" y="4955"/>
                </a:cubicBezTo>
                <a:cubicBezTo>
                  <a:pt x="1571596" y="29448"/>
                  <a:pt x="1732161" y="233555"/>
                  <a:pt x="1849182" y="266212"/>
                </a:cubicBezTo>
                <a:cubicBezTo>
                  <a:pt x="1966203" y="298869"/>
                  <a:pt x="2050567" y="228112"/>
                  <a:pt x="2175753" y="200898"/>
                </a:cubicBezTo>
                <a:cubicBezTo>
                  <a:pt x="2300939" y="173684"/>
                  <a:pt x="2505046" y="75713"/>
                  <a:pt x="2600296" y="102927"/>
                </a:cubicBezTo>
                <a:cubicBezTo>
                  <a:pt x="2695546" y="130141"/>
                  <a:pt x="2717317" y="217227"/>
                  <a:pt x="2747253" y="364184"/>
                </a:cubicBezTo>
                <a:cubicBezTo>
                  <a:pt x="2777189" y="511141"/>
                  <a:pt x="2801681" y="777842"/>
                  <a:pt x="2779910" y="984670"/>
                </a:cubicBezTo>
                <a:cubicBezTo>
                  <a:pt x="2758139" y="1191498"/>
                  <a:pt x="2779910" y="1471805"/>
                  <a:pt x="2616624" y="1605155"/>
                </a:cubicBezTo>
                <a:cubicBezTo>
                  <a:pt x="2453338" y="1738505"/>
                  <a:pt x="2153981" y="1768441"/>
                  <a:pt x="1800196" y="1784770"/>
                </a:cubicBezTo>
                <a:cubicBezTo>
                  <a:pt x="1446411" y="1801099"/>
                  <a:pt x="493910" y="1703127"/>
                  <a:pt x="493910" y="1703127"/>
                </a:cubicBezTo>
                <a:cubicBezTo>
                  <a:pt x="346954" y="1594270"/>
                  <a:pt x="363281" y="1420098"/>
                  <a:pt x="297967" y="1278584"/>
                </a:cubicBezTo>
                <a:cubicBezTo>
                  <a:pt x="227210" y="1175170"/>
                  <a:pt x="148288" y="1128905"/>
                  <a:pt x="69367" y="108264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14965-8EF4-8140-90B9-7CCF5E612BC8}"/>
              </a:ext>
            </a:extLst>
          </p:cNvPr>
          <p:cNvSpPr/>
          <p:nvPr/>
        </p:nvSpPr>
        <p:spPr>
          <a:xfrm>
            <a:off x="4425940" y="567454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58488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A25E1-95B6-EB40-AAD4-B13A77053986}"/>
              </a:ext>
            </a:extLst>
          </p:cNvPr>
          <p:cNvGrpSpPr/>
          <p:nvPr/>
        </p:nvGrpSpPr>
        <p:grpSpPr>
          <a:xfrm>
            <a:off x="762639" y="9440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AF7A06B-2429-104A-884C-23A42FB455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4ADE7C-CF14-6D41-97EE-5583DD8D0C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F0D2993-5DA7-324D-AA0C-FE72B3B6619C}"/>
              </a:ext>
            </a:extLst>
          </p:cNvPr>
          <p:cNvSpPr txBox="1"/>
          <p:nvPr/>
        </p:nvSpPr>
        <p:spPr>
          <a:xfrm>
            <a:off x="1422835" y="1169184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A64B3F-4B24-614E-B402-0159D66BB3B1}"/>
              </a:ext>
            </a:extLst>
          </p:cNvPr>
          <p:cNvGrpSpPr/>
          <p:nvPr/>
        </p:nvGrpSpPr>
        <p:grpSpPr>
          <a:xfrm>
            <a:off x="583023" y="2206289"/>
            <a:ext cx="10833530" cy="2630812"/>
            <a:chOff x="776085" y="2239825"/>
            <a:chExt cx="10833530" cy="26308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238DEE-A274-344C-9B1E-3E2625D9A683}"/>
                </a:ext>
              </a:extLst>
            </p:cNvPr>
            <p:cNvSpPr txBox="1"/>
            <p:nvPr/>
          </p:nvSpPr>
          <p:spPr>
            <a:xfrm>
              <a:off x="776086" y="2239825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a. Số 87 gồm 8 chục và 7 đơn vị viết là: 87  =  80  +  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467B36-DEF6-ED43-9A33-AB2B470AA977}"/>
                </a:ext>
              </a:extLst>
            </p:cNvPr>
            <p:cNvSpPr txBox="1"/>
            <p:nvPr/>
          </p:nvSpPr>
          <p:spPr>
            <a:xfrm>
              <a:off x="776085" y="3268618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b. Số 45 gồm       chục và      đơn vị viết là: 45 =         </a:t>
              </a:r>
              <a:r>
                <a:rPr lang="en-US" sz="3200" dirty="0"/>
                <a:t> </a:t>
              </a:r>
              <a:r>
                <a:rPr lang="en-VN" sz="3200" dirty="0"/>
                <a:t>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12AA2E-89E2-E14E-B3CB-18AE457DA15D}"/>
                </a:ext>
              </a:extLst>
            </p:cNvPr>
            <p:cNvSpPr txBox="1"/>
            <p:nvPr/>
          </p:nvSpPr>
          <p:spPr>
            <a:xfrm>
              <a:off x="776085" y="4285862"/>
              <a:ext cx="10833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c. Số 63 gồm      chục và       đơn vị viết là:        =    </a:t>
              </a:r>
              <a:r>
                <a:rPr lang="en-US" sz="3200" dirty="0"/>
                <a:t>             </a:t>
              </a:r>
              <a:r>
                <a:rPr lang="en-VN" sz="3200" dirty="0"/>
                <a:t>+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E81E4F7-491E-8D40-8167-B5AFD41D918B}"/>
                </a:ext>
              </a:extLst>
            </p:cNvPr>
            <p:cNvSpPr/>
            <p:nvPr/>
          </p:nvSpPr>
          <p:spPr>
            <a:xfrm>
              <a:off x="3059462" y="32326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246576B-7A4E-6647-BE20-0F3B09450812}"/>
                </a:ext>
              </a:extLst>
            </p:cNvPr>
            <p:cNvSpPr/>
            <p:nvPr/>
          </p:nvSpPr>
          <p:spPr>
            <a:xfrm>
              <a:off x="4905684" y="32527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0079D44-1CA8-A64A-A930-4D5E836BDFD3}"/>
                </a:ext>
              </a:extLst>
            </p:cNvPr>
            <p:cNvSpPr/>
            <p:nvPr/>
          </p:nvSpPr>
          <p:spPr>
            <a:xfrm>
              <a:off x="8538642" y="3252082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19BB712-B59C-4D41-814C-C84B9D504771}"/>
                </a:ext>
              </a:extLst>
            </p:cNvPr>
            <p:cNvSpPr/>
            <p:nvPr/>
          </p:nvSpPr>
          <p:spPr>
            <a:xfrm>
              <a:off x="9699707" y="3235609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B244F33-0998-2A48-BE6A-5B9835CB7A25}"/>
                </a:ext>
              </a:extLst>
            </p:cNvPr>
            <p:cNvSpPr/>
            <p:nvPr/>
          </p:nvSpPr>
          <p:spPr>
            <a:xfrm>
              <a:off x="2955515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04DC86E-A89A-244D-9335-CD97EB5B6344}"/>
                </a:ext>
              </a:extLst>
            </p:cNvPr>
            <p:cNvSpPr/>
            <p:nvPr/>
          </p:nvSpPr>
          <p:spPr>
            <a:xfrm>
              <a:off x="4811364" y="42745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ED4B951-82A3-C147-A4FA-7E3E4BDA9C7B}"/>
                </a:ext>
              </a:extLst>
            </p:cNvPr>
            <p:cNvSpPr/>
            <p:nvPr/>
          </p:nvSpPr>
          <p:spPr>
            <a:xfrm>
              <a:off x="9259201" y="4268059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B2F584F-3130-1B45-A2C7-99D720E24653}"/>
                </a:ext>
              </a:extLst>
            </p:cNvPr>
            <p:cNvSpPr/>
            <p:nvPr/>
          </p:nvSpPr>
          <p:spPr>
            <a:xfrm>
              <a:off x="10536972" y="4259236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 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DC92C91-5026-C746-8277-80A109D6FD62}"/>
                </a:ext>
              </a:extLst>
            </p:cNvPr>
            <p:cNvSpPr/>
            <p:nvPr/>
          </p:nvSpPr>
          <p:spPr>
            <a:xfrm>
              <a:off x="8118209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4CDC42-2136-E04B-99FF-5531BE9FF064}"/>
              </a:ext>
            </a:extLst>
          </p:cNvPr>
          <p:cNvSpPr/>
          <p:nvPr/>
        </p:nvSpPr>
        <p:spPr>
          <a:xfrm>
            <a:off x="2866395" y="3196331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F44DE9-6591-2947-BADA-0F7259122A3E}"/>
              </a:ext>
            </a:extLst>
          </p:cNvPr>
          <p:cNvSpPr/>
          <p:nvPr/>
        </p:nvSpPr>
        <p:spPr>
          <a:xfrm>
            <a:off x="4702992" y="321854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E4F3D46-B651-C942-90D4-8D41546AE86B}"/>
              </a:ext>
            </a:extLst>
          </p:cNvPr>
          <p:cNvSpPr/>
          <p:nvPr/>
        </p:nvSpPr>
        <p:spPr>
          <a:xfrm>
            <a:off x="8327400" y="3217824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306ED25-B644-B94B-8793-6272A31FC4CA}"/>
              </a:ext>
            </a:extLst>
          </p:cNvPr>
          <p:cNvSpPr/>
          <p:nvPr/>
        </p:nvSpPr>
        <p:spPr>
          <a:xfrm>
            <a:off x="9501457" y="3199428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5A59923-C04F-C74A-B4F5-8FAAE2F488BF}"/>
              </a:ext>
            </a:extLst>
          </p:cNvPr>
          <p:cNvSpPr/>
          <p:nvPr/>
        </p:nvSpPr>
        <p:spPr>
          <a:xfrm>
            <a:off x="2772128" y="422099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0C59101-F197-354C-8BBF-62AB4D4C93B9}"/>
              </a:ext>
            </a:extLst>
          </p:cNvPr>
          <p:cNvSpPr/>
          <p:nvPr/>
        </p:nvSpPr>
        <p:spPr>
          <a:xfrm>
            <a:off x="4608727" y="423633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2C4D28-FDC8-0A44-8084-26CD61C1D928}"/>
              </a:ext>
            </a:extLst>
          </p:cNvPr>
          <p:cNvSpPr/>
          <p:nvPr/>
        </p:nvSpPr>
        <p:spPr>
          <a:xfrm>
            <a:off x="7678034" y="4224233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E2B963C-9385-3843-83E4-3812BF1181CB}"/>
              </a:ext>
            </a:extLst>
          </p:cNvPr>
          <p:cNvSpPr/>
          <p:nvPr/>
        </p:nvSpPr>
        <p:spPr>
          <a:xfrm>
            <a:off x="8823660" y="4234523"/>
            <a:ext cx="798719" cy="569859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F6F74AA-F32D-464F-B835-E41880D323EE}"/>
              </a:ext>
            </a:extLst>
          </p:cNvPr>
          <p:cNvSpPr/>
          <p:nvPr/>
        </p:nvSpPr>
        <p:spPr>
          <a:xfrm>
            <a:off x="10340539" y="4220948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470396" y="422447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200" dirty="0"/>
              <a:t>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83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5089C6-DAD4-A74C-984F-1D72E38B296E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BACF7D-3785-3644-BEB3-70C2F8D73CE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7C63C6-8B50-1A4E-AF93-6DADB878E88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71C3572-4773-5845-8935-EAEE356CB8D1}"/>
              </a:ext>
            </a:extLst>
          </p:cNvPr>
          <p:cNvGraphicFramePr>
            <a:graphicFrameLocks noGrp="1"/>
          </p:cNvGraphicFramePr>
          <p:nvPr/>
        </p:nvGraphicFramePr>
        <p:xfrm>
          <a:off x="4262907" y="863391"/>
          <a:ext cx="6593990" cy="560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1225724933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15656575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92274537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6435739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93727438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1882188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73845417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193092818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7884482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97187492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3350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68964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7658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92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7539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518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6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788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92785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290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BF99BE-0C6E-1A4F-BDC1-A3D03DE92D1B}"/>
              </a:ext>
            </a:extLst>
          </p:cNvPr>
          <p:cNvSpPr txBox="1"/>
          <p:nvPr/>
        </p:nvSpPr>
        <p:spPr>
          <a:xfrm>
            <a:off x="1209645" y="1247510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35C8B-677C-CD4C-AC65-06196ACA3AE3}"/>
              </a:ext>
            </a:extLst>
          </p:cNvPr>
          <p:cNvSpPr txBox="1"/>
          <p:nvPr/>
        </p:nvSpPr>
        <p:spPr>
          <a:xfrm>
            <a:off x="1209645" y="2706722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DB934-5543-7545-B5B4-46E8E2614B31}"/>
              </a:ext>
            </a:extLst>
          </p:cNvPr>
          <p:cNvSpPr txBox="1"/>
          <p:nvPr/>
        </p:nvSpPr>
        <p:spPr>
          <a:xfrm>
            <a:off x="1209645" y="4182433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90EA1-47CE-974F-9DC0-E411694E52EC}"/>
              </a:ext>
            </a:extLst>
          </p:cNvPr>
          <p:cNvSpPr txBox="1"/>
          <p:nvPr/>
        </p:nvSpPr>
        <p:spPr>
          <a:xfrm>
            <a:off x="1209645" y="564164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C86406-2BA1-884F-873B-EEEF27846710}"/>
              </a:ext>
            </a:extLst>
          </p:cNvPr>
          <p:cNvGraphicFramePr>
            <a:graphicFrameLocks noGrp="1"/>
          </p:cNvGraphicFramePr>
          <p:nvPr/>
        </p:nvGraphicFramePr>
        <p:xfrm>
          <a:off x="5580887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583236-7FFF-834B-A3D1-2894EA22C6E3}"/>
              </a:ext>
            </a:extLst>
          </p:cNvPr>
          <p:cNvGraphicFramePr>
            <a:graphicFrameLocks noGrp="1"/>
          </p:cNvGraphicFramePr>
          <p:nvPr/>
        </p:nvGraphicFramePr>
        <p:xfrm>
          <a:off x="6900503" y="198243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5A5B6DB-945D-7E4D-BF3B-E84A72DF3F6D}"/>
              </a:ext>
            </a:extLst>
          </p:cNvPr>
          <p:cNvGraphicFramePr>
            <a:graphicFrameLocks noGrp="1"/>
          </p:cNvGraphicFramePr>
          <p:nvPr/>
        </p:nvGraphicFramePr>
        <p:xfrm>
          <a:off x="8219301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994AF86-C309-264B-9587-3C14B1F3E173}"/>
              </a:ext>
            </a:extLst>
          </p:cNvPr>
          <p:cNvGraphicFramePr>
            <a:graphicFrameLocks noGrp="1"/>
          </p:cNvGraphicFramePr>
          <p:nvPr/>
        </p:nvGraphicFramePr>
        <p:xfrm>
          <a:off x="6900503" y="422193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CB1249C-CC5D-9F48-8BCB-847E804BC394}"/>
              </a:ext>
            </a:extLst>
          </p:cNvPr>
          <p:cNvSpPr txBox="1"/>
          <p:nvPr/>
        </p:nvSpPr>
        <p:spPr>
          <a:xfrm>
            <a:off x="1513785" y="319527"/>
            <a:ext cx="908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a. Hãy lắp 4 miếng bìa A, B, C, D vào vị trí thích hợp trong bảng.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607F6C-1F62-A842-8185-3D6A99FF2C0B}"/>
              </a:ext>
            </a:extLst>
          </p:cNvPr>
          <p:cNvGraphicFramePr>
            <a:graphicFrameLocks noGrp="1"/>
          </p:cNvGraphicFramePr>
          <p:nvPr/>
        </p:nvGraphicFramePr>
        <p:xfrm>
          <a:off x="1916453" y="97627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4A0710-4ED4-5348-BC02-A859B9DE6886}"/>
              </a:ext>
            </a:extLst>
          </p:cNvPr>
          <p:cNvGraphicFramePr>
            <a:graphicFrameLocks noGrp="1"/>
          </p:cNvGraphicFramePr>
          <p:nvPr/>
        </p:nvGraphicFramePr>
        <p:xfrm>
          <a:off x="1916453" y="240810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BE3F98-2AB4-F943-A46F-7EB3BB71BCCC}"/>
              </a:ext>
            </a:extLst>
          </p:cNvPr>
          <p:cNvGraphicFramePr>
            <a:graphicFrameLocks noGrp="1"/>
          </p:cNvGraphicFramePr>
          <p:nvPr/>
        </p:nvGraphicFramePr>
        <p:xfrm>
          <a:off x="1916453" y="383993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F9782D-0251-9949-B92A-E5041D1F271D}"/>
              </a:ext>
            </a:extLst>
          </p:cNvPr>
          <p:cNvGraphicFramePr>
            <a:graphicFrameLocks noGrp="1"/>
          </p:cNvGraphicFramePr>
          <p:nvPr/>
        </p:nvGraphicFramePr>
        <p:xfrm>
          <a:off x="1916453" y="530030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3A58D7E-69DD-2B47-998C-7C0C14BB3C87}"/>
              </a:ext>
            </a:extLst>
          </p:cNvPr>
          <p:cNvSpPr/>
          <p:nvPr/>
        </p:nvSpPr>
        <p:spPr>
          <a:xfrm>
            <a:off x="6899908" y="4213910"/>
            <a:ext cx="1318798" cy="1120462"/>
          </a:xfrm>
          <a:prstGeom prst="rect">
            <a:avLst/>
          </a:prstGeom>
          <a:solidFill>
            <a:srgbClr val="7030A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F7F18A-5E2A-1842-A183-A383893A4C06}"/>
              </a:ext>
            </a:extLst>
          </p:cNvPr>
          <p:cNvSpPr/>
          <p:nvPr/>
        </p:nvSpPr>
        <p:spPr>
          <a:xfrm>
            <a:off x="8217665" y="3085107"/>
            <a:ext cx="1318798" cy="1120462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07CF74-D085-6E44-A231-8BCE45A42B5F}"/>
              </a:ext>
            </a:extLst>
          </p:cNvPr>
          <p:cNvSpPr/>
          <p:nvPr/>
        </p:nvSpPr>
        <p:spPr>
          <a:xfrm>
            <a:off x="6884986" y="1969367"/>
            <a:ext cx="1318798" cy="112046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7EBFE-ADE1-E545-ABF0-8B2A761FFAB9}"/>
              </a:ext>
            </a:extLst>
          </p:cNvPr>
          <p:cNvSpPr/>
          <p:nvPr/>
        </p:nvSpPr>
        <p:spPr>
          <a:xfrm>
            <a:off x="5560289" y="3101469"/>
            <a:ext cx="1318798" cy="112046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608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88ECDE-E376-2C45-AFE7-0D90B0784E17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1D3CD2B-B2AE-2F42-8E9F-652ED3DDF0C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EC4EBA-B0AD-514F-AB00-21AD062894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DD2312-45F7-8E44-AAB5-86D4482503EB}"/>
              </a:ext>
            </a:extLst>
          </p:cNvPr>
          <p:cNvSpPr txBox="1"/>
          <p:nvPr/>
        </p:nvSpPr>
        <p:spPr>
          <a:xfrm>
            <a:off x="1513785" y="319527"/>
            <a:ext cx="90875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b. Tìm số lớn nhất ở mỗi miếng bìa A, B, C, 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B56D5-79FB-234F-8518-258E18E99F33}"/>
              </a:ext>
            </a:extLst>
          </p:cNvPr>
          <p:cNvSpPr txBox="1"/>
          <p:nvPr/>
        </p:nvSpPr>
        <p:spPr>
          <a:xfrm>
            <a:off x="203306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F61B6-F780-8E43-ACB4-67DF6C7C0783}"/>
              </a:ext>
            </a:extLst>
          </p:cNvPr>
          <p:cNvSpPr txBox="1"/>
          <p:nvPr/>
        </p:nvSpPr>
        <p:spPr>
          <a:xfrm>
            <a:off x="414761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69B69-1891-3242-A33B-EBD78CB1EC43}"/>
              </a:ext>
            </a:extLst>
          </p:cNvPr>
          <p:cNvSpPr txBox="1"/>
          <p:nvPr/>
        </p:nvSpPr>
        <p:spPr>
          <a:xfrm>
            <a:off x="634480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0B342-FC57-5A4C-90AF-A22D23E8B74B}"/>
              </a:ext>
            </a:extLst>
          </p:cNvPr>
          <p:cNvSpPr txBox="1"/>
          <p:nvPr/>
        </p:nvSpPr>
        <p:spPr>
          <a:xfrm>
            <a:off x="845121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C558513-169F-0B46-8897-9E5642674182}"/>
              </a:ext>
            </a:extLst>
          </p:cNvPr>
          <p:cNvGraphicFramePr>
            <a:graphicFrameLocks noGrp="1"/>
          </p:cNvGraphicFramePr>
          <p:nvPr/>
        </p:nvGraphicFramePr>
        <p:xfrm>
          <a:off x="164460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22F407B-8E24-4F4B-918C-155A27B32013}"/>
              </a:ext>
            </a:extLst>
          </p:cNvPr>
          <p:cNvGraphicFramePr>
            <a:graphicFrameLocks noGrp="1"/>
          </p:cNvGraphicFramePr>
          <p:nvPr/>
        </p:nvGraphicFramePr>
        <p:xfrm>
          <a:off x="375915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AC5093-0032-2341-83D6-F94F6958C3F7}"/>
              </a:ext>
            </a:extLst>
          </p:cNvPr>
          <p:cNvGraphicFramePr>
            <a:graphicFrameLocks noGrp="1"/>
          </p:cNvGraphicFramePr>
          <p:nvPr/>
        </p:nvGraphicFramePr>
        <p:xfrm>
          <a:off x="5910953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A1B0C0-B236-4440-BAFA-F0884B481D7B}"/>
              </a:ext>
            </a:extLst>
          </p:cNvPr>
          <p:cNvGraphicFramePr>
            <a:graphicFrameLocks noGrp="1"/>
          </p:cNvGraphicFramePr>
          <p:nvPr/>
        </p:nvGraphicFramePr>
        <p:xfrm>
          <a:off x="8062752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E8EF018-A8B8-F042-A140-8F59CA8C41F0}"/>
              </a:ext>
            </a:extLst>
          </p:cNvPr>
          <p:cNvSpPr/>
          <p:nvPr/>
        </p:nvSpPr>
        <p:spPr>
          <a:xfrm>
            <a:off x="2372161" y="218332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B57A09-420C-1141-A65C-C740E36EB2E1}"/>
              </a:ext>
            </a:extLst>
          </p:cNvPr>
          <p:cNvSpPr/>
          <p:nvPr/>
        </p:nvSpPr>
        <p:spPr>
          <a:xfrm>
            <a:off x="1644604" y="3606631"/>
            <a:ext cx="9272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VN" sz="2400" dirty="0">
                <a:solidFill>
                  <a:prstClr val="black"/>
                </a:solidFill>
              </a:rPr>
              <a:t>Sắp xếp các số        </a:t>
            </a:r>
            <a:r>
              <a:rPr lang="en-US" sz="2400" dirty="0">
                <a:solidFill>
                  <a:prstClr val="black"/>
                </a:solidFill>
              </a:rPr>
              <a:t>       </a:t>
            </a:r>
            <a:r>
              <a:rPr lang="en-VN" sz="2400" dirty="0">
                <a:solidFill>
                  <a:prstClr val="black"/>
                </a:solidFill>
              </a:rPr>
              <a:t> ,        </a:t>
            </a:r>
            <a:r>
              <a:rPr lang="en-US" sz="2400" dirty="0">
                <a:solidFill>
                  <a:prstClr val="black"/>
                </a:solidFill>
              </a:rPr>
              <a:t>  </a:t>
            </a:r>
            <a:r>
              <a:rPr lang="en-VN" sz="2400" dirty="0">
                <a:solidFill>
                  <a:prstClr val="black"/>
                </a:solidFill>
              </a:rPr>
              <a:t> ,      </a:t>
            </a:r>
            <a:r>
              <a:rPr lang="en-US" sz="2400">
                <a:solidFill>
                  <a:prstClr val="black"/>
                </a:solidFill>
              </a:rPr>
              <a:t>     </a:t>
            </a:r>
            <a:r>
              <a:rPr lang="en-VN" sz="2400">
                <a:solidFill>
                  <a:prstClr val="black"/>
                </a:solidFill>
              </a:rPr>
              <a:t> </a:t>
            </a:r>
            <a:r>
              <a:rPr lang="en-VN" sz="2400" dirty="0">
                <a:solidFill>
                  <a:prstClr val="black"/>
                </a:solidFill>
              </a:rPr>
              <a:t>,         </a:t>
            </a:r>
            <a:r>
              <a:rPr lang="en-US" sz="2400" dirty="0">
                <a:solidFill>
                  <a:prstClr val="black"/>
                </a:solidFill>
              </a:rPr>
              <a:t>    </a:t>
            </a:r>
            <a:r>
              <a:rPr lang="en-VN" sz="2400" dirty="0">
                <a:solidFill>
                  <a:prstClr val="black"/>
                </a:solidFill>
              </a:rPr>
              <a:t>theo thứ tự từ </a:t>
            </a:r>
            <a:r>
              <a:rPr lang="en-VN" sz="2400" b="1" dirty="0">
                <a:solidFill>
                  <a:srgbClr val="FF0000"/>
                </a:solidFill>
              </a:rPr>
              <a:t>bé đến lớn</a:t>
            </a:r>
            <a:r>
              <a:rPr lang="en-VN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EFF0DD-47E9-9E42-B7E8-E5135221B740}"/>
              </a:ext>
            </a:extLst>
          </p:cNvPr>
          <p:cNvSpPr/>
          <p:nvPr/>
        </p:nvSpPr>
        <p:spPr>
          <a:xfrm>
            <a:off x="2192612" y="213252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4CC644-B040-5648-8ED7-3780FD462EC8}"/>
              </a:ext>
            </a:extLst>
          </p:cNvPr>
          <p:cNvSpPr/>
          <p:nvPr/>
        </p:nvSpPr>
        <p:spPr>
          <a:xfrm>
            <a:off x="4483527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93168B-ADBD-3A42-9469-10654A02F4A4}"/>
              </a:ext>
            </a:extLst>
          </p:cNvPr>
          <p:cNvSpPr/>
          <p:nvPr/>
        </p:nvSpPr>
        <p:spPr>
          <a:xfrm>
            <a:off x="4298502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30DDC5-DE45-FF44-9DE0-DFB6CFCCC2A2}"/>
              </a:ext>
            </a:extLst>
          </p:cNvPr>
          <p:cNvSpPr/>
          <p:nvPr/>
        </p:nvSpPr>
        <p:spPr>
          <a:xfrm>
            <a:off x="6636060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C237E9-C079-0F46-B96B-60DFB120A08C}"/>
              </a:ext>
            </a:extLst>
          </p:cNvPr>
          <p:cNvSpPr/>
          <p:nvPr/>
        </p:nvSpPr>
        <p:spPr>
          <a:xfrm>
            <a:off x="6461986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434243-F04A-5E44-AE30-7587C0E473D5}"/>
              </a:ext>
            </a:extLst>
          </p:cNvPr>
          <p:cNvSpPr/>
          <p:nvPr/>
        </p:nvSpPr>
        <p:spPr>
          <a:xfrm>
            <a:off x="8784765" y="218464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5DEDDA-2AB7-9341-AF54-4F221B536EAF}"/>
              </a:ext>
            </a:extLst>
          </p:cNvPr>
          <p:cNvSpPr/>
          <p:nvPr/>
        </p:nvSpPr>
        <p:spPr>
          <a:xfrm>
            <a:off x="8605216" y="213384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0CA5E5-7D50-AF4F-9F52-FC526CF7C0F3}"/>
              </a:ext>
            </a:extLst>
          </p:cNvPr>
          <p:cNvSpPr txBox="1"/>
          <p:nvPr/>
        </p:nvSpPr>
        <p:spPr>
          <a:xfrm>
            <a:off x="1653920" y="4573815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 36,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4E92F2-951C-5742-AD2E-E74B029DB2EB}"/>
              </a:ext>
            </a:extLst>
          </p:cNvPr>
          <p:cNvSpPr txBox="1"/>
          <p:nvPr/>
        </p:nvSpPr>
        <p:spPr>
          <a:xfrm>
            <a:off x="2845658" y="4571640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54,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FB8E9A-E23E-D14C-818C-828EEF2A45C4}"/>
              </a:ext>
            </a:extLst>
          </p:cNvPr>
          <p:cNvSpPr txBox="1"/>
          <p:nvPr/>
        </p:nvSpPr>
        <p:spPr>
          <a:xfrm>
            <a:off x="3572080" y="458798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58,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236A8-6B6F-A944-A8F8-2130A10E4940}"/>
              </a:ext>
            </a:extLst>
          </p:cNvPr>
          <p:cNvSpPr txBox="1"/>
          <p:nvPr/>
        </p:nvSpPr>
        <p:spPr>
          <a:xfrm>
            <a:off x="4298502" y="459821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76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9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7953" y="2387066"/>
            <a:ext cx="666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lgerian" panose="04020705040A02060702" pitchFamily="82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51734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3174278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3834473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CEB0860-6D42-424D-8EB4-A12A82044AE7}"/>
              </a:ext>
            </a:extLst>
          </p:cNvPr>
          <p:cNvGraphicFramePr>
            <a:graphicFrameLocks noGrp="1"/>
          </p:cNvGraphicFramePr>
          <p:nvPr/>
        </p:nvGraphicFramePr>
        <p:xfrm>
          <a:off x="1046161" y="1476110"/>
          <a:ext cx="9898064" cy="49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35CF8A-3542-0F49-8C33-8EB421EB6C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BFD54-855E-6A44-B4AE-C1816AC3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1252D6-2246-194E-A17A-55DA17C9D9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:a16="http://schemas.microsoft.com/office/drawing/2014/main" id="{96AC2C28-0D56-014F-B68E-7BD8DCAB48AD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1BE2F-F1C3-D845-98E0-D61E2D4406BD}"/>
              </a:ext>
            </a:extLst>
          </p:cNvPr>
          <p:cNvSpPr txBox="1"/>
          <p:nvPr/>
        </p:nvSpPr>
        <p:spPr>
          <a:xfrm>
            <a:off x="5430318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6226CA3C-44D8-9046-91B1-4BB3F02CBE25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E4B2A4A6-8F3A-8C43-A513-AC6B21153239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33">
            <a:extLst>
              <a:ext uri="{FF2B5EF4-FFF2-40B4-BE49-F238E27FC236}">
                <a16:creationId xmlns:a16="http://schemas.microsoft.com/office/drawing/2014/main" id="{BFF6BFE7-C783-A544-BF40-07439507B0D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0053-5486-CE48-AECB-336DE8E8FBB2}"/>
              </a:ext>
            </a:extLst>
          </p:cNvPr>
          <p:cNvSpPr txBox="1"/>
          <p:nvPr/>
        </p:nvSpPr>
        <p:spPr>
          <a:xfrm>
            <a:off x="645948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5289E6-5E32-AF49-A100-4F74A5A43799}"/>
              </a:ext>
            </a:extLst>
          </p:cNvPr>
          <p:cNvSpPr txBox="1"/>
          <p:nvPr/>
        </p:nvSpPr>
        <p:spPr>
          <a:xfrm>
            <a:off x="752527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FFCE0-0F8B-7E4C-81C1-2683CFC2D520}"/>
              </a:ext>
            </a:extLst>
          </p:cNvPr>
          <p:cNvSpPr txBox="1"/>
          <p:nvPr/>
        </p:nvSpPr>
        <p:spPr>
          <a:xfrm>
            <a:off x="8474304" y="230091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Ba mươi tư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967454-FE7A-9046-BF2C-11B7FB424C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30B003-6CC5-5748-B5BB-64DEAFE75F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A65D62-2ED5-6F45-B74D-54AAB900C2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FC9C21-C05B-1F45-BAE8-67734BA0A687}"/>
              </a:ext>
            </a:extLst>
          </p:cNvPr>
          <p:cNvSpPr txBox="1"/>
          <p:nvPr/>
        </p:nvSpPr>
        <p:spPr>
          <a:xfrm>
            <a:off x="5469147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8EC4357F-DBB5-6449-A9DD-1B78F0B5ACA4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CE02C-78A8-4745-A989-E8EE192CFA24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CDCA60-621F-6941-8C39-B65506DF1823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3E2EB-9036-864B-9F40-6CBFB0401FD5}"/>
              </a:ext>
            </a:extLst>
          </p:cNvPr>
          <p:cNvSpPr txBox="1"/>
          <p:nvPr/>
        </p:nvSpPr>
        <p:spPr>
          <a:xfrm>
            <a:off x="8498987" y="333057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mốt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9F2EA7-02FD-CA44-B039-656BABD7613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66A85D-A6B7-264E-AA82-6DA4924513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33DD44-51B2-DB4B-A02E-9374289030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19CAEF-CF0E-CF4E-9868-729F5ADA3C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44CAD6-414D-4940-97A2-4C1AFD5ADD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A451234-663C-F246-BDB8-CB79DDC46F16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F990F8-DAE4-3D4E-90D7-920A668F54EC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DE007-9205-8242-8072-46C8C611261B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4937DE-4E5B-3A49-8657-817E32CD9D18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Bốn mươi sáu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E78D24-B845-6947-A0F5-411F88D9C5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3" name="Can 33">
            <a:extLst>
              <a:ext uri="{FF2B5EF4-FFF2-40B4-BE49-F238E27FC236}">
                <a16:creationId xmlns:a16="http://schemas.microsoft.com/office/drawing/2014/main" id="{BD046474-047D-F046-8792-8958D0B02EC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D7E0EDE9-CC08-F84C-A08F-4769BEC172DB}"/>
              </a:ext>
            </a:extLst>
          </p:cNvPr>
          <p:cNvSpPr/>
          <p:nvPr/>
        </p:nvSpPr>
        <p:spPr>
          <a:xfrm>
            <a:off x="3748606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E52A797B-A0A5-9C45-9F59-BFE967DA9FF5}"/>
              </a:ext>
            </a:extLst>
          </p:cNvPr>
          <p:cNvSpPr/>
          <p:nvPr/>
        </p:nvSpPr>
        <p:spPr>
          <a:xfrm>
            <a:off x="4067222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D62C8BBD-8FE4-B341-857F-A8B74ACF7B85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171AE844-9F09-BB42-BD3B-F74B59BDDC48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DADCAA3D-A9C4-E747-8C59-A5609BEC123A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D611565-FD8B-0042-ADEE-2DC67CE9F00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21333DD-C9C2-F04A-8EA2-C06128F561B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A49E7A-1C04-2E4F-919A-63EFF0094A3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5580630-9E4B-0849-A7D5-C70F41A4A605}"/>
              </a:ext>
            </a:extLst>
          </p:cNvPr>
          <p:cNvSpPr txBox="1"/>
          <p:nvPr/>
        </p:nvSpPr>
        <p:spPr>
          <a:xfrm>
            <a:off x="5463166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84CD90-F0AC-0A4F-8BD8-E0ECC5FA952A}"/>
              </a:ext>
            </a:extLst>
          </p:cNvPr>
          <p:cNvSpPr txBox="1"/>
          <p:nvPr/>
        </p:nvSpPr>
        <p:spPr>
          <a:xfrm>
            <a:off x="649233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955CE8-2DCE-2146-A9D8-E3F7702BBE72}"/>
              </a:ext>
            </a:extLst>
          </p:cNvPr>
          <p:cNvSpPr txBox="1"/>
          <p:nvPr/>
        </p:nvSpPr>
        <p:spPr>
          <a:xfrm>
            <a:off x="755812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A4526E-6D00-1342-A45D-2CFC7ADD4708}"/>
              </a:ext>
            </a:extLst>
          </p:cNvPr>
          <p:cNvSpPr txBox="1"/>
          <p:nvPr/>
        </p:nvSpPr>
        <p:spPr>
          <a:xfrm>
            <a:off x="8493006" y="5595764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lăm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023A929-7DD6-0743-91A5-1B8EE38C45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878A9DE-352E-C746-8293-5A064919B4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8" name="Can 33">
            <a:extLst>
              <a:ext uri="{FF2B5EF4-FFF2-40B4-BE49-F238E27FC236}">
                <a16:creationId xmlns:a16="http://schemas.microsoft.com/office/drawing/2014/main" id="{2B559F0F-2007-5446-AF8D-E73EA2CAB629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A370CA57-60ED-DF4D-B375-43632EB83328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6FA011C6-1554-9D47-9080-ADB52311691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45BC91E3-69DE-7C43-BC18-A52E3AF12438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313B6928-2C45-524F-99B7-59DAA8AEFDF7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 descr="C:\Users\TUAN\Downloads\Luyện tập 1.png">
            <a:extLst>
              <a:ext uri="{FF2B5EF4-FFF2-40B4-BE49-F238E27FC236}">
                <a16:creationId xmlns:a16="http://schemas.microsoft.com/office/drawing/2014/main" id="{3D8B52B4-01D2-4306-869D-2B8AD55E1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908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4" grpId="0"/>
      <p:bldP spid="27" grpId="0" animBg="1"/>
      <p:bldP spid="28" grpId="0"/>
      <p:bldP spid="29" grpId="0"/>
      <p:bldP spid="30" grpId="0"/>
      <p:bldP spid="36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/>
      <p:bldP spid="54" grpId="0"/>
      <p:bldP spid="55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875071" y="1262442"/>
            <a:ext cx="10441858" cy="4703765"/>
            <a:chOff x="875071" y="1262442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1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VN" sz="2400" dirty="0"/>
                    <a:t>5 chục và 4 đơn vị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895472"/>
                <a:ext cx="2684269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7 chục và 0 đơn vị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128849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6 chục và 6 đơn vị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4 chục và 8 đơn vị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48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66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70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4177169" y="405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4837364" y="63018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>
            <a:off x="6740013" y="3500284"/>
            <a:ext cx="837727" cy="1691148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5671253" flipH="1">
            <a:off x="3987706" y="3742819"/>
            <a:ext cx="1011028" cy="1350431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402871" y="3279719"/>
            <a:ext cx="1536361" cy="1886526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600771" y="2260340"/>
            <a:ext cx="920204" cy="1063932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99022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344F80-B630-214F-A0E1-B10636918679}"/>
              </a:ext>
            </a:extLst>
          </p:cNvPr>
          <p:cNvGraphicFramePr>
            <a:graphicFrameLocks noGrp="1"/>
          </p:cNvGraphicFramePr>
          <p:nvPr/>
        </p:nvGraphicFramePr>
        <p:xfrm>
          <a:off x="1377070" y="1392867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B83CAC-F40C-254D-80EE-82BEB41C7CE5}"/>
              </a:ext>
            </a:extLst>
          </p:cNvPr>
          <p:cNvSpPr txBox="1"/>
          <p:nvPr/>
        </p:nvSpPr>
        <p:spPr>
          <a:xfrm>
            <a:off x="1553101" y="2683828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 chục và 7 đơn vị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E2196-B4B6-EF4C-A4BC-E1D0A6B6D362}"/>
              </a:ext>
            </a:extLst>
          </p:cNvPr>
          <p:cNvSpPr txBox="1"/>
          <p:nvPr/>
        </p:nvSpPr>
        <p:spPr>
          <a:xfrm>
            <a:off x="1553100" y="3651386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7 chục và 5 đơn vị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E39387-594E-AE4A-95ED-F9415F49994E}"/>
              </a:ext>
            </a:extLst>
          </p:cNvPr>
          <p:cNvSpPr txBox="1"/>
          <p:nvPr/>
        </p:nvSpPr>
        <p:spPr>
          <a:xfrm>
            <a:off x="1553099" y="461894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6 chục và 4 đơn vị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23ABA-A7FD-A04E-9DD2-94F0DEADDC6C}"/>
              </a:ext>
            </a:extLst>
          </p:cNvPr>
          <p:cNvSpPr txBox="1"/>
          <p:nvPr/>
        </p:nvSpPr>
        <p:spPr>
          <a:xfrm>
            <a:off x="1553099" y="551902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 chục và ? đơn 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7E2B0-EEDD-3F4C-B764-31A2580454D5}"/>
              </a:ext>
            </a:extLst>
          </p:cNvPr>
          <p:cNvSpPr txBox="1"/>
          <p:nvPr/>
        </p:nvSpPr>
        <p:spPr>
          <a:xfrm>
            <a:off x="5888851" y="2683828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0CF19-2945-ED4D-AA2C-232A6A38DF5F}"/>
              </a:ext>
            </a:extLst>
          </p:cNvPr>
          <p:cNvSpPr txBox="1"/>
          <p:nvPr/>
        </p:nvSpPr>
        <p:spPr>
          <a:xfrm>
            <a:off x="5888851" y="3638673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16BCC-27BA-3F45-A767-A862B8ACCC6E}"/>
              </a:ext>
            </a:extLst>
          </p:cNvPr>
          <p:cNvSpPr txBox="1"/>
          <p:nvPr/>
        </p:nvSpPr>
        <p:spPr>
          <a:xfrm>
            <a:off x="5888851" y="461894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C80D5-BD64-214D-BB3B-35C6FC8EAAAD}"/>
              </a:ext>
            </a:extLst>
          </p:cNvPr>
          <p:cNvSpPr txBox="1"/>
          <p:nvPr/>
        </p:nvSpPr>
        <p:spPr>
          <a:xfrm>
            <a:off x="5888851" y="551902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91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2D25F-AB3C-0245-82C7-63426F84C949}"/>
              </a:ext>
            </a:extLst>
          </p:cNvPr>
          <p:cNvSpPr txBox="1"/>
          <p:nvPr/>
        </p:nvSpPr>
        <p:spPr>
          <a:xfrm>
            <a:off x="7447934" y="2681359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Năm mươi bảy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B493D2-4B5D-A64F-BD43-492B89F51BDE}"/>
              </a:ext>
            </a:extLst>
          </p:cNvPr>
          <p:cNvSpPr txBox="1"/>
          <p:nvPr/>
        </p:nvSpPr>
        <p:spPr>
          <a:xfrm>
            <a:off x="7447933" y="364524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Bảy mươi lăm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99ECE-9D38-4941-B5FE-9F449F74BFCD}"/>
              </a:ext>
            </a:extLst>
          </p:cNvPr>
          <p:cNvSpPr txBox="1"/>
          <p:nvPr/>
        </p:nvSpPr>
        <p:spPr>
          <a:xfrm>
            <a:off x="7447933" y="4593518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87CF93-4EE4-CE4C-8C58-D5D3682CB799}"/>
              </a:ext>
            </a:extLst>
          </p:cNvPr>
          <p:cNvSpPr txBox="1"/>
          <p:nvPr/>
        </p:nvSpPr>
        <p:spPr>
          <a:xfrm>
            <a:off x="7388943" y="5519024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Chín mươi mốt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5094C1-60C4-264B-8FD4-116896313191}"/>
              </a:ext>
            </a:extLst>
          </p:cNvPr>
          <p:cNvSpPr txBox="1"/>
          <p:nvPr/>
        </p:nvSpPr>
        <p:spPr>
          <a:xfrm>
            <a:off x="5888849" y="3643177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22C6D0-F65A-894D-AA59-ADEBB46D0937}"/>
              </a:ext>
            </a:extLst>
          </p:cNvPr>
          <p:cNvSpPr txBox="1"/>
          <p:nvPr/>
        </p:nvSpPr>
        <p:spPr>
          <a:xfrm>
            <a:off x="5888848" y="4591389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4E936D-4841-1B42-84B2-A40A4681E4A9}"/>
              </a:ext>
            </a:extLst>
          </p:cNvPr>
          <p:cNvSpPr txBox="1"/>
          <p:nvPr/>
        </p:nvSpPr>
        <p:spPr>
          <a:xfrm>
            <a:off x="7684041" y="4584944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Sáu mươi tư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40C542-396A-894A-959E-042382CC8CC2}"/>
              </a:ext>
            </a:extLst>
          </p:cNvPr>
          <p:cNvSpPr txBox="1"/>
          <p:nvPr/>
        </p:nvSpPr>
        <p:spPr>
          <a:xfrm>
            <a:off x="1558433" y="5519024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9 chục và 1 đơn vị</a:t>
            </a:r>
          </a:p>
        </p:txBody>
      </p:sp>
    </p:spTree>
    <p:extLst>
      <p:ext uri="{BB962C8B-B14F-4D97-AF65-F5344CB8AC3E}">
        <p14:creationId xmlns:p14="http://schemas.microsoft.com/office/powerpoint/2010/main" val="36892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9B10F8B-4116-E14E-9DB1-861554DF3337}"/>
              </a:ext>
            </a:extLst>
          </p:cNvPr>
          <p:cNvGrpSpPr/>
          <p:nvPr/>
        </p:nvGrpSpPr>
        <p:grpSpPr>
          <a:xfrm>
            <a:off x="3023744" y="1336779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B58ED8-5D71-5E4C-99D5-6B78158EF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74B0F8-F92A-1D42-83CF-4E62DB5CCC2F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37C9B1C-A9F0-0544-B86C-FD08CC3118CE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486697"/>
                          <a:gd name="connsiteY0" fmla="*/ 268152 h 536304"/>
                          <a:gd name="connsiteX1" fmla="*/ 243349 w 486697"/>
                          <a:gd name="connsiteY1" fmla="*/ 0 h 536304"/>
                          <a:gd name="connsiteX2" fmla="*/ 486698 w 486697"/>
                          <a:gd name="connsiteY2" fmla="*/ 268152 h 536304"/>
                          <a:gd name="connsiteX3" fmla="*/ 243349 w 486697"/>
                          <a:gd name="connsiteY3" fmla="*/ 536304 h 536304"/>
                          <a:gd name="connsiteX4" fmla="*/ 0 w 486697"/>
                          <a:gd name="connsiteY4" fmla="*/ 268152 h 53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36304" fill="none" extrusionOk="0">
                            <a:moveTo>
                              <a:pt x="0" y="268152"/>
                            </a:moveTo>
                            <a:cubicBezTo>
                              <a:pt x="7551" y="137384"/>
                              <a:pt x="134527" y="3357"/>
                              <a:pt x="243349" y="0"/>
                            </a:cubicBezTo>
                            <a:cubicBezTo>
                              <a:pt x="381023" y="13810"/>
                              <a:pt x="443736" y="127517"/>
                              <a:pt x="486698" y="268152"/>
                            </a:cubicBezTo>
                            <a:cubicBezTo>
                              <a:pt x="461731" y="414984"/>
                              <a:pt x="357579" y="518848"/>
                              <a:pt x="243349" y="536304"/>
                            </a:cubicBezTo>
                            <a:cubicBezTo>
                              <a:pt x="142309" y="528148"/>
                              <a:pt x="-21379" y="389944"/>
                              <a:pt x="0" y="268152"/>
                            </a:cubicBezTo>
                            <a:close/>
                          </a:path>
                          <a:path w="486697" h="536304" stroke="0" extrusionOk="0">
                            <a:moveTo>
                              <a:pt x="0" y="268152"/>
                            </a:moveTo>
                            <a:cubicBezTo>
                              <a:pt x="908" y="123006"/>
                              <a:pt x="118970" y="-24674"/>
                              <a:pt x="243349" y="0"/>
                            </a:cubicBezTo>
                            <a:cubicBezTo>
                              <a:pt x="372110" y="-12558"/>
                              <a:pt x="510349" y="115351"/>
                              <a:pt x="486698" y="268152"/>
                            </a:cubicBezTo>
                            <a:cubicBezTo>
                              <a:pt x="490377" y="416822"/>
                              <a:pt x="386226" y="524313"/>
                              <a:pt x="243349" y="536304"/>
                            </a:cubicBezTo>
                            <a:cubicBezTo>
                              <a:pt x="119529" y="564536"/>
                              <a:pt x="-8209" y="380053"/>
                              <a:pt x="0" y="268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767BA79-8422-5C48-B567-0CF666ABD3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32420"/>
                          <a:gd name="connsiteY0" fmla="*/ 183152 h 366304"/>
                          <a:gd name="connsiteX1" fmla="*/ 166210 w 332420"/>
                          <a:gd name="connsiteY1" fmla="*/ 0 h 366304"/>
                          <a:gd name="connsiteX2" fmla="*/ 332420 w 332420"/>
                          <a:gd name="connsiteY2" fmla="*/ 183152 h 366304"/>
                          <a:gd name="connsiteX3" fmla="*/ 166210 w 332420"/>
                          <a:gd name="connsiteY3" fmla="*/ 366304 h 366304"/>
                          <a:gd name="connsiteX4" fmla="*/ 0 w 332420"/>
                          <a:gd name="connsiteY4" fmla="*/ 183152 h 36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66304" fill="none" extrusionOk="0">
                            <a:moveTo>
                              <a:pt x="0" y="183152"/>
                            </a:moveTo>
                            <a:cubicBezTo>
                              <a:pt x="-15406" y="65787"/>
                              <a:pt x="73459" y="3062"/>
                              <a:pt x="166210" y="0"/>
                            </a:cubicBezTo>
                            <a:cubicBezTo>
                              <a:pt x="259055" y="-14830"/>
                              <a:pt x="339999" y="82102"/>
                              <a:pt x="332420" y="183152"/>
                            </a:cubicBezTo>
                            <a:cubicBezTo>
                              <a:pt x="337233" y="289415"/>
                              <a:pt x="275488" y="378156"/>
                              <a:pt x="166210" y="366304"/>
                            </a:cubicBezTo>
                            <a:cubicBezTo>
                              <a:pt x="75944" y="342743"/>
                              <a:pt x="-11260" y="289119"/>
                              <a:pt x="0" y="183152"/>
                            </a:cubicBezTo>
                            <a:close/>
                          </a:path>
                          <a:path w="332420" h="366304" stroke="0" extrusionOk="0">
                            <a:moveTo>
                              <a:pt x="0" y="183152"/>
                            </a:moveTo>
                            <a:cubicBezTo>
                              <a:pt x="21017" y="72469"/>
                              <a:pt x="67243" y="-864"/>
                              <a:pt x="166210" y="0"/>
                            </a:cubicBezTo>
                            <a:cubicBezTo>
                              <a:pt x="266587" y="-1878"/>
                              <a:pt x="313167" y="75994"/>
                              <a:pt x="332420" y="183152"/>
                            </a:cubicBezTo>
                            <a:cubicBezTo>
                              <a:pt x="338065" y="275869"/>
                              <a:pt x="260118" y="375475"/>
                              <a:pt x="166210" y="366304"/>
                            </a:cubicBezTo>
                            <a:cubicBezTo>
                              <a:pt x="67294" y="342988"/>
                              <a:pt x="-9927" y="293425"/>
                              <a:pt x="0" y="183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205B55-A949-B94F-961E-3D6A08A4AE53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3B6982B-9272-544B-AB7A-075FDAAFF35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486697"/>
                          <a:gd name="connsiteY0" fmla="*/ 253292 h 506584"/>
                          <a:gd name="connsiteX1" fmla="*/ 243349 w 486697"/>
                          <a:gd name="connsiteY1" fmla="*/ 0 h 506584"/>
                          <a:gd name="connsiteX2" fmla="*/ 486698 w 486697"/>
                          <a:gd name="connsiteY2" fmla="*/ 253292 h 506584"/>
                          <a:gd name="connsiteX3" fmla="*/ 243349 w 486697"/>
                          <a:gd name="connsiteY3" fmla="*/ 506584 h 506584"/>
                          <a:gd name="connsiteX4" fmla="*/ 0 w 486697"/>
                          <a:gd name="connsiteY4" fmla="*/ 253292 h 506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06584" fill="none" extrusionOk="0">
                            <a:moveTo>
                              <a:pt x="0" y="253292"/>
                            </a:moveTo>
                            <a:cubicBezTo>
                              <a:pt x="7551" y="130731"/>
                              <a:pt x="134527" y="3357"/>
                              <a:pt x="243349" y="0"/>
                            </a:cubicBezTo>
                            <a:cubicBezTo>
                              <a:pt x="387286" y="40212"/>
                              <a:pt x="476624" y="115152"/>
                              <a:pt x="486698" y="253292"/>
                            </a:cubicBezTo>
                            <a:cubicBezTo>
                              <a:pt x="461731" y="391917"/>
                              <a:pt x="357579" y="489128"/>
                              <a:pt x="243349" y="506584"/>
                            </a:cubicBezTo>
                            <a:cubicBezTo>
                              <a:pt x="112698" y="505668"/>
                              <a:pt x="-6493" y="385192"/>
                              <a:pt x="0" y="253292"/>
                            </a:cubicBezTo>
                            <a:close/>
                          </a:path>
                          <a:path w="486697" h="506584" stroke="0" extrusionOk="0">
                            <a:moveTo>
                              <a:pt x="0" y="253292"/>
                            </a:moveTo>
                            <a:cubicBezTo>
                              <a:pt x="908" y="116353"/>
                              <a:pt x="118970" y="-24674"/>
                              <a:pt x="243349" y="0"/>
                            </a:cubicBezTo>
                            <a:cubicBezTo>
                              <a:pt x="375918" y="-4075"/>
                              <a:pt x="506509" y="109462"/>
                              <a:pt x="486698" y="253292"/>
                            </a:cubicBezTo>
                            <a:cubicBezTo>
                              <a:pt x="490377" y="393755"/>
                              <a:pt x="386226" y="494593"/>
                              <a:pt x="243349" y="506584"/>
                            </a:cubicBezTo>
                            <a:cubicBezTo>
                              <a:pt x="123526" y="545484"/>
                              <a:pt x="-7010" y="362271"/>
                              <a:pt x="0" y="25329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85F42EF-60F3-8149-A99B-2B481508230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32420"/>
                          <a:gd name="connsiteY0" fmla="*/ 173002 h 346004"/>
                          <a:gd name="connsiteX1" fmla="*/ 166210 w 332420"/>
                          <a:gd name="connsiteY1" fmla="*/ 0 h 346004"/>
                          <a:gd name="connsiteX2" fmla="*/ 332420 w 332420"/>
                          <a:gd name="connsiteY2" fmla="*/ 173002 h 346004"/>
                          <a:gd name="connsiteX3" fmla="*/ 166210 w 332420"/>
                          <a:gd name="connsiteY3" fmla="*/ 346004 h 346004"/>
                          <a:gd name="connsiteX4" fmla="*/ 0 w 332420"/>
                          <a:gd name="connsiteY4" fmla="*/ 173002 h 34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46004" fill="none" extrusionOk="0">
                            <a:moveTo>
                              <a:pt x="0" y="173002"/>
                            </a:moveTo>
                            <a:cubicBezTo>
                              <a:pt x="-15406" y="61243"/>
                              <a:pt x="73459" y="3062"/>
                              <a:pt x="166210" y="0"/>
                            </a:cubicBezTo>
                            <a:cubicBezTo>
                              <a:pt x="259866" y="-26284"/>
                              <a:pt x="357182" y="77788"/>
                              <a:pt x="332420" y="173002"/>
                            </a:cubicBezTo>
                            <a:cubicBezTo>
                              <a:pt x="337233" y="273659"/>
                              <a:pt x="275488" y="357856"/>
                              <a:pt x="166210" y="346004"/>
                            </a:cubicBezTo>
                            <a:cubicBezTo>
                              <a:pt x="75344" y="331695"/>
                              <a:pt x="-4275" y="270376"/>
                              <a:pt x="0" y="173002"/>
                            </a:cubicBezTo>
                            <a:close/>
                          </a:path>
                          <a:path w="332420" h="346004" stroke="0" extrusionOk="0">
                            <a:moveTo>
                              <a:pt x="0" y="173002"/>
                            </a:moveTo>
                            <a:cubicBezTo>
                              <a:pt x="21017" y="67925"/>
                              <a:pt x="67243" y="-864"/>
                              <a:pt x="166210" y="0"/>
                            </a:cubicBezTo>
                            <a:cubicBezTo>
                              <a:pt x="260953" y="-645"/>
                              <a:pt x="316639" y="72533"/>
                              <a:pt x="332420" y="173002"/>
                            </a:cubicBezTo>
                            <a:cubicBezTo>
                              <a:pt x="338065" y="260113"/>
                              <a:pt x="260118" y="355175"/>
                              <a:pt x="166210" y="346004"/>
                            </a:cubicBezTo>
                            <a:cubicBezTo>
                              <a:pt x="68964" y="328157"/>
                              <a:pt x="-11616" y="279221"/>
                              <a:pt x="0" y="17300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7BF1A7-1AA9-1D4B-967E-234AE87D2D18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4F06C5D-8D7A-DB49-9068-B6D3A4572AC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241E3B4-E4C0-8748-BBFE-6009B2CEC42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FF28E6-A232-544C-8ED4-9669FFDD481B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8A81651-202D-4941-A008-0ED6C879229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C951011-51B1-F34C-858A-16F20E169AF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C0A383-4CA8-F742-A206-B5D7F916FB22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2D2DE9-91D1-A04A-BF76-1BE8FCCB017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110B9A4-A45F-024E-84D6-9E887B938C8A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4FA4CBF-E703-954A-AD77-E9605A2694E3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AA962F4-93A4-C942-9C96-956BE70194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03BF39D-844A-FB43-9A0C-F17003893C4D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B81D266-9B7B-3E44-95B1-9B4AF2AFE10E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C557CF3-D850-B643-9383-68FAF0898A61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519903"/>
                          <a:gd name="connsiteY0" fmla="*/ 296273 h 592545"/>
                          <a:gd name="connsiteX1" fmla="*/ 259952 w 519903"/>
                          <a:gd name="connsiteY1" fmla="*/ 0 h 592545"/>
                          <a:gd name="connsiteX2" fmla="*/ 519904 w 519903"/>
                          <a:gd name="connsiteY2" fmla="*/ 296273 h 592545"/>
                          <a:gd name="connsiteX3" fmla="*/ 259952 w 519903"/>
                          <a:gd name="connsiteY3" fmla="*/ 592546 h 592545"/>
                          <a:gd name="connsiteX4" fmla="*/ 0 w 519903"/>
                          <a:gd name="connsiteY4" fmla="*/ 296273 h 592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9903" h="592545" fill="none" extrusionOk="0">
                            <a:moveTo>
                              <a:pt x="0" y="296273"/>
                            </a:moveTo>
                            <a:cubicBezTo>
                              <a:pt x="16382" y="170239"/>
                              <a:pt x="135213" y="2471"/>
                              <a:pt x="259952" y="0"/>
                            </a:cubicBezTo>
                            <a:cubicBezTo>
                              <a:pt x="404361" y="3543"/>
                              <a:pt x="492510" y="137403"/>
                              <a:pt x="519904" y="296273"/>
                            </a:cubicBezTo>
                            <a:cubicBezTo>
                              <a:pt x="483325" y="458048"/>
                              <a:pt x="392505" y="583012"/>
                              <a:pt x="259952" y="592546"/>
                            </a:cubicBezTo>
                            <a:cubicBezTo>
                              <a:pt x="136124" y="587720"/>
                              <a:pt x="-15377" y="440980"/>
                              <a:pt x="0" y="296273"/>
                            </a:cubicBezTo>
                            <a:close/>
                          </a:path>
                          <a:path w="519903" h="592545" stroke="0" extrusionOk="0">
                            <a:moveTo>
                              <a:pt x="0" y="296273"/>
                            </a:moveTo>
                            <a:cubicBezTo>
                              <a:pt x="6143" y="152598"/>
                              <a:pt x="128379" y="-29540"/>
                              <a:pt x="259952" y="0"/>
                            </a:cubicBezTo>
                            <a:cubicBezTo>
                              <a:pt x="399969" y="-7911"/>
                              <a:pt x="539406" y="128766"/>
                              <a:pt x="519904" y="296273"/>
                            </a:cubicBezTo>
                            <a:cubicBezTo>
                              <a:pt x="525775" y="460815"/>
                              <a:pt x="418117" y="571903"/>
                              <a:pt x="259952" y="592546"/>
                            </a:cubicBezTo>
                            <a:cubicBezTo>
                              <a:pt x="129286" y="626979"/>
                              <a:pt x="-7145" y="428393"/>
                              <a:pt x="0" y="296273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77C61E2-C775-AF4A-87D8-0A1F9962095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55101"/>
                          <a:gd name="connsiteY0" fmla="*/ 202359 h 404717"/>
                          <a:gd name="connsiteX1" fmla="*/ 177551 w 355101"/>
                          <a:gd name="connsiteY1" fmla="*/ 0 h 404717"/>
                          <a:gd name="connsiteX2" fmla="*/ 355102 w 355101"/>
                          <a:gd name="connsiteY2" fmla="*/ 202359 h 404717"/>
                          <a:gd name="connsiteX3" fmla="*/ 177551 w 355101"/>
                          <a:gd name="connsiteY3" fmla="*/ 404718 h 404717"/>
                          <a:gd name="connsiteX4" fmla="*/ 0 w 355101"/>
                          <a:gd name="connsiteY4" fmla="*/ 202359 h 4047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01" h="404717" fill="none" extrusionOk="0">
                            <a:moveTo>
                              <a:pt x="0" y="202359"/>
                            </a:moveTo>
                            <a:cubicBezTo>
                              <a:pt x="-4373" y="85997"/>
                              <a:pt x="71657" y="25084"/>
                              <a:pt x="177551" y="0"/>
                            </a:cubicBezTo>
                            <a:cubicBezTo>
                              <a:pt x="276091" y="-6791"/>
                              <a:pt x="375048" y="90866"/>
                              <a:pt x="355102" y="202359"/>
                            </a:cubicBezTo>
                            <a:cubicBezTo>
                              <a:pt x="370690" y="330672"/>
                              <a:pt x="291690" y="415619"/>
                              <a:pt x="177551" y="404718"/>
                            </a:cubicBezTo>
                            <a:cubicBezTo>
                              <a:pt x="81169" y="378879"/>
                              <a:pt x="-23757" y="324277"/>
                              <a:pt x="0" y="202359"/>
                            </a:cubicBezTo>
                            <a:close/>
                          </a:path>
                          <a:path w="355101" h="404717" stroke="0" extrusionOk="0">
                            <a:moveTo>
                              <a:pt x="0" y="202359"/>
                            </a:moveTo>
                            <a:cubicBezTo>
                              <a:pt x="5334" y="88180"/>
                              <a:pt x="72560" y="-835"/>
                              <a:pt x="177551" y="0"/>
                            </a:cubicBezTo>
                            <a:cubicBezTo>
                              <a:pt x="296880" y="-4653"/>
                              <a:pt x="332244" y="83468"/>
                              <a:pt x="355102" y="202359"/>
                            </a:cubicBezTo>
                            <a:cubicBezTo>
                              <a:pt x="361122" y="305123"/>
                              <a:pt x="280185" y="424574"/>
                              <a:pt x="177551" y="404718"/>
                            </a:cubicBezTo>
                            <a:cubicBezTo>
                              <a:pt x="73059" y="383655"/>
                              <a:pt x="-18519" y="331135"/>
                              <a:pt x="0" y="20235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681210" y="5121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Tìm những bông hoa ghi số lớn hơn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983D7E-C124-F847-84BA-70EAC601E89D}"/>
              </a:ext>
            </a:extLst>
          </p:cNvPr>
          <p:cNvSpPr txBox="1"/>
          <p:nvPr/>
        </p:nvSpPr>
        <p:spPr>
          <a:xfrm>
            <a:off x="5282182" y="252423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890A07-DCDA-984E-BA47-2596D97D33C4}"/>
              </a:ext>
            </a:extLst>
          </p:cNvPr>
          <p:cNvSpPr txBox="1"/>
          <p:nvPr/>
        </p:nvSpPr>
        <p:spPr>
          <a:xfrm>
            <a:off x="4994689" y="1568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9003F4-04DC-5D44-B019-C4487D0E075C}"/>
              </a:ext>
            </a:extLst>
          </p:cNvPr>
          <p:cNvSpPr txBox="1"/>
          <p:nvPr/>
        </p:nvSpPr>
        <p:spPr>
          <a:xfrm>
            <a:off x="6447283" y="22178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5B95CF-E80E-0B49-8474-11163D571E4D}"/>
              </a:ext>
            </a:extLst>
          </p:cNvPr>
          <p:cNvSpPr txBox="1"/>
          <p:nvPr/>
        </p:nvSpPr>
        <p:spPr>
          <a:xfrm>
            <a:off x="3982300" y="243036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5E2EF0-D3BF-C546-841E-640CA0C260B0}"/>
              </a:ext>
            </a:extLst>
          </p:cNvPr>
          <p:cNvSpPr txBox="1"/>
          <p:nvPr/>
        </p:nvSpPr>
        <p:spPr>
          <a:xfrm>
            <a:off x="4656100" y="347887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968ADD-73AE-AF43-8399-1FEE39BC3C51}"/>
              </a:ext>
            </a:extLst>
          </p:cNvPr>
          <p:cNvSpPr txBox="1"/>
          <p:nvPr/>
        </p:nvSpPr>
        <p:spPr>
          <a:xfrm>
            <a:off x="6024914" y="35359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7A4C5C-11CD-4D40-8C30-AB66315C3034}"/>
              </a:ext>
            </a:extLst>
          </p:cNvPr>
          <p:cNvSpPr txBox="1"/>
          <p:nvPr/>
        </p:nvSpPr>
        <p:spPr>
          <a:xfrm>
            <a:off x="6954691" y="323399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98D0C6-0AED-E348-979B-30CF879A0757}"/>
              </a:ext>
            </a:extLst>
          </p:cNvPr>
          <p:cNvSpPr txBox="1"/>
          <p:nvPr/>
        </p:nvSpPr>
        <p:spPr>
          <a:xfrm>
            <a:off x="5287102" y="2529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E8AE52-608D-C749-8B91-7B5BC8B14B71}"/>
              </a:ext>
            </a:extLst>
          </p:cNvPr>
          <p:cNvSpPr txBox="1"/>
          <p:nvPr/>
        </p:nvSpPr>
        <p:spPr>
          <a:xfrm>
            <a:off x="4999609" y="157307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DC9497-2B3B-7048-99E2-FBF457C20BBF}"/>
              </a:ext>
            </a:extLst>
          </p:cNvPr>
          <p:cNvSpPr txBox="1"/>
          <p:nvPr/>
        </p:nvSpPr>
        <p:spPr>
          <a:xfrm>
            <a:off x="6452203" y="222280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959E3E-5F8B-2140-8718-5FBAC6EA5A87}"/>
              </a:ext>
            </a:extLst>
          </p:cNvPr>
          <p:cNvSpPr txBox="1"/>
          <p:nvPr/>
        </p:nvSpPr>
        <p:spPr>
          <a:xfrm>
            <a:off x="3987220" y="24352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96FF15-645A-D443-B87E-74068211C43A}"/>
              </a:ext>
            </a:extLst>
          </p:cNvPr>
          <p:cNvSpPr txBox="1"/>
          <p:nvPr/>
        </p:nvSpPr>
        <p:spPr>
          <a:xfrm>
            <a:off x="4661020" y="348379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F3B533-0925-C24E-BC0C-8FB02391D42B}"/>
              </a:ext>
            </a:extLst>
          </p:cNvPr>
          <p:cNvSpPr txBox="1"/>
          <p:nvPr/>
        </p:nvSpPr>
        <p:spPr>
          <a:xfrm>
            <a:off x="6029834" y="354087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F54F75-4111-6D40-8E62-D5BE3EAA6C60}"/>
              </a:ext>
            </a:extLst>
          </p:cNvPr>
          <p:cNvSpPr txBox="1"/>
          <p:nvPr/>
        </p:nvSpPr>
        <p:spPr>
          <a:xfrm>
            <a:off x="6959611" y="323891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681105" y="516414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Tìm những bông hoa ghi số bé hơn 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F0BB14-9C5A-5D48-9C6E-72C8FBDD797B}"/>
              </a:ext>
            </a:extLst>
          </p:cNvPr>
          <p:cNvSpPr txBox="1"/>
          <p:nvPr/>
        </p:nvSpPr>
        <p:spPr>
          <a:xfrm>
            <a:off x="1681104" y="507976"/>
            <a:ext cx="8052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c. Tìm những bông hoa ghi số vừa 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val="265580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7" grpId="2"/>
      <p:bldP spid="37" grpId="3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7953" y="2387066"/>
            <a:ext cx="666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lgerian" panose="04020705040A02060702" pitchFamily="82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574141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9504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052349" y="36249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2975417" y="499687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8318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166425" y="3713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156545" y="504025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707851" y="4996706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46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195016" y="362491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3118084" y="499687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0153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309092" y="37130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299212" y="504025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689766" y="5032535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D42AD8-7F39-0648-82F6-2D326D6A0068}"/>
              </a:ext>
            </a:extLst>
          </p:cNvPr>
          <p:cNvSpPr/>
          <p:nvPr/>
        </p:nvSpPr>
        <p:spPr>
          <a:xfrm>
            <a:off x="8149755" y="5040254"/>
            <a:ext cx="755335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07F53D-4D96-DC4E-BECD-2D122BD3BC0D}"/>
              </a:ext>
            </a:extLst>
          </p:cNvPr>
          <p:cNvSpPr/>
          <p:nvPr/>
        </p:nvSpPr>
        <p:spPr>
          <a:xfrm>
            <a:off x="2978883" y="4991329"/>
            <a:ext cx="755335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732FBD3-9BF0-4873-AD93-9CFD5E4F34AE}"/>
              </a:ext>
            </a:extLst>
          </p:cNvPr>
          <p:cNvSpPr/>
          <p:nvPr/>
        </p:nvSpPr>
        <p:spPr>
          <a:xfrm>
            <a:off x="2005950" y="3608076"/>
            <a:ext cx="755335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77375B3-01FD-46A5-B8E7-F83AB698DCB7}"/>
              </a:ext>
            </a:extLst>
          </p:cNvPr>
          <p:cNvSpPr/>
          <p:nvPr/>
        </p:nvSpPr>
        <p:spPr>
          <a:xfrm>
            <a:off x="7066822" y="3664248"/>
            <a:ext cx="755335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F9F6FDA-901F-4C9F-8790-88E59579EC60}"/>
              </a:ext>
            </a:extLst>
          </p:cNvPr>
          <p:cNvSpPr/>
          <p:nvPr/>
        </p:nvSpPr>
        <p:spPr>
          <a:xfrm>
            <a:off x="9201015" y="3682344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823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6" grpId="0" animBg="1"/>
      <p:bldP spid="45" grpId="0" animBg="1"/>
      <p:bldP spid="47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766</Words>
  <Application>Microsoft Office PowerPoint</Application>
  <PresentationFormat>Widescreen</PresentationFormat>
  <Paragraphs>355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2022-09-05T09:56:43Z</dcterms:created>
  <dcterms:modified xsi:type="dcterms:W3CDTF">2022-09-05T10:02:14Z</dcterms:modified>
</cp:coreProperties>
</file>