
<file path=[Content_Types].xml><?xml version="1.0" encoding="utf-8"?>
<Types xmlns="http://schemas.openxmlformats.org/package/2006/content-types">
  <Default Extension="png" ContentType="image/png"/>
  <Default Extension="tmp"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7.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8.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9.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0.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1.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2.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3.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4.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 id="2147483688" r:id="rId4"/>
    <p:sldMasterId id="2147483702" r:id="rId5"/>
    <p:sldMasterId id="2147483716" r:id="rId6"/>
    <p:sldMasterId id="2147483730" r:id="rId7"/>
    <p:sldMasterId id="2147483744" r:id="rId8"/>
    <p:sldMasterId id="2147483758" r:id="rId9"/>
    <p:sldMasterId id="2147483772" r:id="rId10"/>
    <p:sldMasterId id="2147483786" r:id="rId11"/>
    <p:sldMasterId id="2147483800" r:id="rId12"/>
    <p:sldMasterId id="2147483814" r:id="rId13"/>
    <p:sldMasterId id="2147483828" r:id="rId14"/>
    <p:sldMasterId id="2147483842" r:id="rId15"/>
  </p:sldMasterIdLst>
  <p:notesMasterIdLst>
    <p:notesMasterId r:id="rId37"/>
  </p:notesMasterIdLst>
  <p:sldIdLst>
    <p:sldId id="327" r:id="rId16"/>
    <p:sldId id="448" r:id="rId17"/>
    <p:sldId id="447" r:id="rId18"/>
    <p:sldId id="436" r:id="rId19"/>
    <p:sldId id="449" r:id="rId20"/>
    <p:sldId id="450" r:id="rId21"/>
    <p:sldId id="451" r:id="rId22"/>
    <p:sldId id="452" r:id="rId23"/>
    <p:sldId id="461" r:id="rId24"/>
    <p:sldId id="453" r:id="rId25"/>
    <p:sldId id="454" r:id="rId26"/>
    <p:sldId id="455" r:id="rId27"/>
    <p:sldId id="456" r:id="rId28"/>
    <p:sldId id="457" r:id="rId29"/>
    <p:sldId id="458" r:id="rId30"/>
    <p:sldId id="459" r:id="rId31"/>
    <p:sldId id="460" r:id="rId32"/>
    <p:sldId id="442" r:id="rId33"/>
    <p:sldId id="432" r:id="rId34"/>
    <p:sldId id="444" r:id="rId35"/>
    <p:sldId id="445" r:id="rId36"/>
  </p:sldIdLst>
  <p:sldSz cx="16276638" cy="9144000"/>
  <p:notesSz cx="6858000" cy="9144000"/>
  <p:custDataLst>
    <p:tags r:id="rId38"/>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0000FF"/>
    <a:srgbClr val="FF0066"/>
    <a:srgbClr val="FF7C80"/>
    <a:srgbClr val="FF6600"/>
    <a:srgbClr val="6600CC"/>
    <a:srgbClr val="3333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840" autoAdjust="0"/>
    <p:restoredTop sz="94660"/>
  </p:normalViewPr>
  <p:slideViewPr>
    <p:cSldViewPr>
      <p:cViewPr>
        <p:scale>
          <a:sx n="73" d="100"/>
          <a:sy n="73" d="100"/>
        </p:scale>
        <p:origin x="-192" y="-36"/>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xml"/><Relationship Id="rId20" Type="http://schemas.openxmlformats.org/officeDocument/2006/relationships/slide" Target="slides/slide5.xml"/><Relationship Id="rId29" Type="http://schemas.openxmlformats.org/officeDocument/2006/relationships/slide" Target="slides/slide14.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10" Type="http://schemas.openxmlformats.org/officeDocument/2006/relationships/slideMaster" Target="slideMasters/slideMaster10.xml"/><Relationship Id="rId19" Type="http://schemas.openxmlformats.org/officeDocument/2006/relationships/slide" Target="slides/slide4.xml"/><Relationship Id="rId31" Type="http://schemas.openxmlformats.org/officeDocument/2006/relationships/slide" Target="slides/slide16.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68E5DE-3264-4330-84DB-16D0AE5DCE3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cs typeface="+mn-cs"/>
            </a:endParaRPr>
          </a:p>
        </p:txBody>
      </p:sp>
    </p:spTree>
    <p:extLst>
      <p:ext uri="{BB962C8B-B14F-4D97-AF65-F5344CB8AC3E}">
        <p14:creationId xmlns:p14="http://schemas.microsoft.com/office/powerpoint/2010/main" val="1595239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15834248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22492265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nhận xét phần đọc của cả lớp</a:t>
            </a:r>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2907786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5.xml"/><Relationship Id="rId4" Type="http://schemas.openxmlformats.org/officeDocument/2006/relationships/image" Target="../media/image11.png"/></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5.xml"/><Relationship Id="rId4" Type="http://schemas.openxmlformats.org/officeDocument/2006/relationships/image" Target="../media/image12.png"/></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B89D3C1-8024-572C-2108-29FDDCF8975E}"/>
              </a:ext>
            </a:extLst>
          </p:cNvPr>
          <p:cNvSpPr>
            <a:spLocks noGrp="1"/>
          </p:cNvSpPr>
          <p:nvPr>
            <p:ph type="title" orient="vert"/>
          </p:nvPr>
        </p:nvSpPr>
        <p:spPr>
          <a:xfrm>
            <a:off x="11647969" y="486834"/>
            <a:ext cx="3509650" cy="774911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3ECC9D2-8CF4-08AB-BF57-010679FFDF44}"/>
              </a:ext>
            </a:extLst>
          </p:cNvPr>
          <p:cNvSpPr>
            <a:spLocks noGrp="1"/>
          </p:cNvSpPr>
          <p:nvPr>
            <p:ph type="body" orient="vert" idx="1"/>
          </p:nvPr>
        </p:nvSpPr>
        <p:spPr>
          <a:xfrm>
            <a:off x="1119019" y="486834"/>
            <a:ext cx="10325492"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DC5C959-E20D-D25A-00BF-CD67BB51D8F7}"/>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xmlns="" id="{B764117B-981A-772F-1693-B946116DF0DF}"/>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xmlns="" id="{237E1CB0-3E00-092A-C20E-BA7A668EF25F}"/>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22825178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48"/>
        <p:cNvGrpSpPr/>
        <p:nvPr/>
      </p:nvGrpSpPr>
      <p:grpSpPr>
        <a:xfrm>
          <a:off x="0" y="0"/>
          <a:ext cx="0" cy="0"/>
          <a:chOff x="0" y="0"/>
          <a:chExt cx="0" cy="0"/>
        </a:xfrm>
      </p:grpSpPr>
      <p:sp>
        <p:nvSpPr>
          <p:cNvPr id="781" name="Google Shape;781;p4"/>
          <p:cNvSpPr txBox="1">
            <a:spLocks noGrp="1"/>
          </p:cNvSpPr>
          <p:nvPr>
            <p:ph type="title"/>
          </p:nvPr>
        </p:nvSpPr>
        <p:spPr>
          <a:xfrm>
            <a:off x="1651829" y="927333"/>
            <a:ext cx="10187851" cy="996267"/>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2" name="Google Shape;782;p4"/>
          <p:cNvSpPr txBox="1">
            <a:spLocks noGrp="1"/>
          </p:cNvSpPr>
          <p:nvPr>
            <p:ph type="body" idx="1"/>
          </p:nvPr>
        </p:nvSpPr>
        <p:spPr>
          <a:xfrm>
            <a:off x="1671720" y="2031689"/>
            <a:ext cx="13271761" cy="6465600"/>
          </a:xfrm>
          <a:prstGeom prst="rect">
            <a:avLst/>
          </a:prstGeom>
        </p:spPr>
        <p:txBody>
          <a:bodyPr spcFirstLastPara="1" wrap="square" lIns="91425" tIns="91425" rIns="91425" bIns="91425" anchor="t" anchorCtr="0">
            <a:noAutofit/>
          </a:bodyPr>
          <a:lstStyle>
            <a:lvl1pPr marL="810728" lvl="0" indent="-540485" rtl="0">
              <a:spcBef>
                <a:spcPts val="0"/>
              </a:spcBef>
              <a:spcAft>
                <a:spcPts val="0"/>
              </a:spcAft>
              <a:buClr>
                <a:srgbClr val="091179"/>
              </a:buClr>
              <a:buSzPts val="1200"/>
              <a:buFont typeface="Nunito"/>
              <a:buAutoNum type="arabicPeriod"/>
              <a:defRPr sz="2128">
                <a:latin typeface="Nunito"/>
                <a:ea typeface="Nunito"/>
                <a:cs typeface="Nunito"/>
                <a:sym typeface="Nunito"/>
              </a:defRPr>
            </a:lvl1pPr>
            <a:lvl2pPr marL="1621454" lvl="1" indent="-540485" rtl="0">
              <a:spcBef>
                <a:spcPts val="0"/>
              </a:spcBef>
              <a:spcAft>
                <a:spcPts val="0"/>
              </a:spcAft>
              <a:buClr>
                <a:srgbClr val="091179"/>
              </a:buClr>
              <a:buSzPts val="1200"/>
              <a:buFont typeface="Nunito"/>
              <a:buAutoNum type="alphaLcPeriod"/>
              <a:defRPr/>
            </a:lvl2pPr>
            <a:lvl3pPr marL="2432182" lvl="2" indent="-540485" rtl="0">
              <a:spcBef>
                <a:spcPts val="0"/>
              </a:spcBef>
              <a:spcAft>
                <a:spcPts val="0"/>
              </a:spcAft>
              <a:buClr>
                <a:srgbClr val="091179"/>
              </a:buClr>
              <a:buSzPts val="1200"/>
              <a:buFont typeface="Nunito"/>
              <a:buAutoNum type="romanLcPeriod"/>
              <a:defRPr/>
            </a:lvl3pPr>
            <a:lvl4pPr marL="3242910" lvl="3" indent="-540485" rtl="0">
              <a:spcBef>
                <a:spcPts val="0"/>
              </a:spcBef>
              <a:spcAft>
                <a:spcPts val="0"/>
              </a:spcAft>
              <a:buClr>
                <a:srgbClr val="091179"/>
              </a:buClr>
              <a:buSzPts val="1200"/>
              <a:buFont typeface="Nunito"/>
              <a:buAutoNum type="arabicPeriod"/>
              <a:defRPr/>
            </a:lvl4pPr>
            <a:lvl5pPr marL="4053637" lvl="4" indent="-540485" rtl="0">
              <a:spcBef>
                <a:spcPts val="0"/>
              </a:spcBef>
              <a:spcAft>
                <a:spcPts val="0"/>
              </a:spcAft>
              <a:buClr>
                <a:srgbClr val="091179"/>
              </a:buClr>
              <a:buSzPts val="1200"/>
              <a:buFont typeface="Nunito"/>
              <a:buAutoNum type="alphaLcPeriod"/>
              <a:defRPr/>
            </a:lvl5pPr>
            <a:lvl6pPr marL="4864365" lvl="5" indent="-540485" rtl="0">
              <a:spcBef>
                <a:spcPts val="0"/>
              </a:spcBef>
              <a:spcAft>
                <a:spcPts val="0"/>
              </a:spcAft>
              <a:buClr>
                <a:srgbClr val="091179"/>
              </a:buClr>
              <a:buSzPts val="1200"/>
              <a:buFont typeface="Nunito"/>
              <a:buAutoNum type="romanLcPeriod"/>
              <a:defRPr/>
            </a:lvl6pPr>
            <a:lvl7pPr marL="5675093" lvl="6" indent="-540485" rtl="0">
              <a:spcBef>
                <a:spcPts val="0"/>
              </a:spcBef>
              <a:spcAft>
                <a:spcPts val="0"/>
              </a:spcAft>
              <a:buClr>
                <a:srgbClr val="091179"/>
              </a:buClr>
              <a:buSzPts val="1200"/>
              <a:buFont typeface="Nunito"/>
              <a:buAutoNum type="arabicPeriod"/>
              <a:defRPr/>
            </a:lvl7pPr>
            <a:lvl8pPr marL="6485821" lvl="7" indent="-540485" rtl="0">
              <a:spcBef>
                <a:spcPts val="0"/>
              </a:spcBef>
              <a:spcAft>
                <a:spcPts val="0"/>
              </a:spcAft>
              <a:buClr>
                <a:srgbClr val="674EA7"/>
              </a:buClr>
              <a:buSzPts val="1200"/>
              <a:buFont typeface="Inconsolata"/>
              <a:buAutoNum type="alphaLcPeriod"/>
              <a:defRPr/>
            </a:lvl8pPr>
            <a:lvl9pPr marL="7296548" lvl="8" indent="-540485" rtl="0">
              <a:spcBef>
                <a:spcPts val="0"/>
              </a:spcBef>
              <a:spcAft>
                <a:spcPts val="0"/>
              </a:spcAft>
              <a:buClr>
                <a:srgbClr val="674EA7"/>
              </a:buClr>
              <a:buSzPts val="1200"/>
              <a:buFont typeface="Arial"/>
              <a:buAutoNum type="romanLcPeriod"/>
              <a:defRPr/>
            </a:lvl9pPr>
          </a:lstStyle>
          <a:p>
            <a:endParaRPr/>
          </a:p>
        </p:txBody>
      </p:sp>
    </p:spTree>
    <p:extLst>
      <p:ext uri="{BB962C8B-B14F-4D97-AF65-F5344CB8AC3E}">
        <p14:creationId xmlns:p14="http://schemas.microsoft.com/office/powerpoint/2010/main" val="316051629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defTabSz="1219170" eaLnBrk="1" fontAlgn="auto" hangingPunct="1">
              <a:spcBef>
                <a:spcPts val="0"/>
              </a:spcBef>
              <a:spcAft>
                <a:spcPts val="0"/>
              </a:spcAft>
            </a:pPr>
            <a:fld id="{44E5CC29-D4C1-43AF-92DE-EAC9F1236EA8}" type="datetime1">
              <a:rPr lang="zh-CN" altLang="en-US" smtClean="0">
                <a:solidFill>
                  <a:prstClr val="black">
                    <a:tint val="75000"/>
                  </a:prstClr>
                </a:solidFill>
                <a:latin typeface="Calibri" panose="020F0502020204030204"/>
              </a:rPr>
              <a:pPr defTabSz="1219170" eaLnBrk="1" fontAlgn="auto" hangingPunct="1">
                <a:spcBef>
                  <a:spcPts val="0"/>
                </a:spcBef>
                <a:spcAft>
                  <a:spcPts val="0"/>
                </a:spcAft>
              </a:pPr>
              <a:t>2025/4/24</a:t>
            </a:fld>
            <a:endParaRPr lang="zh-CN" altLang="en-US">
              <a:solidFill>
                <a:prstClr val="black">
                  <a:tint val="75000"/>
                </a:prstClr>
              </a:solidFill>
              <a:latin typeface="Calibri" panose="020F0502020204030204"/>
            </a:endParaRPr>
          </a:p>
        </p:txBody>
      </p:sp>
      <p:sp>
        <p:nvSpPr>
          <p:cNvPr id="5" name="页脚占位符 4"/>
          <p:cNvSpPr>
            <a:spLocks noGrp="1"/>
          </p:cNvSpPr>
          <p:nvPr>
            <p:ph type="ftr" sz="quarter" idx="11"/>
          </p:nvPr>
        </p:nvSpPr>
        <p:spPr/>
        <p:txBody>
          <a:bodyPr/>
          <a:lstStyle/>
          <a:p>
            <a:pPr defTabSz="1219170" eaLnBrk="1" fontAlgn="auto" hangingPunct="1">
              <a:spcBef>
                <a:spcPts val="0"/>
              </a:spcBef>
              <a:spcAft>
                <a:spcPts val="0"/>
              </a:spcAft>
            </a:pPr>
            <a:endParaRPr lang="zh-CN" altLang="en-US">
              <a:solidFill>
                <a:prstClr val="black">
                  <a:tint val="75000"/>
                </a:prstClr>
              </a:solidFill>
              <a:latin typeface="Calibri" panose="020F0502020204030204"/>
            </a:endParaRPr>
          </a:p>
        </p:txBody>
      </p:sp>
      <p:sp>
        <p:nvSpPr>
          <p:cNvPr id="6" name="灯片编号占位符 5"/>
          <p:cNvSpPr>
            <a:spLocks noGrp="1"/>
          </p:cNvSpPr>
          <p:nvPr>
            <p:ph type="sldNum" sz="quarter" idx="12"/>
          </p:nvPr>
        </p:nvSpPr>
        <p:spPr/>
        <p:txBody>
          <a:bodyPr/>
          <a:lstStyle/>
          <a:p>
            <a:pPr defTabSz="1219170" eaLnBrk="1" fontAlgn="auto" hangingPunct="1">
              <a:spcBef>
                <a:spcPts val="0"/>
              </a:spcBef>
              <a:spcAft>
                <a:spcPts val="0"/>
              </a:spcAft>
            </a:pPr>
            <a:fld id="{87115745-2F8B-4195-AD23-8A2542AF7C2C}" type="slidenum">
              <a:rPr lang="zh-CN" alt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zh-CN" alt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73648764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B237C0-8FBC-5C9A-76AE-D3DFC7352301}"/>
              </a:ext>
            </a:extLst>
          </p:cNvPr>
          <p:cNvSpPr>
            <a:spLocks noGrp="1"/>
          </p:cNvSpPr>
          <p:nvPr>
            <p:ph type="ctrTitle"/>
          </p:nvPr>
        </p:nvSpPr>
        <p:spPr>
          <a:xfrm>
            <a:off x="2034580" y="1496484"/>
            <a:ext cx="12207479" cy="3183467"/>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xmlns="" id="{98FCE4F8-3CF4-2552-DCD9-58963DACACCD}"/>
              </a:ext>
            </a:extLst>
          </p:cNvPr>
          <p:cNvSpPr>
            <a:spLocks noGrp="1"/>
          </p:cNvSpPr>
          <p:nvPr>
            <p:ph type="subTitle" idx="1"/>
          </p:nvPr>
        </p:nvSpPr>
        <p:spPr>
          <a:xfrm>
            <a:off x="2034580" y="4802717"/>
            <a:ext cx="12207479" cy="220768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xmlns="" id="{256D6BD3-A541-C8EA-6E2F-540F21C996C1}"/>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xmlns="" id="{55DB6883-36E9-30B8-2B1B-E74D705986FE}"/>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xmlns="" id="{A0CEC859-E3B3-7478-173B-C78AEFC1CAB1}"/>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0021141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626816-2E3C-4E71-BB76-5082B42425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BF938E2-425B-A6C0-8636-74C25D69D0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A476913-6440-8056-6FD7-430F95685F40}"/>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xmlns="" id="{A22AA840-92F4-1B80-70E6-A1147C2C205E}"/>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xmlns="" id="{42D5A4EE-EB45-FF66-61D7-ECBB176F6C91}"/>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85912827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4E7D08-9712-90D6-8E89-A81DF94BEF94}"/>
              </a:ext>
            </a:extLst>
          </p:cNvPr>
          <p:cNvSpPr>
            <a:spLocks noGrp="1"/>
          </p:cNvSpPr>
          <p:nvPr>
            <p:ph type="title"/>
          </p:nvPr>
        </p:nvSpPr>
        <p:spPr>
          <a:xfrm>
            <a:off x="1110542" y="2279652"/>
            <a:ext cx="14038600" cy="3803649"/>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xmlns="" id="{2A7211D8-A0D3-6A58-7E62-F78D56E90D12}"/>
              </a:ext>
            </a:extLst>
          </p:cNvPr>
          <p:cNvSpPr>
            <a:spLocks noGrp="1"/>
          </p:cNvSpPr>
          <p:nvPr>
            <p:ph type="body" idx="1"/>
          </p:nvPr>
        </p:nvSpPr>
        <p:spPr>
          <a:xfrm>
            <a:off x="1110542" y="6119285"/>
            <a:ext cx="14038600" cy="2000249"/>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33F74DD2-A216-EDBA-164A-EC4929A7FB98}"/>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xmlns="" id="{3ED3B516-C360-DDE7-B162-41B77D4D480E}"/>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xmlns="" id="{A8C30E88-E612-A087-099B-C690D1F717CF}"/>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400592262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E50381-1A78-3D92-31A6-D5B9AAEBF9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48B5F25-D31C-5098-53CE-CC56653590F3}"/>
              </a:ext>
            </a:extLst>
          </p:cNvPr>
          <p:cNvSpPr>
            <a:spLocks noGrp="1"/>
          </p:cNvSpPr>
          <p:nvPr>
            <p:ph sz="half" idx="1"/>
          </p:nvPr>
        </p:nvSpPr>
        <p:spPr>
          <a:xfrm>
            <a:off x="1119019" y="2434167"/>
            <a:ext cx="6917571"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3EDB201-834E-71F0-6EFD-537512B8EF10}"/>
              </a:ext>
            </a:extLst>
          </p:cNvPr>
          <p:cNvSpPr>
            <a:spLocks noGrp="1"/>
          </p:cNvSpPr>
          <p:nvPr>
            <p:ph sz="half" idx="2"/>
          </p:nvPr>
        </p:nvSpPr>
        <p:spPr>
          <a:xfrm>
            <a:off x="8240048" y="2434167"/>
            <a:ext cx="6917571"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C5C42BDE-6584-26C0-D144-EF5F9004360A}"/>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6" name="Footer Placeholder 5">
            <a:extLst>
              <a:ext uri="{FF2B5EF4-FFF2-40B4-BE49-F238E27FC236}">
                <a16:creationId xmlns:a16="http://schemas.microsoft.com/office/drawing/2014/main" xmlns="" id="{79215108-CECF-A385-E532-AAF529134294}"/>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7" name="Slide Number Placeholder 6">
            <a:extLst>
              <a:ext uri="{FF2B5EF4-FFF2-40B4-BE49-F238E27FC236}">
                <a16:creationId xmlns:a16="http://schemas.microsoft.com/office/drawing/2014/main" xmlns="" id="{8B52B061-430D-9ACE-F192-8C5310A47F84}"/>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76677674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F15BBA4-1ACD-35E8-EBC6-23A6DC4A0042}"/>
              </a:ext>
            </a:extLst>
          </p:cNvPr>
          <p:cNvSpPr>
            <a:spLocks noGrp="1"/>
          </p:cNvSpPr>
          <p:nvPr>
            <p:ph type="title"/>
          </p:nvPr>
        </p:nvSpPr>
        <p:spPr>
          <a:xfrm>
            <a:off x="1121139" y="486834"/>
            <a:ext cx="14038600" cy="1767417"/>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2138F1FD-9EA0-E9E4-3B51-66315D51797F}"/>
              </a:ext>
            </a:extLst>
          </p:cNvPr>
          <p:cNvSpPr>
            <a:spLocks noGrp="1"/>
          </p:cNvSpPr>
          <p:nvPr>
            <p:ph type="body" idx="1"/>
          </p:nvPr>
        </p:nvSpPr>
        <p:spPr>
          <a:xfrm>
            <a:off x="1121140" y="2241551"/>
            <a:ext cx="6885780"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FF7C3274-7C3B-5D8C-3E67-7241A97D4292}"/>
              </a:ext>
            </a:extLst>
          </p:cNvPr>
          <p:cNvSpPr>
            <a:spLocks noGrp="1"/>
          </p:cNvSpPr>
          <p:nvPr>
            <p:ph sz="half" idx="2"/>
          </p:nvPr>
        </p:nvSpPr>
        <p:spPr>
          <a:xfrm>
            <a:off x="1121140" y="3340100"/>
            <a:ext cx="6885780"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CC04818E-4C81-6E3E-A956-A371224536DF}"/>
              </a:ext>
            </a:extLst>
          </p:cNvPr>
          <p:cNvSpPr>
            <a:spLocks noGrp="1"/>
          </p:cNvSpPr>
          <p:nvPr>
            <p:ph type="body" sz="quarter" idx="3"/>
          </p:nvPr>
        </p:nvSpPr>
        <p:spPr>
          <a:xfrm>
            <a:off x="8240048" y="2241551"/>
            <a:ext cx="6919691"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BD1B37D8-B6BA-42BD-BE7B-EC41CA0BA99A}"/>
              </a:ext>
            </a:extLst>
          </p:cNvPr>
          <p:cNvSpPr>
            <a:spLocks noGrp="1"/>
          </p:cNvSpPr>
          <p:nvPr>
            <p:ph sz="quarter" idx="4"/>
          </p:nvPr>
        </p:nvSpPr>
        <p:spPr>
          <a:xfrm>
            <a:off x="8240048" y="3340100"/>
            <a:ext cx="6919691"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AE267DC4-FF37-6656-6B75-7D90795FEBA4}"/>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8" name="Footer Placeholder 7">
            <a:extLst>
              <a:ext uri="{FF2B5EF4-FFF2-40B4-BE49-F238E27FC236}">
                <a16:creationId xmlns:a16="http://schemas.microsoft.com/office/drawing/2014/main" xmlns="" id="{934421BF-B85F-35B1-A6F2-EC94EB7EC9C2}"/>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9" name="Slide Number Placeholder 8">
            <a:extLst>
              <a:ext uri="{FF2B5EF4-FFF2-40B4-BE49-F238E27FC236}">
                <a16:creationId xmlns:a16="http://schemas.microsoft.com/office/drawing/2014/main" xmlns="" id="{0B3B359C-E60A-028D-FFBE-B458992E4DF7}"/>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78064249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EBEED5-75AF-02A2-25E1-86B96D9B30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20A16AF4-5B23-5B7A-4568-1D1395426DE6}"/>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4" name="Footer Placeholder 3">
            <a:extLst>
              <a:ext uri="{FF2B5EF4-FFF2-40B4-BE49-F238E27FC236}">
                <a16:creationId xmlns:a16="http://schemas.microsoft.com/office/drawing/2014/main" xmlns="" id="{F8CDFC91-FCD9-73DB-4B2C-E5609D864A48}"/>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5" name="Slide Number Placeholder 4">
            <a:extLst>
              <a:ext uri="{FF2B5EF4-FFF2-40B4-BE49-F238E27FC236}">
                <a16:creationId xmlns:a16="http://schemas.microsoft.com/office/drawing/2014/main" xmlns="" id="{6EB5BDF8-C521-9960-1C3E-434CFB4EDE73}"/>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13480563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BE66146-E52A-ECF6-8956-A6FD8A68BB51}"/>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3" name="Footer Placeholder 2">
            <a:extLst>
              <a:ext uri="{FF2B5EF4-FFF2-40B4-BE49-F238E27FC236}">
                <a16:creationId xmlns:a16="http://schemas.microsoft.com/office/drawing/2014/main" xmlns="" id="{612B7100-544B-0B17-D825-667B4CC2A851}"/>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4" name="Slide Number Placeholder 3">
            <a:extLst>
              <a:ext uri="{FF2B5EF4-FFF2-40B4-BE49-F238E27FC236}">
                <a16:creationId xmlns:a16="http://schemas.microsoft.com/office/drawing/2014/main" xmlns="" id="{45A755C4-473E-9B73-C6B9-B1D0B06012B3}"/>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4294476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509A56-36FF-659E-C422-888C6E477E48}"/>
              </a:ext>
            </a:extLst>
          </p:cNvPr>
          <p:cNvSpPr>
            <a:spLocks noGrp="1"/>
          </p:cNvSpPr>
          <p:nvPr>
            <p:ph type="title"/>
          </p:nvPr>
        </p:nvSpPr>
        <p:spPr>
          <a:xfrm>
            <a:off x="1121140" y="609600"/>
            <a:ext cx="5249639" cy="21336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xmlns="" id="{00506C6A-021B-E872-CD60-BD6F2B7995B9}"/>
              </a:ext>
            </a:extLst>
          </p:cNvPr>
          <p:cNvSpPr>
            <a:spLocks noGrp="1"/>
          </p:cNvSpPr>
          <p:nvPr>
            <p:ph idx="1"/>
          </p:nvPr>
        </p:nvSpPr>
        <p:spPr>
          <a:xfrm>
            <a:off x="6919691" y="1316567"/>
            <a:ext cx="8240048" cy="64981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0588A6A6-FB4A-7540-608A-3026DC177BF5}"/>
              </a:ext>
            </a:extLst>
          </p:cNvPr>
          <p:cNvSpPr>
            <a:spLocks noGrp="1"/>
          </p:cNvSpPr>
          <p:nvPr>
            <p:ph type="body" sz="half" idx="2"/>
          </p:nvPr>
        </p:nvSpPr>
        <p:spPr>
          <a:xfrm>
            <a:off x="1121140" y="2743200"/>
            <a:ext cx="5249639"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xmlns="" id="{AE119856-9353-7208-F200-26134ADCFA5C}"/>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6" name="Footer Placeholder 5">
            <a:extLst>
              <a:ext uri="{FF2B5EF4-FFF2-40B4-BE49-F238E27FC236}">
                <a16:creationId xmlns:a16="http://schemas.microsoft.com/office/drawing/2014/main" xmlns="" id="{C17B811F-FD57-7625-0B6F-AB938B462CA4}"/>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7" name="Slide Number Placeholder 6">
            <a:extLst>
              <a:ext uri="{FF2B5EF4-FFF2-40B4-BE49-F238E27FC236}">
                <a16:creationId xmlns:a16="http://schemas.microsoft.com/office/drawing/2014/main" xmlns="" id="{FE1FEC20-59AF-0DC7-091E-46FB3247381E}"/>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86447751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3FD5B0-8C55-32C7-1008-5468040CDDC4}"/>
              </a:ext>
            </a:extLst>
          </p:cNvPr>
          <p:cNvSpPr>
            <a:spLocks noGrp="1"/>
          </p:cNvSpPr>
          <p:nvPr>
            <p:ph type="title"/>
          </p:nvPr>
        </p:nvSpPr>
        <p:spPr>
          <a:xfrm>
            <a:off x="1121140" y="609600"/>
            <a:ext cx="5249639" cy="21336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xmlns="" id="{E259DD10-D042-4C9D-176D-6749F430C147}"/>
              </a:ext>
            </a:extLst>
          </p:cNvPr>
          <p:cNvSpPr>
            <a:spLocks noGrp="1"/>
          </p:cNvSpPr>
          <p:nvPr>
            <p:ph type="pic" idx="1"/>
          </p:nvPr>
        </p:nvSpPr>
        <p:spPr>
          <a:xfrm>
            <a:off x="6919691" y="1316567"/>
            <a:ext cx="8240048" cy="64981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xmlns="" id="{5C358B8A-906F-3C69-BCE5-F8F833F65BF9}"/>
              </a:ext>
            </a:extLst>
          </p:cNvPr>
          <p:cNvSpPr>
            <a:spLocks noGrp="1"/>
          </p:cNvSpPr>
          <p:nvPr>
            <p:ph type="body" sz="half" idx="2"/>
          </p:nvPr>
        </p:nvSpPr>
        <p:spPr>
          <a:xfrm>
            <a:off x="1121140" y="2743200"/>
            <a:ext cx="5249639"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xmlns="" id="{AC657934-7510-8C8C-0F27-9566C5B87855}"/>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6" name="Footer Placeholder 5">
            <a:extLst>
              <a:ext uri="{FF2B5EF4-FFF2-40B4-BE49-F238E27FC236}">
                <a16:creationId xmlns:a16="http://schemas.microsoft.com/office/drawing/2014/main" xmlns="" id="{16E501AA-38F0-B950-73C7-973DDD39E97B}"/>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7" name="Slide Number Placeholder 6">
            <a:extLst>
              <a:ext uri="{FF2B5EF4-FFF2-40B4-BE49-F238E27FC236}">
                <a16:creationId xmlns:a16="http://schemas.microsoft.com/office/drawing/2014/main" xmlns="" id="{F44FDD07-3D63-7601-318D-8D2C880BA30B}"/>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76884622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02685D-8371-1289-FD14-F91BAE46E30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C0A03AA1-328D-5BE2-A6EA-760B167E5B0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862AD8E-4873-E113-4CA4-10F6B0713461}"/>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xmlns="" id="{8CC28085-1742-9410-44B4-351143D3A3FA}"/>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xmlns="" id="{0C405F4E-2BC3-FA6B-8F11-486B2C8280DC}"/>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15242632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B89D3C1-8024-572C-2108-29FDDCF8975E}"/>
              </a:ext>
            </a:extLst>
          </p:cNvPr>
          <p:cNvSpPr>
            <a:spLocks noGrp="1"/>
          </p:cNvSpPr>
          <p:nvPr>
            <p:ph type="title" orient="vert"/>
          </p:nvPr>
        </p:nvSpPr>
        <p:spPr>
          <a:xfrm>
            <a:off x="11647969" y="486834"/>
            <a:ext cx="3509650" cy="774911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3ECC9D2-8CF4-08AB-BF57-010679FFDF44}"/>
              </a:ext>
            </a:extLst>
          </p:cNvPr>
          <p:cNvSpPr>
            <a:spLocks noGrp="1"/>
          </p:cNvSpPr>
          <p:nvPr>
            <p:ph type="body" orient="vert" idx="1"/>
          </p:nvPr>
        </p:nvSpPr>
        <p:spPr>
          <a:xfrm>
            <a:off x="1119019" y="486834"/>
            <a:ext cx="10325492"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DC5C959-E20D-D25A-00BF-CD67BB51D8F7}"/>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xmlns="" id="{B764117B-981A-772F-1693-B946116DF0DF}"/>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xmlns="" id="{237E1CB0-3E00-092A-C20E-BA7A668EF25F}"/>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28700602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48"/>
        <p:cNvGrpSpPr/>
        <p:nvPr/>
      </p:nvGrpSpPr>
      <p:grpSpPr>
        <a:xfrm>
          <a:off x="0" y="0"/>
          <a:ext cx="0" cy="0"/>
          <a:chOff x="0" y="0"/>
          <a:chExt cx="0" cy="0"/>
        </a:xfrm>
      </p:grpSpPr>
      <p:sp>
        <p:nvSpPr>
          <p:cNvPr id="781" name="Google Shape;781;p4"/>
          <p:cNvSpPr txBox="1">
            <a:spLocks noGrp="1"/>
          </p:cNvSpPr>
          <p:nvPr>
            <p:ph type="title"/>
          </p:nvPr>
        </p:nvSpPr>
        <p:spPr>
          <a:xfrm>
            <a:off x="1651829" y="927333"/>
            <a:ext cx="10187851" cy="996267"/>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2" name="Google Shape;782;p4"/>
          <p:cNvSpPr txBox="1">
            <a:spLocks noGrp="1"/>
          </p:cNvSpPr>
          <p:nvPr>
            <p:ph type="body" idx="1"/>
          </p:nvPr>
        </p:nvSpPr>
        <p:spPr>
          <a:xfrm>
            <a:off x="1671720" y="2031689"/>
            <a:ext cx="13271761" cy="6465600"/>
          </a:xfrm>
          <a:prstGeom prst="rect">
            <a:avLst/>
          </a:prstGeom>
        </p:spPr>
        <p:txBody>
          <a:bodyPr spcFirstLastPara="1" wrap="square" lIns="91425" tIns="91425" rIns="91425" bIns="91425" anchor="t" anchorCtr="0">
            <a:noAutofit/>
          </a:bodyPr>
          <a:lstStyle>
            <a:lvl1pPr marL="810728" lvl="0" indent="-540485" rtl="0">
              <a:spcBef>
                <a:spcPts val="0"/>
              </a:spcBef>
              <a:spcAft>
                <a:spcPts val="0"/>
              </a:spcAft>
              <a:buClr>
                <a:srgbClr val="091179"/>
              </a:buClr>
              <a:buSzPts val="1200"/>
              <a:buFont typeface="Nunito"/>
              <a:buAutoNum type="arabicPeriod"/>
              <a:defRPr sz="2128">
                <a:latin typeface="Nunito"/>
                <a:ea typeface="Nunito"/>
                <a:cs typeface="Nunito"/>
                <a:sym typeface="Nunito"/>
              </a:defRPr>
            </a:lvl1pPr>
            <a:lvl2pPr marL="1621454" lvl="1" indent="-540485" rtl="0">
              <a:spcBef>
                <a:spcPts val="0"/>
              </a:spcBef>
              <a:spcAft>
                <a:spcPts val="0"/>
              </a:spcAft>
              <a:buClr>
                <a:srgbClr val="091179"/>
              </a:buClr>
              <a:buSzPts val="1200"/>
              <a:buFont typeface="Nunito"/>
              <a:buAutoNum type="alphaLcPeriod"/>
              <a:defRPr/>
            </a:lvl2pPr>
            <a:lvl3pPr marL="2432182" lvl="2" indent="-540485" rtl="0">
              <a:spcBef>
                <a:spcPts val="0"/>
              </a:spcBef>
              <a:spcAft>
                <a:spcPts val="0"/>
              </a:spcAft>
              <a:buClr>
                <a:srgbClr val="091179"/>
              </a:buClr>
              <a:buSzPts val="1200"/>
              <a:buFont typeface="Nunito"/>
              <a:buAutoNum type="romanLcPeriod"/>
              <a:defRPr/>
            </a:lvl3pPr>
            <a:lvl4pPr marL="3242910" lvl="3" indent="-540485" rtl="0">
              <a:spcBef>
                <a:spcPts val="0"/>
              </a:spcBef>
              <a:spcAft>
                <a:spcPts val="0"/>
              </a:spcAft>
              <a:buClr>
                <a:srgbClr val="091179"/>
              </a:buClr>
              <a:buSzPts val="1200"/>
              <a:buFont typeface="Nunito"/>
              <a:buAutoNum type="arabicPeriod"/>
              <a:defRPr/>
            </a:lvl4pPr>
            <a:lvl5pPr marL="4053637" lvl="4" indent="-540485" rtl="0">
              <a:spcBef>
                <a:spcPts val="0"/>
              </a:spcBef>
              <a:spcAft>
                <a:spcPts val="0"/>
              </a:spcAft>
              <a:buClr>
                <a:srgbClr val="091179"/>
              </a:buClr>
              <a:buSzPts val="1200"/>
              <a:buFont typeface="Nunito"/>
              <a:buAutoNum type="alphaLcPeriod"/>
              <a:defRPr/>
            </a:lvl5pPr>
            <a:lvl6pPr marL="4864365" lvl="5" indent="-540485" rtl="0">
              <a:spcBef>
                <a:spcPts val="0"/>
              </a:spcBef>
              <a:spcAft>
                <a:spcPts val="0"/>
              </a:spcAft>
              <a:buClr>
                <a:srgbClr val="091179"/>
              </a:buClr>
              <a:buSzPts val="1200"/>
              <a:buFont typeface="Nunito"/>
              <a:buAutoNum type="romanLcPeriod"/>
              <a:defRPr/>
            </a:lvl6pPr>
            <a:lvl7pPr marL="5675093" lvl="6" indent="-540485" rtl="0">
              <a:spcBef>
                <a:spcPts val="0"/>
              </a:spcBef>
              <a:spcAft>
                <a:spcPts val="0"/>
              </a:spcAft>
              <a:buClr>
                <a:srgbClr val="091179"/>
              </a:buClr>
              <a:buSzPts val="1200"/>
              <a:buFont typeface="Nunito"/>
              <a:buAutoNum type="arabicPeriod"/>
              <a:defRPr/>
            </a:lvl7pPr>
            <a:lvl8pPr marL="6485821" lvl="7" indent="-540485" rtl="0">
              <a:spcBef>
                <a:spcPts val="0"/>
              </a:spcBef>
              <a:spcAft>
                <a:spcPts val="0"/>
              </a:spcAft>
              <a:buClr>
                <a:srgbClr val="674EA7"/>
              </a:buClr>
              <a:buSzPts val="1200"/>
              <a:buFont typeface="Inconsolata"/>
              <a:buAutoNum type="alphaLcPeriod"/>
              <a:defRPr/>
            </a:lvl8pPr>
            <a:lvl9pPr marL="7296548" lvl="8" indent="-540485" rtl="0">
              <a:spcBef>
                <a:spcPts val="0"/>
              </a:spcBef>
              <a:spcAft>
                <a:spcPts val="0"/>
              </a:spcAft>
              <a:buClr>
                <a:srgbClr val="674EA7"/>
              </a:buClr>
              <a:buSzPts val="1200"/>
              <a:buFont typeface="Arial"/>
              <a:buAutoNum type="romanLcPeriod"/>
              <a:defRPr/>
            </a:lvl9pPr>
          </a:lstStyle>
          <a:p>
            <a:endParaRPr/>
          </a:p>
        </p:txBody>
      </p:sp>
    </p:spTree>
    <p:extLst>
      <p:ext uri="{BB962C8B-B14F-4D97-AF65-F5344CB8AC3E}">
        <p14:creationId xmlns:p14="http://schemas.microsoft.com/office/powerpoint/2010/main" val="254913710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defTabSz="1219170" eaLnBrk="1" fontAlgn="auto" hangingPunct="1">
              <a:spcBef>
                <a:spcPts val="0"/>
              </a:spcBef>
              <a:spcAft>
                <a:spcPts val="0"/>
              </a:spcAft>
            </a:pPr>
            <a:fld id="{44E5CC29-D4C1-43AF-92DE-EAC9F1236EA8}" type="datetime1">
              <a:rPr lang="zh-CN" altLang="en-US" smtClean="0">
                <a:solidFill>
                  <a:prstClr val="black">
                    <a:tint val="75000"/>
                  </a:prstClr>
                </a:solidFill>
                <a:latin typeface="Calibri" panose="020F0502020204030204"/>
              </a:rPr>
              <a:pPr defTabSz="1219170" eaLnBrk="1" fontAlgn="auto" hangingPunct="1">
                <a:spcBef>
                  <a:spcPts val="0"/>
                </a:spcBef>
                <a:spcAft>
                  <a:spcPts val="0"/>
                </a:spcAft>
              </a:pPr>
              <a:t>2025/4/24</a:t>
            </a:fld>
            <a:endParaRPr lang="zh-CN" altLang="en-US">
              <a:solidFill>
                <a:prstClr val="black">
                  <a:tint val="75000"/>
                </a:prstClr>
              </a:solidFill>
              <a:latin typeface="Calibri" panose="020F0502020204030204"/>
            </a:endParaRPr>
          </a:p>
        </p:txBody>
      </p:sp>
      <p:sp>
        <p:nvSpPr>
          <p:cNvPr id="5" name="页脚占位符 4"/>
          <p:cNvSpPr>
            <a:spLocks noGrp="1"/>
          </p:cNvSpPr>
          <p:nvPr>
            <p:ph type="ftr" sz="quarter" idx="11"/>
          </p:nvPr>
        </p:nvSpPr>
        <p:spPr/>
        <p:txBody>
          <a:bodyPr/>
          <a:lstStyle/>
          <a:p>
            <a:pPr defTabSz="1219170" eaLnBrk="1" fontAlgn="auto" hangingPunct="1">
              <a:spcBef>
                <a:spcPts val="0"/>
              </a:spcBef>
              <a:spcAft>
                <a:spcPts val="0"/>
              </a:spcAft>
            </a:pPr>
            <a:endParaRPr lang="zh-CN" altLang="en-US">
              <a:solidFill>
                <a:prstClr val="black">
                  <a:tint val="75000"/>
                </a:prstClr>
              </a:solidFill>
              <a:latin typeface="Calibri" panose="020F0502020204030204"/>
            </a:endParaRPr>
          </a:p>
        </p:txBody>
      </p:sp>
      <p:sp>
        <p:nvSpPr>
          <p:cNvPr id="6" name="灯片编号占位符 5"/>
          <p:cNvSpPr>
            <a:spLocks noGrp="1"/>
          </p:cNvSpPr>
          <p:nvPr>
            <p:ph type="sldNum" sz="quarter" idx="12"/>
          </p:nvPr>
        </p:nvSpPr>
        <p:spPr/>
        <p:txBody>
          <a:bodyPr/>
          <a:lstStyle/>
          <a:p>
            <a:pPr defTabSz="1219170" eaLnBrk="1" fontAlgn="auto" hangingPunct="1">
              <a:spcBef>
                <a:spcPts val="0"/>
              </a:spcBef>
              <a:spcAft>
                <a:spcPts val="0"/>
              </a:spcAft>
            </a:pPr>
            <a:fld id="{87115745-2F8B-4195-AD23-8A2542AF7C2C}" type="slidenum">
              <a:rPr lang="zh-CN" alt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zh-CN" alt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97554705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B237C0-8FBC-5C9A-76AE-D3DFC7352301}"/>
              </a:ext>
            </a:extLst>
          </p:cNvPr>
          <p:cNvSpPr>
            <a:spLocks noGrp="1"/>
          </p:cNvSpPr>
          <p:nvPr>
            <p:ph type="ctrTitle"/>
          </p:nvPr>
        </p:nvSpPr>
        <p:spPr>
          <a:xfrm>
            <a:off x="2034580" y="1496484"/>
            <a:ext cx="12207479" cy="3183467"/>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xmlns="" id="{98FCE4F8-3CF4-2552-DCD9-58963DACACCD}"/>
              </a:ext>
            </a:extLst>
          </p:cNvPr>
          <p:cNvSpPr>
            <a:spLocks noGrp="1"/>
          </p:cNvSpPr>
          <p:nvPr>
            <p:ph type="subTitle" idx="1"/>
          </p:nvPr>
        </p:nvSpPr>
        <p:spPr>
          <a:xfrm>
            <a:off x="2034580" y="4802717"/>
            <a:ext cx="12207479" cy="220768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xmlns="" id="{256D6BD3-A541-C8EA-6E2F-540F21C996C1}"/>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xmlns="" id="{55DB6883-36E9-30B8-2B1B-E74D705986FE}"/>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xmlns="" id="{A0CEC859-E3B3-7478-173B-C78AEFC1CAB1}"/>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11172268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626816-2E3C-4E71-BB76-5082B42425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BF938E2-425B-A6C0-8636-74C25D69D0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A476913-6440-8056-6FD7-430F95685F40}"/>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xmlns="" id="{A22AA840-92F4-1B80-70E6-A1147C2C205E}"/>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xmlns="" id="{42D5A4EE-EB45-FF66-61D7-ECBB176F6C91}"/>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96901833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4E7D08-9712-90D6-8E89-A81DF94BEF94}"/>
              </a:ext>
            </a:extLst>
          </p:cNvPr>
          <p:cNvSpPr>
            <a:spLocks noGrp="1"/>
          </p:cNvSpPr>
          <p:nvPr>
            <p:ph type="title"/>
          </p:nvPr>
        </p:nvSpPr>
        <p:spPr>
          <a:xfrm>
            <a:off x="1110542" y="2279652"/>
            <a:ext cx="14038600" cy="3803649"/>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xmlns="" id="{2A7211D8-A0D3-6A58-7E62-F78D56E90D12}"/>
              </a:ext>
            </a:extLst>
          </p:cNvPr>
          <p:cNvSpPr>
            <a:spLocks noGrp="1"/>
          </p:cNvSpPr>
          <p:nvPr>
            <p:ph type="body" idx="1"/>
          </p:nvPr>
        </p:nvSpPr>
        <p:spPr>
          <a:xfrm>
            <a:off x="1110542" y="6119285"/>
            <a:ext cx="14038600" cy="2000249"/>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33F74DD2-A216-EDBA-164A-EC4929A7FB98}"/>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xmlns="" id="{3ED3B516-C360-DDE7-B162-41B77D4D480E}"/>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xmlns="" id="{A8C30E88-E612-A087-099B-C690D1F717CF}"/>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77011214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E50381-1A78-3D92-31A6-D5B9AAEBF9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48B5F25-D31C-5098-53CE-CC56653590F3}"/>
              </a:ext>
            </a:extLst>
          </p:cNvPr>
          <p:cNvSpPr>
            <a:spLocks noGrp="1"/>
          </p:cNvSpPr>
          <p:nvPr>
            <p:ph sz="half" idx="1"/>
          </p:nvPr>
        </p:nvSpPr>
        <p:spPr>
          <a:xfrm>
            <a:off x="1119019" y="2434167"/>
            <a:ext cx="6917571"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3EDB201-834E-71F0-6EFD-537512B8EF10}"/>
              </a:ext>
            </a:extLst>
          </p:cNvPr>
          <p:cNvSpPr>
            <a:spLocks noGrp="1"/>
          </p:cNvSpPr>
          <p:nvPr>
            <p:ph sz="half" idx="2"/>
          </p:nvPr>
        </p:nvSpPr>
        <p:spPr>
          <a:xfrm>
            <a:off x="8240048" y="2434167"/>
            <a:ext cx="6917571"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C5C42BDE-6584-26C0-D144-EF5F9004360A}"/>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6" name="Footer Placeholder 5">
            <a:extLst>
              <a:ext uri="{FF2B5EF4-FFF2-40B4-BE49-F238E27FC236}">
                <a16:creationId xmlns:a16="http://schemas.microsoft.com/office/drawing/2014/main" xmlns="" id="{79215108-CECF-A385-E532-AAF529134294}"/>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7" name="Slide Number Placeholder 6">
            <a:extLst>
              <a:ext uri="{FF2B5EF4-FFF2-40B4-BE49-F238E27FC236}">
                <a16:creationId xmlns:a16="http://schemas.microsoft.com/office/drawing/2014/main" xmlns="" id="{8B52B061-430D-9ACE-F192-8C5310A47F84}"/>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0832411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B237C0-8FBC-5C9A-76AE-D3DFC7352301}"/>
              </a:ext>
            </a:extLst>
          </p:cNvPr>
          <p:cNvSpPr>
            <a:spLocks noGrp="1"/>
          </p:cNvSpPr>
          <p:nvPr>
            <p:ph type="ctrTitle"/>
          </p:nvPr>
        </p:nvSpPr>
        <p:spPr>
          <a:xfrm>
            <a:off x="2034580" y="1496484"/>
            <a:ext cx="12207479" cy="3183467"/>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xmlns="" id="{98FCE4F8-3CF4-2552-DCD9-58963DACACCD}"/>
              </a:ext>
            </a:extLst>
          </p:cNvPr>
          <p:cNvSpPr>
            <a:spLocks noGrp="1"/>
          </p:cNvSpPr>
          <p:nvPr>
            <p:ph type="subTitle" idx="1"/>
          </p:nvPr>
        </p:nvSpPr>
        <p:spPr>
          <a:xfrm>
            <a:off x="2034580" y="4802717"/>
            <a:ext cx="12207479" cy="220768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xmlns="" id="{256D6BD3-A541-C8EA-6E2F-540F21C996C1}"/>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xmlns="" id="{55DB6883-36E9-30B8-2B1B-E74D705986FE}"/>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xmlns="" id="{A0CEC859-E3B3-7478-173B-C78AEFC1CAB1}"/>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60354859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F15BBA4-1ACD-35E8-EBC6-23A6DC4A0042}"/>
              </a:ext>
            </a:extLst>
          </p:cNvPr>
          <p:cNvSpPr>
            <a:spLocks noGrp="1"/>
          </p:cNvSpPr>
          <p:nvPr>
            <p:ph type="title"/>
          </p:nvPr>
        </p:nvSpPr>
        <p:spPr>
          <a:xfrm>
            <a:off x="1121139" y="486834"/>
            <a:ext cx="14038600" cy="1767417"/>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2138F1FD-9EA0-E9E4-3B51-66315D51797F}"/>
              </a:ext>
            </a:extLst>
          </p:cNvPr>
          <p:cNvSpPr>
            <a:spLocks noGrp="1"/>
          </p:cNvSpPr>
          <p:nvPr>
            <p:ph type="body" idx="1"/>
          </p:nvPr>
        </p:nvSpPr>
        <p:spPr>
          <a:xfrm>
            <a:off x="1121140" y="2241551"/>
            <a:ext cx="6885780"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FF7C3274-7C3B-5D8C-3E67-7241A97D4292}"/>
              </a:ext>
            </a:extLst>
          </p:cNvPr>
          <p:cNvSpPr>
            <a:spLocks noGrp="1"/>
          </p:cNvSpPr>
          <p:nvPr>
            <p:ph sz="half" idx="2"/>
          </p:nvPr>
        </p:nvSpPr>
        <p:spPr>
          <a:xfrm>
            <a:off x="1121140" y="3340100"/>
            <a:ext cx="6885780"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CC04818E-4C81-6E3E-A956-A371224536DF}"/>
              </a:ext>
            </a:extLst>
          </p:cNvPr>
          <p:cNvSpPr>
            <a:spLocks noGrp="1"/>
          </p:cNvSpPr>
          <p:nvPr>
            <p:ph type="body" sz="quarter" idx="3"/>
          </p:nvPr>
        </p:nvSpPr>
        <p:spPr>
          <a:xfrm>
            <a:off x="8240048" y="2241551"/>
            <a:ext cx="6919691"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BD1B37D8-B6BA-42BD-BE7B-EC41CA0BA99A}"/>
              </a:ext>
            </a:extLst>
          </p:cNvPr>
          <p:cNvSpPr>
            <a:spLocks noGrp="1"/>
          </p:cNvSpPr>
          <p:nvPr>
            <p:ph sz="quarter" idx="4"/>
          </p:nvPr>
        </p:nvSpPr>
        <p:spPr>
          <a:xfrm>
            <a:off x="8240048" y="3340100"/>
            <a:ext cx="6919691"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AE267DC4-FF37-6656-6B75-7D90795FEBA4}"/>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8" name="Footer Placeholder 7">
            <a:extLst>
              <a:ext uri="{FF2B5EF4-FFF2-40B4-BE49-F238E27FC236}">
                <a16:creationId xmlns:a16="http://schemas.microsoft.com/office/drawing/2014/main" xmlns="" id="{934421BF-B85F-35B1-A6F2-EC94EB7EC9C2}"/>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9" name="Slide Number Placeholder 8">
            <a:extLst>
              <a:ext uri="{FF2B5EF4-FFF2-40B4-BE49-F238E27FC236}">
                <a16:creationId xmlns:a16="http://schemas.microsoft.com/office/drawing/2014/main" xmlns="" id="{0B3B359C-E60A-028D-FFBE-B458992E4DF7}"/>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89751631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EBEED5-75AF-02A2-25E1-86B96D9B30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20A16AF4-5B23-5B7A-4568-1D1395426DE6}"/>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4" name="Footer Placeholder 3">
            <a:extLst>
              <a:ext uri="{FF2B5EF4-FFF2-40B4-BE49-F238E27FC236}">
                <a16:creationId xmlns:a16="http://schemas.microsoft.com/office/drawing/2014/main" xmlns="" id="{F8CDFC91-FCD9-73DB-4B2C-E5609D864A48}"/>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5" name="Slide Number Placeholder 4">
            <a:extLst>
              <a:ext uri="{FF2B5EF4-FFF2-40B4-BE49-F238E27FC236}">
                <a16:creationId xmlns:a16="http://schemas.microsoft.com/office/drawing/2014/main" xmlns="" id="{6EB5BDF8-C521-9960-1C3E-434CFB4EDE73}"/>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53095607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BE66146-E52A-ECF6-8956-A6FD8A68BB51}"/>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3" name="Footer Placeholder 2">
            <a:extLst>
              <a:ext uri="{FF2B5EF4-FFF2-40B4-BE49-F238E27FC236}">
                <a16:creationId xmlns:a16="http://schemas.microsoft.com/office/drawing/2014/main" xmlns="" id="{612B7100-544B-0B17-D825-667B4CC2A851}"/>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4" name="Slide Number Placeholder 3">
            <a:extLst>
              <a:ext uri="{FF2B5EF4-FFF2-40B4-BE49-F238E27FC236}">
                <a16:creationId xmlns:a16="http://schemas.microsoft.com/office/drawing/2014/main" xmlns="" id="{45A755C4-473E-9B73-C6B9-B1D0B06012B3}"/>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38014164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509A56-36FF-659E-C422-888C6E477E48}"/>
              </a:ext>
            </a:extLst>
          </p:cNvPr>
          <p:cNvSpPr>
            <a:spLocks noGrp="1"/>
          </p:cNvSpPr>
          <p:nvPr>
            <p:ph type="title"/>
          </p:nvPr>
        </p:nvSpPr>
        <p:spPr>
          <a:xfrm>
            <a:off x="1121140" y="609600"/>
            <a:ext cx="5249639" cy="21336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xmlns="" id="{00506C6A-021B-E872-CD60-BD6F2B7995B9}"/>
              </a:ext>
            </a:extLst>
          </p:cNvPr>
          <p:cNvSpPr>
            <a:spLocks noGrp="1"/>
          </p:cNvSpPr>
          <p:nvPr>
            <p:ph idx="1"/>
          </p:nvPr>
        </p:nvSpPr>
        <p:spPr>
          <a:xfrm>
            <a:off x="6919691" y="1316567"/>
            <a:ext cx="8240048" cy="64981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0588A6A6-FB4A-7540-608A-3026DC177BF5}"/>
              </a:ext>
            </a:extLst>
          </p:cNvPr>
          <p:cNvSpPr>
            <a:spLocks noGrp="1"/>
          </p:cNvSpPr>
          <p:nvPr>
            <p:ph type="body" sz="half" idx="2"/>
          </p:nvPr>
        </p:nvSpPr>
        <p:spPr>
          <a:xfrm>
            <a:off x="1121140" y="2743200"/>
            <a:ext cx="5249639"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xmlns="" id="{AE119856-9353-7208-F200-26134ADCFA5C}"/>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6" name="Footer Placeholder 5">
            <a:extLst>
              <a:ext uri="{FF2B5EF4-FFF2-40B4-BE49-F238E27FC236}">
                <a16:creationId xmlns:a16="http://schemas.microsoft.com/office/drawing/2014/main" xmlns="" id="{C17B811F-FD57-7625-0B6F-AB938B462CA4}"/>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7" name="Slide Number Placeholder 6">
            <a:extLst>
              <a:ext uri="{FF2B5EF4-FFF2-40B4-BE49-F238E27FC236}">
                <a16:creationId xmlns:a16="http://schemas.microsoft.com/office/drawing/2014/main" xmlns="" id="{FE1FEC20-59AF-0DC7-091E-46FB3247381E}"/>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23141522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3FD5B0-8C55-32C7-1008-5468040CDDC4}"/>
              </a:ext>
            </a:extLst>
          </p:cNvPr>
          <p:cNvSpPr>
            <a:spLocks noGrp="1"/>
          </p:cNvSpPr>
          <p:nvPr>
            <p:ph type="title"/>
          </p:nvPr>
        </p:nvSpPr>
        <p:spPr>
          <a:xfrm>
            <a:off x="1121140" y="609600"/>
            <a:ext cx="5249639" cy="21336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xmlns="" id="{E259DD10-D042-4C9D-176D-6749F430C147}"/>
              </a:ext>
            </a:extLst>
          </p:cNvPr>
          <p:cNvSpPr>
            <a:spLocks noGrp="1"/>
          </p:cNvSpPr>
          <p:nvPr>
            <p:ph type="pic" idx="1"/>
          </p:nvPr>
        </p:nvSpPr>
        <p:spPr>
          <a:xfrm>
            <a:off x="6919691" y="1316567"/>
            <a:ext cx="8240048" cy="64981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xmlns="" id="{5C358B8A-906F-3C69-BCE5-F8F833F65BF9}"/>
              </a:ext>
            </a:extLst>
          </p:cNvPr>
          <p:cNvSpPr>
            <a:spLocks noGrp="1"/>
          </p:cNvSpPr>
          <p:nvPr>
            <p:ph type="body" sz="half" idx="2"/>
          </p:nvPr>
        </p:nvSpPr>
        <p:spPr>
          <a:xfrm>
            <a:off x="1121140" y="2743200"/>
            <a:ext cx="5249639"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xmlns="" id="{AC657934-7510-8C8C-0F27-9566C5B87855}"/>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6" name="Footer Placeholder 5">
            <a:extLst>
              <a:ext uri="{FF2B5EF4-FFF2-40B4-BE49-F238E27FC236}">
                <a16:creationId xmlns:a16="http://schemas.microsoft.com/office/drawing/2014/main" xmlns="" id="{16E501AA-38F0-B950-73C7-973DDD39E97B}"/>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7" name="Slide Number Placeholder 6">
            <a:extLst>
              <a:ext uri="{FF2B5EF4-FFF2-40B4-BE49-F238E27FC236}">
                <a16:creationId xmlns:a16="http://schemas.microsoft.com/office/drawing/2014/main" xmlns="" id="{F44FDD07-3D63-7601-318D-8D2C880BA30B}"/>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07752273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02685D-8371-1289-FD14-F91BAE46E30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C0A03AA1-328D-5BE2-A6EA-760B167E5B0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862AD8E-4873-E113-4CA4-10F6B0713461}"/>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xmlns="" id="{8CC28085-1742-9410-44B4-351143D3A3FA}"/>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xmlns="" id="{0C405F4E-2BC3-FA6B-8F11-486B2C8280DC}"/>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421725214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B89D3C1-8024-572C-2108-29FDDCF8975E}"/>
              </a:ext>
            </a:extLst>
          </p:cNvPr>
          <p:cNvSpPr>
            <a:spLocks noGrp="1"/>
          </p:cNvSpPr>
          <p:nvPr>
            <p:ph type="title" orient="vert"/>
          </p:nvPr>
        </p:nvSpPr>
        <p:spPr>
          <a:xfrm>
            <a:off x="11647969" y="486834"/>
            <a:ext cx="3509650" cy="774911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3ECC9D2-8CF4-08AB-BF57-010679FFDF44}"/>
              </a:ext>
            </a:extLst>
          </p:cNvPr>
          <p:cNvSpPr>
            <a:spLocks noGrp="1"/>
          </p:cNvSpPr>
          <p:nvPr>
            <p:ph type="body" orient="vert" idx="1"/>
          </p:nvPr>
        </p:nvSpPr>
        <p:spPr>
          <a:xfrm>
            <a:off x="1119019" y="486834"/>
            <a:ext cx="10325492"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DC5C959-E20D-D25A-00BF-CD67BB51D8F7}"/>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xmlns="" id="{B764117B-981A-772F-1693-B946116DF0DF}"/>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xmlns="" id="{237E1CB0-3E00-092A-C20E-BA7A668EF25F}"/>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07652972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48"/>
        <p:cNvGrpSpPr/>
        <p:nvPr/>
      </p:nvGrpSpPr>
      <p:grpSpPr>
        <a:xfrm>
          <a:off x="0" y="0"/>
          <a:ext cx="0" cy="0"/>
          <a:chOff x="0" y="0"/>
          <a:chExt cx="0" cy="0"/>
        </a:xfrm>
      </p:grpSpPr>
      <p:sp>
        <p:nvSpPr>
          <p:cNvPr id="781" name="Google Shape;781;p4"/>
          <p:cNvSpPr txBox="1">
            <a:spLocks noGrp="1"/>
          </p:cNvSpPr>
          <p:nvPr>
            <p:ph type="title"/>
          </p:nvPr>
        </p:nvSpPr>
        <p:spPr>
          <a:xfrm>
            <a:off x="1651829" y="927333"/>
            <a:ext cx="10187851" cy="996267"/>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2" name="Google Shape;782;p4"/>
          <p:cNvSpPr txBox="1">
            <a:spLocks noGrp="1"/>
          </p:cNvSpPr>
          <p:nvPr>
            <p:ph type="body" idx="1"/>
          </p:nvPr>
        </p:nvSpPr>
        <p:spPr>
          <a:xfrm>
            <a:off x="1671720" y="2031689"/>
            <a:ext cx="13271761" cy="6465600"/>
          </a:xfrm>
          <a:prstGeom prst="rect">
            <a:avLst/>
          </a:prstGeom>
        </p:spPr>
        <p:txBody>
          <a:bodyPr spcFirstLastPara="1" wrap="square" lIns="91425" tIns="91425" rIns="91425" bIns="91425" anchor="t" anchorCtr="0">
            <a:noAutofit/>
          </a:bodyPr>
          <a:lstStyle>
            <a:lvl1pPr marL="810728" lvl="0" indent="-540485" rtl="0">
              <a:spcBef>
                <a:spcPts val="0"/>
              </a:spcBef>
              <a:spcAft>
                <a:spcPts val="0"/>
              </a:spcAft>
              <a:buClr>
                <a:srgbClr val="091179"/>
              </a:buClr>
              <a:buSzPts val="1200"/>
              <a:buFont typeface="Nunito"/>
              <a:buAutoNum type="arabicPeriod"/>
              <a:defRPr sz="2128">
                <a:latin typeface="Nunito"/>
                <a:ea typeface="Nunito"/>
                <a:cs typeface="Nunito"/>
                <a:sym typeface="Nunito"/>
              </a:defRPr>
            </a:lvl1pPr>
            <a:lvl2pPr marL="1621454" lvl="1" indent="-540485" rtl="0">
              <a:spcBef>
                <a:spcPts val="0"/>
              </a:spcBef>
              <a:spcAft>
                <a:spcPts val="0"/>
              </a:spcAft>
              <a:buClr>
                <a:srgbClr val="091179"/>
              </a:buClr>
              <a:buSzPts val="1200"/>
              <a:buFont typeface="Nunito"/>
              <a:buAutoNum type="alphaLcPeriod"/>
              <a:defRPr/>
            </a:lvl2pPr>
            <a:lvl3pPr marL="2432182" lvl="2" indent="-540485" rtl="0">
              <a:spcBef>
                <a:spcPts val="0"/>
              </a:spcBef>
              <a:spcAft>
                <a:spcPts val="0"/>
              </a:spcAft>
              <a:buClr>
                <a:srgbClr val="091179"/>
              </a:buClr>
              <a:buSzPts val="1200"/>
              <a:buFont typeface="Nunito"/>
              <a:buAutoNum type="romanLcPeriod"/>
              <a:defRPr/>
            </a:lvl3pPr>
            <a:lvl4pPr marL="3242910" lvl="3" indent="-540485" rtl="0">
              <a:spcBef>
                <a:spcPts val="0"/>
              </a:spcBef>
              <a:spcAft>
                <a:spcPts val="0"/>
              </a:spcAft>
              <a:buClr>
                <a:srgbClr val="091179"/>
              </a:buClr>
              <a:buSzPts val="1200"/>
              <a:buFont typeface="Nunito"/>
              <a:buAutoNum type="arabicPeriod"/>
              <a:defRPr/>
            </a:lvl4pPr>
            <a:lvl5pPr marL="4053637" lvl="4" indent="-540485" rtl="0">
              <a:spcBef>
                <a:spcPts val="0"/>
              </a:spcBef>
              <a:spcAft>
                <a:spcPts val="0"/>
              </a:spcAft>
              <a:buClr>
                <a:srgbClr val="091179"/>
              </a:buClr>
              <a:buSzPts val="1200"/>
              <a:buFont typeface="Nunito"/>
              <a:buAutoNum type="alphaLcPeriod"/>
              <a:defRPr/>
            </a:lvl5pPr>
            <a:lvl6pPr marL="4864365" lvl="5" indent="-540485" rtl="0">
              <a:spcBef>
                <a:spcPts val="0"/>
              </a:spcBef>
              <a:spcAft>
                <a:spcPts val="0"/>
              </a:spcAft>
              <a:buClr>
                <a:srgbClr val="091179"/>
              </a:buClr>
              <a:buSzPts val="1200"/>
              <a:buFont typeface="Nunito"/>
              <a:buAutoNum type="romanLcPeriod"/>
              <a:defRPr/>
            </a:lvl6pPr>
            <a:lvl7pPr marL="5675093" lvl="6" indent="-540485" rtl="0">
              <a:spcBef>
                <a:spcPts val="0"/>
              </a:spcBef>
              <a:spcAft>
                <a:spcPts val="0"/>
              </a:spcAft>
              <a:buClr>
                <a:srgbClr val="091179"/>
              </a:buClr>
              <a:buSzPts val="1200"/>
              <a:buFont typeface="Nunito"/>
              <a:buAutoNum type="arabicPeriod"/>
              <a:defRPr/>
            </a:lvl7pPr>
            <a:lvl8pPr marL="6485821" lvl="7" indent="-540485" rtl="0">
              <a:spcBef>
                <a:spcPts val="0"/>
              </a:spcBef>
              <a:spcAft>
                <a:spcPts val="0"/>
              </a:spcAft>
              <a:buClr>
                <a:srgbClr val="674EA7"/>
              </a:buClr>
              <a:buSzPts val="1200"/>
              <a:buFont typeface="Inconsolata"/>
              <a:buAutoNum type="alphaLcPeriod"/>
              <a:defRPr/>
            </a:lvl8pPr>
            <a:lvl9pPr marL="7296548" lvl="8" indent="-540485" rtl="0">
              <a:spcBef>
                <a:spcPts val="0"/>
              </a:spcBef>
              <a:spcAft>
                <a:spcPts val="0"/>
              </a:spcAft>
              <a:buClr>
                <a:srgbClr val="674EA7"/>
              </a:buClr>
              <a:buSzPts val="1200"/>
              <a:buFont typeface="Arial"/>
              <a:buAutoNum type="romanLcPeriod"/>
              <a:defRPr/>
            </a:lvl9pPr>
          </a:lstStyle>
          <a:p>
            <a:endParaRPr/>
          </a:p>
        </p:txBody>
      </p:sp>
    </p:spTree>
    <p:extLst>
      <p:ext uri="{BB962C8B-B14F-4D97-AF65-F5344CB8AC3E}">
        <p14:creationId xmlns:p14="http://schemas.microsoft.com/office/powerpoint/2010/main" val="31614622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defTabSz="1219170" eaLnBrk="1" fontAlgn="auto" hangingPunct="1">
              <a:spcBef>
                <a:spcPts val="0"/>
              </a:spcBef>
              <a:spcAft>
                <a:spcPts val="0"/>
              </a:spcAft>
            </a:pPr>
            <a:fld id="{44E5CC29-D4C1-43AF-92DE-EAC9F1236EA8}" type="datetime1">
              <a:rPr lang="zh-CN" altLang="en-US" smtClean="0">
                <a:solidFill>
                  <a:prstClr val="black">
                    <a:tint val="75000"/>
                  </a:prstClr>
                </a:solidFill>
                <a:latin typeface="Calibri" panose="020F0502020204030204"/>
              </a:rPr>
              <a:pPr defTabSz="1219170" eaLnBrk="1" fontAlgn="auto" hangingPunct="1">
                <a:spcBef>
                  <a:spcPts val="0"/>
                </a:spcBef>
                <a:spcAft>
                  <a:spcPts val="0"/>
                </a:spcAft>
              </a:pPr>
              <a:t>2025/4/24</a:t>
            </a:fld>
            <a:endParaRPr lang="zh-CN" altLang="en-US">
              <a:solidFill>
                <a:prstClr val="black">
                  <a:tint val="75000"/>
                </a:prstClr>
              </a:solidFill>
              <a:latin typeface="Calibri" panose="020F0502020204030204"/>
            </a:endParaRPr>
          </a:p>
        </p:txBody>
      </p:sp>
      <p:sp>
        <p:nvSpPr>
          <p:cNvPr id="5" name="页脚占位符 4"/>
          <p:cNvSpPr>
            <a:spLocks noGrp="1"/>
          </p:cNvSpPr>
          <p:nvPr>
            <p:ph type="ftr" sz="quarter" idx="11"/>
          </p:nvPr>
        </p:nvSpPr>
        <p:spPr/>
        <p:txBody>
          <a:bodyPr/>
          <a:lstStyle/>
          <a:p>
            <a:pPr defTabSz="1219170" eaLnBrk="1" fontAlgn="auto" hangingPunct="1">
              <a:spcBef>
                <a:spcPts val="0"/>
              </a:spcBef>
              <a:spcAft>
                <a:spcPts val="0"/>
              </a:spcAft>
            </a:pPr>
            <a:endParaRPr lang="zh-CN" altLang="en-US">
              <a:solidFill>
                <a:prstClr val="black">
                  <a:tint val="75000"/>
                </a:prstClr>
              </a:solidFill>
              <a:latin typeface="Calibri" panose="020F0502020204030204"/>
            </a:endParaRPr>
          </a:p>
        </p:txBody>
      </p:sp>
      <p:sp>
        <p:nvSpPr>
          <p:cNvPr id="6" name="灯片编号占位符 5"/>
          <p:cNvSpPr>
            <a:spLocks noGrp="1"/>
          </p:cNvSpPr>
          <p:nvPr>
            <p:ph type="sldNum" sz="quarter" idx="12"/>
          </p:nvPr>
        </p:nvSpPr>
        <p:spPr/>
        <p:txBody>
          <a:bodyPr/>
          <a:lstStyle/>
          <a:p>
            <a:pPr defTabSz="1219170" eaLnBrk="1" fontAlgn="auto" hangingPunct="1">
              <a:spcBef>
                <a:spcPts val="0"/>
              </a:spcBef>
              <a:spcAft>
                <a:spcPts val="0"/>
              </a:spcAft>
            </a:pPr>
            <a:fld id="{87115745-2F8B-4195-AD23-8A2542AF7C2C}" type="slidenum">
              <a:rPr lang="zh-CN" alt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zh-CN" alt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403773439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B237C0-8FBC-5C9A-76AE-D3DFC7352301}"/>
              </a:ext>
            </a:extLst>
          </p:cNvPr>
          <p:cNvSpPr>
            <a:spLocks noGrp="1"/>
          </p:cNvSpPr>
          <p:nvPr>
            <p:ph type="ctrTitle"/>
          </p:nvPr>
        </p:nvSpPr>
        <p:spPr>
          <a:xfrm>
            <a:off x="2034580" y="1496484"/>
            <a:ext cx="12207479" cy="3183467"/>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xmlns="" id="{98FCE4F8-3CF4-2552-DCD9-58963DACACCD}"/>
              </a:ext>
            </a:extLst>
          </p:cNvPr>
          <p:cNvSpPr>
            <a:spLocks noGrp="1"/>
          </p:cNvSpPr>
          <p:nvPr>
            <p:ph type="subTitle" idx="1"/>
          </p:nvPr>
        </p:nvSpPr>
        <p:spPr>
          <a:xfrm>
            <a:off x="2034580" y="4802717"/>
            <a:ext cx="12207479" cy="220768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xmlns="" id="{256D6BD3-A541-C8EA-6E2F-540F21C996C1}"/>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xmlns="" id="{55DB6883-36E9-30B8-2B1B-E74D705986FE}"/>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xmlns="" id="{A0CEC859-E3B3-7478-173B-C78AEFC1CAB1}"/>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7567136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626816-2E3C-4E71-BB76-5082B42425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BF938E2-425B-A6C0-8636-74C25D69D0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A476913-6440-8056-6FD7-430F95685F40}"/>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xmlns="" id="{A22AA840-92F4-1B80-70E6-A1147C2C205E}"/>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xmlns="" id="{42D5A4EE-EB45-FF66-61D7-ECBB176F6C91}"/>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92164569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626816-2E3C-4E71-BB76-5082B42425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BF938E2-425B-A6C0-8636-74C25D69D0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A476913-6440-8056-6FD7-430F95685F40}"/>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xmlns="" id="{A22AA840-92F4-1B80-70E6-A1147C2C205E}"/>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xmlns="" id="{42D5A4EE-EB45-FF66-61D7-ECBB176F6C91}"/>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84533678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4E7D08-9712-90D6-8E89-A81DF94BEF94}"/>
              </a:ext>
            </a:extLst>
          </p:cNvPr>
          <p:cNvSpPr>
            <a:spLocks noGrp="1"/>
          </p:cNvSpPr>
          <p:nvPr>
            <p:ph type="title"/>
          </p:nvPr>
        </p:nvSpPr>
        <p:spPr>
          <a:xfrm>
            <a:off x="1110542" y="2279652"/>
            <a:ext cx="14038600" cy="3803649"/>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xmlns="" id="{2A7211D8-A0D3-6A58-7E62-F78D56E90D12}"/>
              </a:ext>
            </a:extLst>
          </p:cNvPr>
          <p:cNvSpPr>
            <a:spLocks noGrp="1"/>
          </p:cNvSpPr>
          <p:nvPr>
            <p:ph type="body" idx="1"/>
          </p:nvPr>
        </p:nvSpPr>
        <p:spPr>
          <a:xfrm>
            <a:off x="1110542" y="6119285"/>
            <a:ext cx="14038600" cy="2000249"/>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33F74DD2-A216-EDBA-164A-EC4929A7FB98}"/>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xmlns="" id="{3ED3B516-C360-DDE7-B162-41B77D4D480E}"/>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xmlns="" id="{A8C30E88-E612-A087-099B-C690D1F717CF}"/>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83160450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E50381-1A78-3D92-31A6-D5B9AAEBF9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48B5F25-D31C-5098-53CE-CC56653590F3}"/>
              </a:ext>
            </a:extLst>
          </p:cNvPr>
          <p:cNvSpPr>
            <a:spLocks noGrp="1"/>
          </p:cNvSpPr>
          <p:nvPr>
            <p:ph sz="half" idx="1"/>
          </p:nvPr>
        </p:nvSpPr>
        <p:spPr>
          <a:xfrm>
            <a:off x="1119019" y="2434167"/>
            <a:ext cx="6917571"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3EDB201-834E-71F0-6EFD-537512B8EF10}"/>
              </a:ext>
            </a:extLst>
          </p:cNvPr>
          <p:cNvSpPr>
            <a:spLocks noGrp="1"/>
          </p:cNvSpPr>
          <p:nvPr>
            <p:ph sz="half" idx="2"/>
          </p:nvPr>
        </p:nvSpPr>
        <p:spPr>
          <a:xfrm>
            <a:off x="8240048" y="2434167"/>
            <a:ext cx="6917571"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C5C42BDE-6584-26C0-D144-EF5F9004360A}"/>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6" name="Footer Placeholder 5">
            <a:extLst>
              <a:ext uri="{FF2B5EF4-FFF2-40B4-BE49-F238E27FC236}">
                <a16:creationId xmlns:a16="http://schemas.microsoft.com/office/drawing/2014/main" xmlns="" id="{79215108-CECF-A385-E532-AAF529134294}"/>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7" name="Slide Number Placeholder 6">
            <a:extLst>
              <a:ext uri="{FF2B5EF4-FFF2-40B4-BE49-F238E27FC236}">
                <a16:creationId xmlns:a16="http://schemas.microsoft.com/office/drawing/2014/main" xmlns="" id="{8B52B061-430D-9ACE-F192-8C5310A47F84}"/>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66772542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F15BBA4-1ACD-35E8-EBC6-23A6DC4A0042}"/>
              </a:ext>
            </a:extLst>
          </p:cNvPr>
          <p:cNvSpPr>
            <a:spLocks noGrp="1"/>
          </p:cNvSpPr>
          <p:nvPr>
            <p:ph type="title"/>
          </p:nvPr>
        </p:nvSpPr>
        <p:spPr>
          <a:xfrm>
            <a:off x="1121139" y="486834"/>
            <a:ext cx="14038600" cy="1767417"/>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2138F1FD-9EA0-E9E4-3B51-66315D51797F}"/>
              </a:ext>
            </a:extLst>
          </p:cNvPr>
          <p:cNvSpPr>
            <a:spLocks noGrp="1"/>
          </p:cNvSpPr>
          <p:nvPr>
            <p:ph type="body" idx="1"/>
          </p:nvPr>
        </p:nvSpPr>
        <p:spPr>
          <a:xfrm>
            <a:off x="1121140" y="2241551"/>
            <a:ext cx="6885780"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FF7C3274-7C3B-5D8C-3E67-7241A97D4292}"/>
              </a:ext>
            </a:extLst>
          </p:cNvPr>
          <p:cNvSpPr>
            <a:spLocks noGrp="1"/>
          </p:cNvSpPr>
          <p:nvPr>
            <p:ph sz="half" idx="2"/>
          </p:nvPr>
        </p:nvSpPr>
        <p:spPr>
          <a:xfrm>
            <a:off x="1121140" y="3340100"/>
            <a:ext cx="6885780"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CC04818E-4C81-6E3E-A956-A371224536DF}"/>
              </a:ext>
            </a:extLst>
          </p:cNvPr>
          <p:cNvSpPr>
            <a:spLocks noGrp="1"/>
          </p:cNvSpPr>
          <p:nvPr>
            <p:ph type="body" sz="quarter" idx="3"/>
          </p:nvPr>
        </p:nvSpPr>
        <p:spPr>
          <a:xfrm>
            <a:off x="8240048" y="2241551"/>
            <a:ext cx="6919691"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BD1B37D8-B6BA-42BD-BE7B-EC41CA0BA99A}"/>
              </a:ext>
            </a:extLst>
          </p:cNvPr>
          <p:cNvSpPr>
            <a:spLocks noGrp="1"/>
          </p:cNvSpPr>
          <p:nvPr>
            <p:ph sz="quarter" idx="4"/>
          </p:nvPr>
        </p:nvSpPr>
        <p:spPr>
          <a:xfrm>
            <a:off x="8240048" y="3340100"/>
            <a:ext cx="6919691"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AE267DC4-FF37-6656-6B75-7D90795FEBA4}"/>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8" name="Footer Placeholder 7">
            <a:extLst>
              <a:ext uri="{FF2B5EF4-FFF2-40B4-BE49-F238E27FC236}">
                <a16:creationId xmlns:a16="http://schemas.microsoft.com/office/drawing/2014/main" xmlns="" id="{934421BF-B85F-35B1-A6F2-EC94EB7EC9C2}"/>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9" name="Slide Number Placeholder 8">
            <a:extLst>
              <a:ext uri="{FF2B5EF4-FFF2-40B4-BE49-F238E27FC236}">
                <a16:creationId xmlns:a16="http://schemas.microsoft.com/office/drawing/2014/main" xmlns="" id="{0B3B359C-E60A-028D-FFBE-B458992E4DF7}"/>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3681960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EBEED5-75AF-02A2-25E1-86B96D9B30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20A16AF4-5B23-5B7A-4568-1D1395426DE6}"/>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4" name="Footer Placeholder 3">
            <a:extLst>
              <a:ext uri="{FF2B5EF4-FFF2-40B4-BE49-F238E27FC236}">
                <a16:creationId xmlns:a16="http://schemas.microsoft.com/office/drawing/2014/main" xmlns="" id="{F8CDFC91-FCD9-73DB-4B2C-E5609D864A48}"/>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5" name="Slide Number Placeholder 4">
            <a:extLst>
              <a:ext uri="{FF2B5EF4-FFF2-40B4-BE49-F238E27FC236}">
                <a16:creationId xmlns:a16="http://schemas.microsoft.com/office/drawing/2014/main" xmlns="" id="{6EB5BDF8-C521-9960-1C3E-434CFB4EDE73}"/>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10843015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BE66146-E52A-ECF6-8956-A6FD8A68BB51}"/>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3" name="Footer Placeholder 2">
            <a:extLst>
              <a:ext uri="{FF2B5EF4-FFF2-40B4-BE49-F238E27FC236}">
                <a16:creationId xmlns:a16="http://schemas.microsoft.com/office/drawing/2014/main" xmlns="" id="{612B7100-544B-0B17-D825-667B4CC2A851}"/>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4" name="Slide Number Placeholder 3">
            <a:extLst>
              <a:ext uri="{FF2B5EF4-FFF2-40B4-BE49-F238E27FC236}">
                <a16:creationId xmlns:a16="http://schemas.microsoft.com/office/drawing/2014/main" xmlns="" id="{45A755C4-473E-9B73-C6B9-B1D0B06012B3}"/>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58335262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509A56-36FF-659E-C422-888C6E477E48}"/>
              </a:ext>
            </a:extLst>
          </p:cNvPr>
          <p:cNvSpPr>
            <a:spLocks noGrp="1"/>
          </p:cNvSpPr>
          <p:nvPr>
            <p:ph type="title"/>
          </p:nvPr>
        </p:nvSpPr>
        <p:spPr>
          <a:xfrm>
            <a:off x="1121140" y="609600"/>
            <a:ext cx="5249639" cy="21336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xmlns="" id="{00506C6A-021B-E872-CD60-BD6F2B7995B9}"/>
              </a:ext>
            </a:extLst>
          </p:cNvPr>
          <p:cNvSpPr>
            <a:spLocks noGrp="1"/>
          </p:cNvSpPr>
          <p:nvPr>
            <p:ph idx="1"/>
          </p:nvPr>
        </p:nvSpPr>
        <p:spPr>
          <a:xfrm>
            <a:off x="6919691" y="1316567"/>
            <a:ext cx="8240048" cy="64981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0588A6A6-FB4A-7540-608A-3026DC177BF5}"/>
              </a:ext>
            </a:extLst>
          </p:cNvPr>
          <p:cNvSpPr>
            <a:spLocks noGrp="1"/>
          </p:cNvSpPr>
          <p:nvPr>
            <p:ph type="body" sz="half" idx="2"/>
          </p:nvPr>
        </p:nvSpPr>
        <p:spPr>
          <a:xfrm>
            <a:off x="1121140" y="2743200"/>
            <a:ext cx="5249639"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xmlns="" id="{AE119856-9353-7208-F200-26134ADCFA5C}"/>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6" name="Footer Placeholder 5">
            <a:extLst>
              <a:ext uri="{FF2B5EF4-FFF2-40B4-BE49-F238E27FC236}">
                <a16:creationId xmlns:a16="http://schemas.microsoft.com/office/drawing/2014/main" xmlns="" id="{C17B811F-FD57-7625-0B6F-AB938B462CA4}"/>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7" name="Slide Number Placeholder 6">
            <a:extLst>
              <a:ext uri="{FF2B5EF4-FFF2-40B4-BE49-F238E27FC236}">
                <a16:creationId xmlns:a16="http://schemas.microsoft.com/office/drawing/2014/main" xmlns="" id="{FE1FEC20-59AF-0DC7-091E-46FB3247381E}"/>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94539194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3FD5B0-8C55-32C7-1008-5468040CDDC4}"/>
              </a:ext>
            </a:extLst>
          </p:cNvPr>
          <p:cNvSpPr>
            <a:spLocks noGrp="1"/>
          </p:cNvSpPr>
          <p:nvPr>
            <p:ph type="title"/>
          </p:nvPr>
        </p:nvSpPr>
        <p:spPr>
          <a:xfrm>
            <a:off x="1121140" y="609600"/>
            <a:ext cx="5249639" cy="21336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xmlns="" id="{E259DD10-D042-4C9D-176D-6749F430C147}"/>
              </a:ext>
            </a:extLst>
          </p:cNvPr>
          <p:cNvSpPr>
            <a:spLocks noGrp="1"/>
          </p:cNvSpPr>
          <p:nvPr>
            <p:ph type="pic" idx="1"/>
          </p:nvPr>
        </p:nvSpPr>
        <p:spPr>
          <a:xfrm>
            <a:off x="6919691" y="1316567"/>
            <a:ext cx="8240048" cy="64981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xmlns="" id="{5C358B8A-906F-3C69-BCE5-F8F833F65BF9}"/>
              </a:ext>
            </a:extLst>
          </p:cNvPr>
          <p:cNvSpPr>
            <a:spLocks noGrp="1"/>
          </p:cNvSpPr>
          <p:nvPr>
            <p:ph type="body" sz="half" idx="2"/>
          </p:nvPr>
        </p:nvSpPr>
        <p:spPr>
          <a:xfrm>
            <a:off x="1121140" y="2743200"/>
            <a:ext cx="5249639"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xmlns="" id="{AC657934-7510-8C8C-0F27-9566C5B87855}"/>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6" name="Footer Placeholder 5">
            <a:extLst>
              <a:ext uri="{FF2B5EF4-FFF2-40B4-BE49-F238E27FC236}">
                <a16:creationId xmlns:a16="http://schemas.microsoft.com/office/drawing/2014/main" xmlns="" id="{16E501AA-38F0-B950-73C7-973DDD39E97B}"/>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7" name="Slide Number Placeholder 6">
            <a:extLst>
              <a:ext uri="{FF2B5EF4-FFF2-40B4-BE49-F238E27FC236}">
                <a16:creationId xmlns:a16="http://schemas.microsoft.com/office/drawing/2014/main" xmlns="" id="{F44FDD07-3D63-7601-318D-8D2C880BA30B}"/>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90842944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02685D-8371-1289-FD14-F91BAE46E30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C0A03AA1-328D-5BE2-A6EA-760B167E5B0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862AD8E-4873-E113-4CA4-10F6B0713461}"/>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xmlns="" id="{8CC28085-1742-9410-44B4-351143D3A3FA}"/>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xmlns="" id="{0C405F4E-2BC3-FA6B-8F11-486B2C8280DC}"/>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43997013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B89D3C1-8024-572C-2108-29FDDCF8975E}"/>
              </a:ext>
            </a:extLst>
          </p:cNvPr>
          <p:cNvSpPr>
            <a:spLocks noGrp="1"/>
          </p:cNvSpPr>
          <p:nvPr>
            <p:ph type="title" orient="vert"/>
          </p:nvPr>
        </p:nvSpPr>
        <p:spPr>
          <a:xfrm>
            <a:off x="11647969" y="486834"/>
            <a:ext cx="3509650" cy="774911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3ECC9D2-8CF4-08AB-BF57-010679FFDF44}"/>
              </a:ext>
            </a:extLst>
          </p:cNvPr>
          <p:cNvSpPr>
            <a:spLocks noGrp="1"/>
          </p:cNvSpPr>
          <p:nvPr>
            <p:ph type="body" orient="vert" idx="1"/>
          </p:nvPr>
        </p:nvSpPr>
        <p:spPr>
          <a:xfrm>
            <a:off x="1119019" y="486834"/>
            <a:ext cx="10325492"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DC5C959-E20D-D25A-00BF-CD67BB51D8F7}"/>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xmlns="" id="{B764117B-981A-772F-1693-B946116DF0DF}"/>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xmlns="" id="{237E1CB0-3E00-092A-C20E-BA7A668EF25F}"/>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9196658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4E7D08-9712-90D6-8E89-A81DF94BEF94}"/>
              </a:ext>
            </a:extLst>
          </p:cNvPr>
          <p:cNvSpPr>
            <a:spLocks noGrp="1"/>
          </p:cNvSpPr>
          <p:nvPr>
            <p:ph type="title"/>
          </p:nvPr>
        </p:nvSpPr>
        <p:spPr>
          <a:xfrm>
            <a:off x="1110542" y="2279652"/>
            <a:ext cx="14038600" cy="3803649"/>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xmlns="" id="{2A7211D8-A0D3-6A58-7E62-F78D56E90D12}"/>
              </a:ext>
            </a:extLst>
          </p:cNvPr>
          <p:cNvSpPr>
            <a:spLocks noGrp="1"/>
          </p:cNvSpPr>
          <p:nvPr>
            <p:ph type="body" idx="1"/>
          </p:nvPr>
        </p:nvSpPr>
        <p:spPr>
          <a:xfrm>
            <a:off x="1110542" y="6119285"/>
            <a:ext cx="14038600" cy="2000249"/>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33F74DD2-A216-EDBA-164A-EC4929A7FB98}"/>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xmlns="" id="{3ED3B516-C360-DDE7-B162-41B77D4D480E}"/>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xmlns="" id="{A8C30E88-E612-A087-099B-C690D1F717CF}"/>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51433287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48"/>
        <p:cNvGrpSpPr/>
        <p:nvPr/>
      </p:nvGrpSpPr>
      <p:grpSpPr>
        <a:xfrm>
          <a:off x="0" y="0"/>
          <a:ext cx="0" cy="0"/>
          <a:chOff x="0" y="0"/>
          <a:chExt cx="0" cy="0"/>
        </a:xfrm>
      </p:grpSpPr>
      <p:sp>
        <p:nvSpPr>
          <p:cNvPr id="781" name="Google Shape;781;p4"/>
          <p:cNvSpPr txBox="1">
            <a:spLocks noGrp="1"/>
          </p:cNvSpPr>
          <p:nvPr>
            <p:ph type="title"/>
          </p:nvPr>
        </p:nvSpPr>
        <p:spPr>
          <a:xfrm>
            <a:off x="1651829" y="927333"/>
            <a:ext cx="10187851" cy="996267"/>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2" name="Google Shape;782;p4"/>
          <p:cNvSpPr txBox="1">
            <a:spLocks noGrp="1"/>
          </p:cNvSpPr>
          <p:nvPr>
            <p:ph type="body" idx="1"/>
          </p:nvPr>
        </p:nvSpPr>
        <p:spPr>
          <a:xfrm>
            <a:off x="1671720" y="2031689"/>
            <a:ext cx="13271761" cy="6465600"/>
          </a:xfrm>
          <a:prstGeom prst="rect">
            <a:avLst/>
          </a:prstGeom>
        </p:spPr>
        <p:txBody>
          <a:bodyPr spcFirstLastPara="1" wrap="square" lIns="91425" tIns="91425" rIns="91425" bIns="91425" anchor="t" anchorCtr="0">
            <a:noAutofit/>
          </a:bodyPr>
          <a:lstStyle>
            <a:lvl1pPr marL="810728" lvl="0" indent="-540485" rtl="0">
              <a:spcBef>
                <a:spcPts val="0"/>
              </a:spcBef>
              <a:spcAft>
                <a:spcPts val="0"/>
              </a:spcAft>
              <a:buClr>
                <a:srgbClr val="091179"/>
              </a:buClr>
              <a:buSzPts val="1200"/>
              <a:buFont typeface="Nunito"/>
              <a:buAutoNum type="arabicPeriod"/>
              <a:defRPr sz="2128">
                <a:latin typeface="Nunito"/>
                <a:ea typeface="Nunito"/>
                <a:cs typeface="Nunito"/>
                <a:sym typeface="Nunito"/>
              </a:defRPr>
            </a:lvl1pPr>
            <a:lvl2pPr marL="1621454" lvl="1" indent="-540485" rtl="0">
              <a:spcBef>
                <a:spcPts val="0"/>
              </a:spcBef>
              <a:spcAft>
                <a:spcPts val="0"/>
              </a:spcAft>
              <a:buClr>
                <a:srgbClr val="091179"/>
              </a:buClr>
              <a:buSzPts val="1200"/>
              <a:buFont typeface="Nunito"/>
              <a:buAutoNum type="alphaLcPeriod"/>
              <a:defRPr/>
            </a:lvl2pPr>
            <a:lvl3pPr marL="2432182" lvl="2" indent="-540485" rtl="0">
              <a:spcBef>
                <a:spcPts val="0"/>
              </a:spcBef>
              <a:spcAft>
                <a:spcPts val="0"/>
              </a:spcAft>
              <a:buClr>
                <a:srgbClr val="091179"/>
              </a:buClr>
              <a:buSzPts val="1200"/>
              <a:buFont typeface="Nunito"/>
              <a:buAutoNum type="romanLcPeriod"/>
              <a:defRPr/>
            </a:lvl3pPr>
            <a:lvl4pPr marL="3242910" lvl="3" indent="-540485" rtl="0">
              <a:spcBef>
                <a:spcPts val="0"/>
              </a:spcBef>
              <a:spcAft>
                <a:spcPts val="0"/>
              </a:spcAft>
              <a:buClr>
                <a:srgbClr val="091179"/>
              </a:buClr>
              <a:buSzPts val="1200"/>
              <a:buFont typeface="Nunito"/>
              <a:buAutoNum type="arabicPeriod"/>
              <a:defRPr/>
            </a:lvl4pPr>
            <a:lvl5pPr marL="4053637" lvl="4" indent="-540485" rtl="0">
              <a:spcBef>
                <a:spcPts val="0"/>
              </a:spcBef>
              <a:spcAft>
                <a:spcPts val="0"/>
              </a:spcAft>
              <a:buClr>
                <a:srgbClr val="091179"/>
              </a:buClr>
              <a:buSzPts val="1200"/>
              <a:buFont typeface="Nunito"/>
              <a:buAutoNum type="alphaLcPeriod"/>
              <a:defRPr/>
            </a:lvl5pPr>
            <a:lvl6pPr marL="4864365" lvl="5" indent="-540485" rtl="0">
              <a:spcBef>
                <a:spcPts val="0"/>
              </a:spcBef>
              <a:spcAft>
                <a:spcPts val="0"/>
              </a:spcAft>
              <a:buClr>
                <a:srgbClr val="091179"/>
              </a:buClr>
              <a:buSzPts val="1200"/>
              <a:buFont typeface="Nunito"/>
              <a:buAutoNum type="romanLcPeriod"/>
              <a:defRPr/>
            </a:lvl6pPr>
            <a:lvl7pPr marL="5675093" lvl="6" indent="-540485" rtl="0">
              <a:spcBef>
                <a:spcPts val="0"/>
              </a:spcBef>
              <a:spcAft>
                <a:spcPts val="0"/>
              </a:spcAft>
              <a:buClr>
                <a:srgbClr val="091179"/>
              </a:buClr>
              <a:buSzPts val="1200"/>
              <a:buFont typeface="Nunito"/>
              <a:buAutoNum type="arabicPeriod"/>
              <a:defRPr/>
            </a:lvl7pPr>
            <a:lvl8pPr marL="6485821" lvl="7" indent="-540485" rtl="0">
              <a:spcBef>
                <a:spcPts val="0"/>
              </a:spcBef>
              <a:spcAft>
                <a:spcPts val="0"/>
              </a:spcAft>
              <a:buClr>
                <a:srgbClr val="674EA7"/>
              </a:buClr>
              <a:buSzPts val="1200"/>
              <a:buFont typeface="Inconsolata"/>
              <a:buAutoNum type="alphaLcPeriod"/>
              <a:defRPr/>
            </a:lvl8pPr>
            <a:lvl9pPr marL="7296548" lvl="8" indent="-540485" rtl="0">
              <a:spcBef>
                <a:spcPts val="0"/>
              </a:spcBef>
              <a:spcAft>
                <a:spcPts val="0"/>
              </a:spcAft>
              <a:buClr>
                <a:srgbClr val="674EA7"/>
              </a:buClr>
              <a:buSzPts val="1200"/>
              <a:buFont typeface="Arial"/>
              <a:buAutoNum type="romanLcPeriod"/>
              <a:defRPr/>
            </a:lvl9pPr>
          </a:lstStyle>
          <a:p>
            <a:endParaRPr/>
          </a:p>
        </p:txBody>
      </p:sp>
    </p:spTree>
    <p:extLst>
      <p:ext uri="{BB962C8B-B14F-4D97-AF65-F5344CB8AC3E}">
        <p14:creationId xmlns:p14="http://schemas.microsoft.com/office/powerpoint/2010/main" val="57461963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defTabSz="1219170" eaLnBrk="1" fontAlgn="auto" hangingPunct="1">
              <a:spcBef>
                <a:spcPts val="0"/>
              </a:spcBef>
              <a:spcAft>
                <a:spcPts val="0"/>
              </a:spcAft>
            </a:pPr>
            <a:fld id="{44E5CC29-D4C1-43AF-92DE-EAC9F1236EA8}" type="datetime1">
              <a:rPr lang="zh-CN" altLang="en-US" smtClean="0">
                <a:solidFill>
                  <a:prstClr val="black">
                    <a:tint val="75000"/>
                  </a:prstClr>
                </a:solidFill>
                <a:latin typeface="Calibri" panose="020F0502020204030204"/>
              </a:rPr>
              <a:pPr defTabSz="1219170" eaLnBrk="1" fontAlgn="auto" hangingPunct="1">
                <a:spcBef>
                  <a:spcPts val="0"/>
                </a:spcBef>
                <a:spcAft>
                  <a:spcPts val="0"/>
                </a:spcAft>
              </a:pPr>
              <a:t>2025/4/24</a:t>
            </a:fld>
            <a:endParaRPr lang="zh-CN" altLang="en-US">
              <a:solidFill>
                <a:prstClr val="black">
                  <a:tint val="75000"/>
                </a:prstClr>
              </a:solidFill>
              <a:latin typeface="Calibri" panose="020F0502020204030204"/>
            </a:endParaRPr>
          </a:p>
        </p:txBody>
      </p:sp>
      <p:sp>
        <p:nvSpPr>
          <p:cNvPr id="5" name="页脚占位符 4"/>
          <p:cNvSpPr>
            <a:spLocks noGrp="1"/>
          </p:cNvSpPr>
          <p:nvPr>
            <p:ph type="ftr" sz="quarter" idx="11"/>
          </p:nvPr>
        </p:nvSpPr>
        <p:spPr/>
        <p:txBody>
          <a:bodyPr/>
          <a:lstStyle/>
          <a:p>
            <a:pPr defTabSz="1219170" eaLnBrk="1" fontAlgn="auto" hangingPunct="1">
              <a:spcBef>
                <a:spcPts val="0"/>
              </a:spcBef>
              <a:spcAft>
                <a:spcPts val="0"/>
              </a:spcAft>
            </a:pPr>
            <a:endParaRPr lang="zh-CN" altLang="en-US">
              <a:solidFill>
                <a:prstClr val="black">
                  <a:tint val="75000"/>
                </a:prstClr>
              </a:solidFill>
              <a:latin typeface="Calibri" panose="020F0502020204030204"/>
            </a:endParaRPr>
          </a:p>
        </p:txBody>
      </p:sp>
      <p:sp>
        <p:nvSpPr>
          <p:cNvPr id="6" name="灯片编号占位符 5"/>
          <p:cNvSpPr>
            <a:spLocks noGrp="1"/>
          </p:cNvSpPr>
          <p:nvPr>
            <p:ph type="sldNum" sz="quarter" idx="12"/>
          </p:nvPr>
        </p:nvSpPr>
        <p:spPr/>
        <p:txBody>
          <a:bodyPr/>
          <a:lstStyle/>
          <a:p>
            <a:pPr defTabSz="1219170" eaLnBrk="1" fontAlgn="auto" hangingPunct="1">
              <a:spcBef>
                <a:spcPts val="0"/>
              </a:spcBef>
              <a:spcAft>
                <a:spcPts val="0"/>
              </a:spcAft>
            </a:pPr>
            <a:fld id="{87115745-2F8B-4195-AD23-8A2542AF7C2C}" type="slidenum">
              <a:rPr lang="zh-CN" alt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zh-CN" alt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33101667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B237C0-8FBC-5C9A-76AE-D3DFC7352301}"/>
              </a:ext>
            </a:extLst>
          </p:cNvPr>
          <p:cNvSpPr>
            <a:spLocks noGrp="1"/>
          </p:cNvSpPr>
          <p:nvPr>
            <p:ph type="ctrTitle"/>
          </p:nvPr>
        </p:nvSpPr>
        <p:spPr>
          <a:xfrm>
            <a:off x="2034580" y="1496484"/>
            <a:ext cx="12207479" cy="3183467"/>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xmlns="" id="{98FCE4F8-3CF4-2552-DCD9-58963DACACCD}"/>
              </a:ext>
            </a:extLst>
          </p:cNvPr>
          <p:cNvSpPr>
            <a:spLocks noGrp="1"/>
          </p:cNvSpPr>
          <p:nvPr>
            <p:ph type="subTitle" idx="1"/>
          </p:nvPr>
        </p:nvSpPr>
        <p:spPr>
          <a:xfrm>
            <a:off x="2034580" y="4802717"/>
            <a:ext cx="12207479" cy="220768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xmlns="" id="{256D6BD3-A541-C8EA-6E2F-540F21C996C1}"/>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xmlns="" id="{55DB6883-36E9-30B8-2B1B-E74D705986FE}"/>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xmlns="" id="{A0CEC859-E3B3-7478-173B-C78AEFC1CAB1}"/>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99293780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626816-2E3C-4E71-BB76-5082B42425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BF938E2-425B-A6C0-8636-74C25D69D0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A476913-6440-8056-6FD7-430F95685F40}"/>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xmlns="" id="{A22AA840-92F4-1B80-70E6-A1147C2C205E}"/>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xmlns="" id="{42D5A4EE-EB45-FF66-61D7-ECBB176F6C91}"/>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97906442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4E7D08-9712-90D6-8E89-A81DF94BEF94}"/>
              </a:ext>
            </a:extLst>
          </p:cNvPr>
          <p:cNvSpPr>
            <a:spLocks noGrp="1"/>
          </p:cNvSpPr>
          <p:nvPr>
            <p:ph type="title"/>
          </p:nvPr>
        </p:nvSpPr>
        <p:spPr>
          <a:xfrm>
            <a:off x="1110542" y="2279652"/>
            <a:ext cx="14038600" cy="3803649"/>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xmlns="" id="{2A7211D8-A0D3-6A58-7E62-F78D56E90D12}"/>
              </a:ext>
            </a:extLst>
          </p:cNvPr>
          <p:cNvSpPr>
            <a:spLocks noGrp="1"/>
          </p:cNvSpPr>
          <p:nvPr>
            <p:ph type="body" idx="1"/>
          </p:nvPr>
        </p:nvSpPr>
        <p:spPr>
          <a:xfrm>
            <a:off x="1110542" y="6119285"/>
            <a:ext cx="14038600" cy="2000249"/>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33F74DD2-A216-EDBA-164A-EC4929A7FB98}"/>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xmlns="" id="{3ED3B516-C360-DDE7-B162-41B77D4D480E}"/>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xmlns="" id="{A8C30E88-E612-A087-099B-C690D1F717CF}"/>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89951769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E50381-1A78-3D92-31A6-D5B9AAEBF9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48B5F25-D31C-5098-53CE-CC56653590F3}"/>
              </a:ext>
            </a:extLst>
          </p:cNvPr>
          <p:cNvSpPr>
            <a:spLocks noGrp="1"/>
          </p:cNvSpPr>
          <p:nvPr>
            <p:ph sz="half" idx="1"/>
          </p:nvPr>
        </p:nvSpPr>
        <p:spPr>
          <a:xfrm>
            <a:off x="1119019" y="2434167"/>
            <a:ext cx="6917571"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3EDB201-834E-71F0-6EFD-537512B8EF10}"/>
              </a:ext>
            </a:extLst>
          </p:cNvPr>
          <p:cNvSpPr>
            <a:spLocks noGrp="1"/>
          </p:cNvSpPr>
          <p:nvPr>
            <p:ph sz="half" idx="2"/>
          </p:nvPr>
        </p:nvSpPr>
        <p:spPr>
          <a:xfrm>
            <a:off x="8240048" y="2434167"/>
            <a:ext cx="6917571"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C5C42BDE-6584-26C0-D144-EF5F9004360A}"/>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6" name="Footer Placeholder 5">
            <a:extLst>
              <a:ext uri="{FF2B5EF4-FFF2-40B4-BE49-F238E27FC236}">
                <a16:creationId xmlns:a16="http://schemas.microsoft.com/office/drawing/2014/main" xmlns="" id="{79215108-CECF-A385-E532-AAF529134294}"/>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7" name="Slide Number Placeholder 6">
            <a:extLst>
              <a:ext uri="{FF2B5EF4-FFF2-40B4-BE49-F238E27FC236}">
                <a16:creationId xmlns:a16="http://schemas.microsoft.com/office/drawing/2014/main" xmlns="" id="{8B52B061-430D-9ACE-F192-8C5310A47F84}"/>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5333206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F15BBA4-1ACD-35E8-EBC6-23A6DC4A0042}"/>
              </a:ext>
            </a:extLst>
          </p:cNvPr>
          <p:cNvSpPr>
            <a:spLocks noGrp="1"/>
          </p:cNvSpPr>
          <p:nvPr>
            <p:ph type="title"/>
          </p:nvPr>
        </p:nvSpPr>
        <p:spPr>
          <a:xfrm>
            <a:off x="1121139" y="486834"/>
            <a:ext cx="14038600" cy="1767417"/>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2138F1FD-9EA0-E9E4-3B51-66315D51797F}"/>
              </a:ext>
            </a:extLst>
          </p:cNvPr>
          <p:cNvSpPr>
            <a:spLocks noGrp="1"/>
          </p:cNvSpPr>
          <p:nvPr>
            <p:ph type="body" idx="1"/>
          </p:nvPr>
        </p:nvSpPr>
        <p:spPr>
          <a:xfrm>
            <a:off x="1121140" y="2241551"/>
            <a:ext cx="6885780"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FF7C3274-7C3B-5D8C-3E67-7241A97D4292}"/>
              </a:ext>
            </a:extLst>
          </p:cNvPr>
          <p:cNvSpPr>
            <a:spLocks noGrp="1"/>
          </p:cNvSpPr>
          <p:nvPr>
            <p:ph sz="half" idx="2"/>
          </p:nvPr>
        </p:nvSpPr>
        <p:spPr>
          <a:xfrm>
            <a:off x="1121140" y="3340100"/>
            <a:ext cx="6885780"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CC04818E-4C81-6E3E-A956-A371224536DF}"/>
              </a:ext>
            </a:extLst>
          </p:cNvPr>
          <p:cNvSpPr>
            <a:spLocks noGrp="1"/>
          </p:cNvSpPr>
          <p:nvPr>
            <p:ph type="body" sz="quarter" idx="3"/>
          </p:nvPr>
        </p:nvSpPr>
        <p:spPr>
          <a:xfrm>
            <a:off x="8240048" y="2241551"/>
            <a:ext cx="6919691"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BD1B37D8-B6BA-42BD-BE7B-EC41CA0BA99A}"/>
              </a:ext>
            </a:extLst>
          </p:cNvPr>
          <p:cNvSpPr>
            <a:spLocks noGrp="1"/>
          </p:cNvSpPr>
          <p:nvPr>
            <p:ph sz="quarter" idx="4"/>
          </p:nvPr>
        </p:nvSpPr>
        <p:spPr>
          <a:xfrm>
            <a:off x="8240048" y="3340100"/>
            <a:ext cx="6919691"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AE267DC4-FF37-6656-6B75-7D90795FEBA4}"/>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8" name="Footer Placeholder 7">
            <a:extLst>
              <a:ext uri="{FF2B5EF4-FFF2-40B4-BE49-F238E27FC236}">
                <a16:creationId xmlns:a16="http://schemas.microsoft.com/office/drawing/2014/main" xmlns="" id="{934421BF-B85F-35B1-A6F2-EC94EB7EC9C2}"/>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9" name="Slide Number Placeholder 8">
            <a:extLst>
              <a:ext uri="{FF2B5EF4-FFF2-40B4-BE49-F238E27FC236}">
                <a16:creationId xmlns:a16="http://schemas.microsoft.com/office/drawing/2014/main" xmlns="" id="{0B3B359C-E60A-028D-FFBE-B458992E4DF7}"/>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09566818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EBEED5-75AF-02A2-25E1-86B96D9B30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20A16AF4-5B23-5B7A-4568-1D1395426DE6}"/>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4" name="Footer Placeholder 3">
            <a:extLst>
              <a:ext uri="{FF2B5EF4-FFF2-40B4-BE49-F238E27FC236}">
                <a16:creationId xmlns:a16="http://schemas.microsoft.com/office/drawing/2014/main" xmlns="" id="{F8CDFC91-FCD9-73DB-4B2C-E5609D864A48}"/>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5" name="Slide Number Placeholder 4">
            <a:extLst>
              <a:ext uri="{FF2B5EF4-FFF2-40B4-BE49-F238E27FC236}">
                <a16:creationId xmlns:a16="http://schemas.microsoft.com/office/drawing/2014/main" xmlns="" id="{6EB5BDF8-C521-9960-1C3E-434CFB4EDE73}"/>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57417014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BE66146-E52A-ECF6-8956-A6FD8A68BB51}"/>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3" name="Footer Placeholder 2">
            <a:extLst>
              <a:ext uri="{FF2B5EF4-FFF2-40B4-BE49-F238E27FC236}">
                <a16:creationId xmlns:a16="http://schemas.microsoft.com/office/drawing/2014/main" xmlns="" id="{612B7100-544B-0B17-D825-667B4CC2A851}"/>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4" name="Slide Number Placeholder 3">
            <a:extLst>
              <a:ext uri="{FF2B5EF4-FFF2-40B4-BE49-F238E27FC236}">
                <a16:creationId xmlns:a16="http://schemas.microsoft.com/office/drawing/2014/main" xmlns="" id="{45A755C4-473E-9B73-C6B9-B1D0B06012B3}"/>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08921855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509A56-36FF-659E-C422-888C6E477E48}"/>
              </a:ext>
            </a:extLst>
          </p:cNvPr>
          <p:cNvSpPr>
            <a:spLocks noGrp="1"/>
          </p:cNvSpPr>
          <p:nvPr>
            <p:ph type="title"/>
          </p:nvPr>
        </p:nvSpPr>
        <p:spPr>
          <a:xfrm>
            <a:off x="1121140" y="609600"/>
            <a:ext cx="5249639" cy="21336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xmlns="" id="{00506C6A-021B-E872-CD60-BD6F2B7995B9}"/>
              </a:ext>
            </a:extLst>
          </p:cNvPr>
          <p:cNvSpPr>
            <a:spLocks noGrp="1"/>
          </p:cNvSpPr>
          <p:nvPr>
            <p:ph idx="1"/>
          </p:nvPr>
        </p:nvSpPr>
        <p:spPr>
          <a:xfrm>
            <a:off x="6919691" y="1316567"/>
            <a:ext cx="8240048" cy="64981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0588A6A6-FB4A-7540-608A-3026DC177BF5}"/>
              </a:ext>
            </a:extLst>
          </p:cNvPr>
          <p:cNvSpPr>
            <a:spLocks noGrp="1"/>
          </p:cNvSpPr>
          <p:nvPr>
            <p:ph type="body" sz="half" idx="2"/>
          </p:nvPr>
        </p:nvSpPr>
        <p:spPr>
          <a:xfrm>
            <a:off x="1121140" y="2743200"/>
            <a:ext cx="5249639"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xmlns="" id="{AE119856-9353-7208-F200-26134ADCFA5C}"/>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6" name="Footer Placeholder 5">
            <a:extLst>
              <a:ext uri="{FF2B5EF4-FFF2-40B4-BE49-F238E27FC236}">
                <a16:creationId xmlns:a16="http://schemas.microsoft.com/office/drawing/2014/main" xmlns="" id="{C17B811F-FD57-7625-0B6F-AB938B462CA4}"/>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7" name="Slide Number Placeholder 6">
            <a:extLst>
              <a:ext uri="{FF2B5EF4-FFF2-40B4-BE49-F238E27FC236}">
                <a16:creationId xmlns:a16="http://schemas.microsoft.com/office/drawing/2014/main" xmlns="" id="{FE1FEC20-59AF-0DC7-091E-46FB3247381E}"/>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6328810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E50381-1A78-3D92-31A6-D5B9AAEBF9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48B5F25-D31C-5098-53CE-CC56653590F3}"/>
              </a:ext>
            </a:extLst>
          </p:cNvPr>
          <p:cNvSpPr>
            <a:spLocks noGrp="1"/>
          </p:cNvSpPr>
          <p:nvPr>
            <p:ph sz="half" idx="1"/>
          </p:nvPr>
        </p:nvSpPr>
        <p:spPr>
          <a:xfrm>
            <a:off x="1119019" y="2434167"/>
            <a:ext cx="6917571"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3EDB201-834E-71F0-6EFD-537512B8EF10}"/>
              </a:ext>
            </a:extLst>
          </p:cNvPr>
          <p:cNvSpPr>
            <a:spLocks noGrp="1"/>
          </p:cNvSpPr>
          <p:nvPr>
            <p:ph sz="half" idx="2"/>
          </p:nvPr>
        </p:nvSpPr>
        <p:spPr>
          <a:xfrm>
            <a:off x="8240048" y="2434167"/>
            <a:ext cx="6917571"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C5C42BDE-6584-26C0-D144-EF5F9004360A}"/>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6" name="Footer Placeholder 5">
            <a:extLst>
              <a:ext uri="{FF2B5EF4-FFF2-40B4-BE49-F238E27FC236}">
                <a16:creationId xmlns:a16="http://schemas.microsoft.com/office/drawing/2014/main" xmlns="" id="{79215108-CECF-A385-E532-AAF529134294}"/>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7" name="Slide Number Placeholder 6">
            <a:extLst>
              <a:ext uri="{FF2B5EF4-FFF2-40B4-BE49-F238E27FC236}">
                <a16:creationId xmlns:a16="http://schemas.microsoft.com/office/drawing/2014/main" xmlns="" id="{8B52B061-430D-9ACE-F192-8C5310A47F84}"/>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0304644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3FD5B0-8C55-32C7-1008-5468040CDDC4}"/>
              </a:ext>
            </a:extLst>
          </p:cNvPr>
          <p:cNvSpPr>
            <a:spLocks noGrp="1"/>
          </p:cNvSpPr>
          <p:nvPr>
            <p:ph type="title"/>
          </p:nvPr>
        </p:nvSpPr>
        <p:spPr>
          <a:xfrm>
            <a:off x="1121140" y="609600"/>
            <a:ext cx="5249639" cy="21336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xmlns="" id="{E259DD10-D042-4C9D-176D-6749F430C147}"/>
              </a:ext>
            </a:extLst>
          </p:cNvPr>
          <p:cNvSpPr>
            <a:spLocks noGrp="1"/>
          </p:cNvSpPr>
          <p:nvPr>
            <p:ph type="pic" idx="1"/>
          </p:nvPr>
        </p:nvSpPr>
        <p:spPr>
          <a:xfrm>
            <a:off x="6919691" y="1316567"/>
            <a:ext cx="8240048" cy="64981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xmlns="" id="{5C358B8A-906F-3C69-BCE5-F8F833F65BF9}"/>
              </a:ext>
            </a:extLst>
          </p:cNvPr>
          <p:cNvSpPr>
            <a:spLocks noGrp="1"/>
          </p:cNvSpPr>
          <p:nvPr>
            <p:ph type="body" sz="half" idx="2"/>
          </p:nvPr>
        </p:nvSpPr>
        <p:spPr>
          <a:xfrm>
            <a:off x="1121140" y="2743200"/>
            <a:ext cx="5249639"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xmlns="" id="{AC657934-7510-8C8C-0F27-9566C5B87855}"/>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6" name="Footer Placeholder 5">
            <a:extLst>
              <a:ext uri="{FF2B5EF4-FFF2-40B4-BE49-F238E27FC236}">
                <a16:creationId xmlns:a16="http://schemas.microsoft.com/office/drawing/2014/main" xmlns="" id="{16E501AA-38F0-B950-73C7-973DDD39E97B}"/>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7" name="Slide Number Placeholder 6">
            <a:extLst>
              <a:ext uri="{FF2B5EF4-FFF2-40B4-BE49-F238E27FC236}">
                <a16:creationId xmlns:a16="http://schemas.microsoft.com/office/drawing/2014/main" xmlns="" id="{F44FDD07-3D63-7601-318D-8D2C880BA30B}"/>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38559447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02685D-8371-1289-FD14-F91BAE46E30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C0A03AA1-328D-5BE2-A6EA-760B167E5B0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862AD8E-4873-E113-4CA4-10F6B0713461}"/>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xmlns="" id="{8CC28085-1742-9410-44B4-351143D3A3FA}"/>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xmlns="" id="{0C405F4E-2BC3-FA6B-8F11-486B2C8280DC}"/>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66188257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B89D3C1-8024-572C-2108-29FDDCF8975E}"/>
              </a:ext>
            </a:extLst>
          </p:cNvPr>
          <p:cNvSpPr>
            <a:spLocks noGrp="1"/>
          </p:cNvSpPr>
          <p:nvPr>
            <p:ph type="title" orient="vert"/>
          </p:nvPr>
        </p:nvSpPr>
        <p:spPr>
          <a:xfrm>
            <a:off x="11647969" y="486834"/>
            <a:ext cx="3509650" cy="774911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3ECC9D2-8CF4-08AB-BF57-010679FFDF44}"/>
              </a:ext>
            </a:extLst>
          </p:cNvPr>
          <p:cNvSpPr>
            <a:spLocks noGrp="1"/>
          </p:cNvSpPr>
          <p:nvPr>
            <p:ph type="body" orient="vert" idx="1"/>
          </p:nvPr>
        </p:nvSpPr>
        <p:spPr>
          <a:xfrm>
            <a:off x="1119019" y="486834"/>
            <a:ext cx="10325492"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DC5C959-E20D-D25A-00BF-CD67BB51D8F7}"/>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xmlns="" id="{B764117B-981A-772F-1693-B946116DF0DF}"/>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xmlns="" id="{237E1CB0-3E00-092A-C20E-BA7A668EF25F}"/>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10629376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48"/>
        <p:cNvGrpSpPr/>
        <p:nvPr/>
      </p:nvGrpSpPr>
      <p:grpSpPr>
        <a:xfrm>
          <a:off x="0" y="0"/>
          <a:ext cx="0" cy="0"/>
          <a:chOff x="0" y="0"/>
          <a:chExt cx="0" cy="0"/>
        </a:xfrm>
      </p:grpSpPr>
      <p:sp>
        <p:nvSpPr>
          <p:cNvPr id="781" name="Google Shape;781;p4"/>
          <p:cNvSpPr txBox="1">
            <a:spLocks noGrp="1"/>
          </p:cNvSpPr>
          <p:nvPr>
            <p:ph type="title"/>
          </p:nvPr>
        </p:nvSpPr>
        <p:spPr>
          <a:xfrm>
            <a:off x="1651829" y="927333"/>
            <a:ext cx="10187851" cy="996267"/>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2" name="Google Shape;782;p4"/>
          <p:cNvSpPr txBox="1">
            <a:spLocks noGrp="1"/>
          </p:cNvSpPr>
          <p:nvPr>
            <p:ph type="body" idx="1"/>
          </p:nvPr>
        </p:nvSpPr>
        <p:spPr>
          <a:xfrm>
            <a:off x="1671720" y="2031689"/>
            <a:ext cx="13271761" cy="6465600"/>
          </a:xfrm>
          <a:prstGeom prst="rect">
            <a:avLst/>
          </a:prstGeom>
        </p:spPr>
        <p:txBody>
          <a:bodyPr spcFirstLastPara="1" wrap="square" lIns="91425" tIns="91425" rIns="91425" bIns="91425" anchor="t" anchorCtr="0">
            <a:noAutofit/>
          </a:bodyPr>
          <a:lstStyle>
            <a:lvl1pPr marL="810728" lvl="0" indent="-540485" rtl="0">
              <a:spcBef>
                <a:spcPts val="0"/>
              </a:spcBef>
              <a:spcAft>
                <a:spcPts val="0"/>
              </a:spcAft>
              <a:buClr>
                <a:srgbClr val="091179"/>
              </a:buClr>
              <a:buSzPts val="1200"/>
              <a:buFont typeface="Nunito"/>
              <a:buAutoNum type="arabicPeriod"/>
              <a:defRPr sz="2128">
                <a:latin typeface="Nunito"/>
                <a:ea typeface="Nunito"/>
                <a:cs typeface="Nunito"/>
                <a:sym typeface="Nunito"/>
              </a:defRPr>
            </a:lvl1pPr>
            <a:lvl2pPr marL="1621454" lvl="1" indent="-540485" rtl="0">
              <a:spcBef>
                <a:spcPts val="0"/>
              </a:spcBef>
              <a:spcAft>
                <a:spcPts val="0"/>
              </a:spcAft>
              <a:buClr>
                <a:srgbClr val="091179"/>
              </a:buClr>
              <a:buSzPts val="1200"/>
              <a:buFont typeface="Nunito"/>
              <a:buAutoNum type="alphaLcPeriod"/>
              <a:defRPr/>
            </a:lvl2pPr>
            <a:lvl3pPr marL="2432182" lvl="2" indent="-540485" rtl="0">
              <a:spcBef>
                <a:spcPts val="0"/>
              </a:spcBef>
              <a:spcAft>
                <a:spcPts val="0"/>
              </a:spcAft>
              <a:buClr>
                <a:srgbClr val="091179"/>
              </a:buClr>
              <a:buSzPts val="1200"/>
              <a:buFont typeface="Nunito"/>
              <a:buAutoNum type="romanLcPeriod"/>
              <a:defRPr/>
            </a:lvl3pPr>
            <a:lvl4pPr marL="3242910" lvl="3" indent="-540485" rtl="0">
              <a:spcBef>
                <a:spcPts val="0"/>
              </a:spcBef>
              <a:spcAft>
                <a:spcPts val="0"/>
              </a:spcAft>
              <a:buClr>
                <a:srgbClr val="091179"/>
              </a:buClr>
              <a:buSzPts val="1200"/>
              <a:buFont typeface="Nunito"/>
              <a:buAutoNum type="arabicPeriod"/>
              <a:defRPr/>
            </a:lvl4pPr>
            <a:lvl5pPr marL="4053637" lvl="4" indent="-540485" rtl="0">
              <a:spcBef>
                <a:spcPts val="0"/>
              </a:spcBef>
              <a:spcAft>
                <a:spcPts val="0"/>
              </a:spcAft>
              <a:buClr>
                <a:srgbClr val="091179"/>
              </a:buClr>
              <a:buSzPts val="1200"/>
              <a:buFont typeface="Nunito"/>
              <a:buAutoNum type="alphaLcPeriod"/>
              <a:defRPr/>
            </a:lvl5pPr>
            <a:lvl6pPr marL="4864365" lvl="5" indent="-540485" rtl="0">
              <a:spcBef>
                <a:spcPts val="0"/>
              </a:spcBef>
              <a:spcAft>
                <a:spcPts val="0"/>
              </a:spcAft>
              <a:buClr>
                <a:srgbClr val="091179"/>
              </a:buClr>
              <a:buSzPts val="1200"/>
              <a:buFont typeface="Nunito"/>
              <a:buAutoNum type="romanLcPeriod"/>
              <a:defRPr/>
            </a:lvl6pPr>
            <a:lvl7pPr marL="5675093" lvl="6" indent="-540485" rtl="0">
              <a:spcBef>
                <a:spcPts val="0"/>
              </a:spcBef>
              <a:spcAft>
                <a:spcPts val="0"/>
              </a:spcAft>
              <a:buClr>
                <a:srgbClr val="091179"/>
              </a:buClr>
              <a:buSzPts val="1200"/>
              <a:buFont typeface="Nunito"/>
              <a:buAutoNum type="arabicPeriod"/>
              <a:defRPr/>
            </a:lvl7pPr>
            <a:lvl8pPr marL="6485821" lvl="7" indent="-540485" rtl="0">
              <a:spcBef>
                <a:spcPts val="0"/>
              </a:spcBef>
              <a:spcAft>
                <a:spcPts val="0"/>
              </a:spcAft>
              <a:buClr>
                <a:srgbClr val="674EA7"/>
              </a:buClr>
              <a:buSzPts val="1200"/>
              <a:buFont typeface="Inconsolata"/>
              <a:buAutoNum type="alphaLcPeriod"/>
              <a:defRPr/>
            </a:lvl8pPr>
            <a:lvl9pPr marL="7296548" lvl="8" indent="-540485" rtl="0">
              <a:spcBef>
                <a:spcPts val="0"/>
              </a:spcBef>
              <a:spcAft>
                <a:spcPts val="0"/>
              </a:spcAft>
              <a:buClr>
                <a:srgbClr val="674EA7"/>
              </a:buClr>
              <a:buSzPts val="1200"/>
              <a:buFont typeface="Arial"/>
              <a:buAutoNum type="romanLcPeriod"/>
              <a:defRPr/>
            </a:lvl9pPr>
          </a:lstStyle>
          <a:p>
            <a:endParaRPr/>
          </a:p>
        </p:txBody>
      </p:sp>
    </p:spTree>
    <p:extLst>
      <p:ext uri="{BB962C8B-B14F-4D97-AF65-F5344CB8AC3E}">
        <p14:creationId xmlns:p14="http://schemas.microsoft.com/office/powerpoint/2010/main" val="147852348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defTabSz="1219170" eaLnBrk="1" fontAlgn="auto" hangingPunct="1">
              <a:spcBef>
                <a:spcPts val="0"/>
              </a:spcBef>
              <a:spcAft>
                <a:spcPts val="0"/>
              </a:spcAft>
            </a:pPr>
            <a:fld id="{44E5CC29-D4C1-43AF-92DE-EAC9F1236EA8}" type="datetime1">
              <a:rPr lang="zh-CN" altLang="en-US" smtClean="0">
                <a:solidFill>
                  <a:prstClr val="black">
                    <a:tint val="75000"/>
                  </a:prstClr>
                </a:solidFill>
                <a:latin typeface="Calibri" panose="020F0502020204030204"/>
              </a:rPr>
              <a:pPr defTabSz="1219170" eaLnBrk="1" fontAlgn="auto" hangingPunct="1">
                <a:spcBef>
                  <a:spcPts val="0"/>
                </a:spcBef>
                <a:spcAft>
                  <a:spcPts val="0"/>
                </a:spcAft>
              </a:pPr>
              <a:t>2025/4/24</a:t>
            </a:fld>
            <a:endParaRPr lang="zh-CN" altLang="en-US">
              <a:solidFill>
                <a:prstClr val="black">
                  <a:tint val="75000"/>
                </a:prstClr>
              </a:solidFill>
              <a:latin typeface="Calibri" panose="020F0502020204030204"/>
            </a:endParaRPr>
          </a:p>
        </p:txBody>
      </p:sp>
      <p:sp>
        <p:nvSpPr>
          <p:cNvPr id="5" name="页脚占位符 4"/>
          <p:cNvSpPr>
            <a:spLocks noGrp="1"/>
          </p:cNvSpPr>
          <p:nvPr>
            <p:ph type="ftr" sz="quarter" idx="11"/>
          </p:nvPr>
        </p:nvSpPr>
        <p:spPr/>
        <p:txBody>
          <a:bodyPr/>
          <a:lstStyle/>
          <a:p>
            <a:pPr defTabSz="1219170" eaLnBrk="1" fontAlgn="auto" hangingPunct="1">
              <a:spcBef>
                <a:spcPts val="0"/>
              </a:spcBef>
              <a:spcAft>
                <a:spcPts val="0"/>
              </a:spcAft>
            </a:pPr>
            <a:endParaRPr lang="zh-CN" altLang="en-US">
              <a:solidFill>
                <a:prstClr val="black">
                  <a:tint val="75000"/>
                </a:prstClr>
              </a:solidFill>
              <a:latin typeface="Calibri" panose="020F0502020204030204"/>
            </a:endParaRPr>
          </a:p>
        </p:txBody>
      </p:sp>
      <p:sp>
        <p:nvSpPr>
          <p:cNvPr id="6" name="灯片编号占位符 5"/>
          <p:cNvSpPr>
            <a:spLocks noGrp="1"/>
          </p:cNvSpPr>
          <p:nvPr>
            <p:ph type="sldNum" sz="quarter" idx="12"/>
          </p:nvPr>
        </p:nvSpPr>
        <p:spPr/>
        <p:txBody>
          <a:bodyPr/>
          <a:lstStyle/>
          <a:p>
            <a:pPr defTabSz="1219170" eaLnBrk="1" fontAlgn="auto" hangingPunct="1">
              <a:spcBef>
                <a:spcPts val="0"/>
              </a:spcBef>
              <a:spcAft>
                <a:spcPts val="0"/>
              </a:spcAft>
            </a:pPr>
            <a:fld id="{87115745-2F8B-4195-AD23-8A2542AF7C2C}" type="slidenum">
              <a:rPr lang="zh-CN" alt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zh-CN" alt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43520447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B237C0-8FBC-5C9A-76AE-D3DFC7352301}"/>
              </a:ext>
            </a:extLst>
          </p:cNvPr>
          <p:cNvSpPr>
            <a:spLocks noGrp="1"/>
          </p:cNvSpPr>
          <p:nvPr>
            <p:ph type="ctrTitle"/>
          </p:nvPr>
        </p:nvSpPr>
        <p:spPr>
          <a:xfrm>
            <a:off x="2034580" y="1496484"/>
            <a:ext cx="12207479" cy="3183467"/>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xmlns="" id="{98FCE4F8-3CF4-2552-DCD9-58963DACACCD}"/>
              </a:ext>
            </a:extLst>
          </p:cNvPr>
          <p:cNvSpPr>
            <a:spLocks noGrp="1"/>
          </p:cNvSpPr>
          <p:nvPr>
            <p:ph type="subTitle" idx="1"/>
          </p:nvPr>
        </p:nvSpPr>
        <p:spPr>
          <a:xfrm>
            <a:off x="2034580" y="4802717"/>
            <a:ext cx="12207479" cy="220768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xmlns="" id="{256D6BD3-A541-C8EA-6E2F-540F21C996C1}"/>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xmlns="" id="{55DB6883-36E9-30B8-2B1B-E74D705986FE}"/>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xmlns="" id="{A0CEC859-E3B3-7478-173B-C78AEFC1CAB1}"/>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92385003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626816-2E3C-4E71-BB76-5082B42425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BF938E2-425B-A6C0-8636-74C25D69D0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A476913-6440-8056-6FD7-430F95685F40}"/>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xmlns="" id="{A22AA840-92F4-1B80-70E6-A1147C2C205E}"/>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xmlns="" id="{42D5A4EE-EB45-FF66-61D7-ECBB176F6C91}"/>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91553839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4E7D08-9712-90D6-8E89-A81DF94BEF94}"/>
              </a:ext>
            </a:extLst>
          </p:cNvPr>
          <p:cNvSpPr>
            <a:spLocks noGrp="1"/>
          </p:cNvSpPr>
          <p:nvPr>
            <p:ph type="title"/>
          </p:nvPr>
        </p:nvSpPr>
        <p:spPr>
          <a:xfrm>
            <a:off x="1110542" y="2279652"/>
            <a:ext cx="14038600" cy="3803649"/>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xmlns="" id="{2A7211D8-A0D3-6A58-7E62-F78D56E90D12}"/>
              </a:ext>
            </a:extLst>
          </p:cNvPr>
          <p:cNvSpPr>
            <a:spLocks noGrp="1"/>
          </p:cNvSpPr>
          <p:nvPr>
            <p:ph type="body" idx="1"/>
          </p:nvPr>
        </p:nvSpPr>
        <p:spPr>
          <a:xfrm>
            <a:off x="1110542" y="6119285"/>
            <a:ext cx="14038600" cy="2000249"/>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33F74DD2-A216-EDBA-164A-EC4929A7FB98}"/>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xmlns="" id="{3ED3B516-C360-DDE7-B162-41B77D4D480E}"/>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xmlns="" id="{A8C30E88-E612-A087-099B-C690D1F717CF}"/>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64266140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E50381-1A78-3D92-31A6-D5B9AAEBF9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48B5F25-D31C-5098-53CE-CC56653590F3}"/>
              </a:ext>
            </a:extLst>
          </p:cNvPr>
          <p:cNvSpPr>
            <a:spLocks noGrp="1"/>
          </p:cNvSpPr>
          <p:nvPr>
            <p:ph sz="half" idx="1"/>
          </p:nvPr>
        </p:nvSpPr>
        <p:spPr>
          <a:xfrm>
            <a:off x="1119019" y="2434167"/>
            <a:ext cx="6917571"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3EDB201-834E-71F0-6EFD-537512B8EF10}"/>
              </a:ext>
            </a:extLst>
          </p:cNvPr>
          <p:cNvSpPr>
            <a:spLocks noGrp="1"/>
          </p:cNvSpPr>
          <p:nvPr>
            <p:ph sz="half" idx="2"/>
          </p:nvPr>
        </p:nvSpPr>
        <p:spPr>
          <a:xfrm>
            <a:off x="8240048" y="2434167"/>
            <a:ext cx="6917571"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C5C42BDE-6584-26C0-D144-EF5F9004360A}"/>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6" name="Footer Placeholder 5">
            <a:extLst>
              <a:ext uri="{FF2B5EF4-FFF2-40B4-BE49-F238E27FC236}">
                <a16:creationId xmlns:a16="http://schemas.microsoft.com/office/drawing/2014/main" xmlns="" id="{79215108-CECF-A385-E532-AAF529134294}"/>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7" name="Slide Number Placeholder 6">
            <a:extLst>
              <a:ext uri="{FF2B5EF4-FFF2-40B4-BE49-F238E27FC236}">
                <a16:creationId xmlns:a16="http://schemas.microsoft.com/office/drawing/2014/main" xmlns="" id="{8B52B061-430D-9ACE-F192-8C5310A47F84}"/>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418437418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F15BBA4-1ACD-35E8-EBC6-23A6DC4A0042}"/>
              </a:ext>
            </a:extLst>
          </p:cNvPr>
          <p:cNvSpPr>
            <a:spLocks noGrp="1"/>
          </p:cNvSpPr>
          <p:nvPr>
            <p:ph type="title"/>
          </p:nvPr>
        </p:nvSpPr>
        <p:spPr>
          <a:xfrm>
            <a:off x="1121139" y="486834"/>
            <a:ext cx="14038600" cy="1767417"/>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2138F1FD-9EA0-E9E4-3B51-66315D51797F}"/>
              </a:ext>
            </a:extLst>
          </p:cNvPr>
          <p:cNvSpPr>
            <a:spLocks noGrp="1"/>
          </p:cNvSpPr>
          <p:nvPr>
            <p:ph type="body" idx="1"/>
          </p:nvPr>
        </p:nvSpPr>
        <p:spPr>
          <a:xfrm>
            <a:off x="1121140" y="2241551"/>
            <a:ext cx="6885780"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FF7C3274-7C3B-5D8C-3E67-7241A97D4292}"/>
              </a:ext>
            </a:extLst>
          </p:cNvPr>
          <p:cNvSpPr>
            <a:spLocks noGrp="1"/>
          </p:cNvSpPr>
          <p:nvPr>
            <p:ph sz="half" idx="2"/>
          </p:nvPr>
        </p:nvSpPr>
        <p:spPr>
          <a:xfrm>
            <a:off x="1121140" y="3340100"/>
            <a:ext cx="6885780"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CC04818E-4C81-6E3E-A956-A371224536DF}"/>
              </a:ext>
            </a:extLst>
          </p:cNvPr>
          <p:cNvSpPr>
            <a:spLocks noGrp="1"/>
          </p:cNvSpPr>
          <p:nvPr>
            <p:ph type="body" sz="quarter" idx="3"/>
          </p:nvPr>
        </p:nvSpPr>
        <p:spPr>
          <a:xfrm>
            <a:off x="8240048" y="2241551"/>
            <a:ext cx="6919691"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BD1B37D8-B6BA-42BD-BE7B-EC41CA0BA99A}"/>
              </a:ext>
            </a:extLst>
          </p:cNvPr>
          <p:cNvSpPr>
            <a:spLocks noGrp="1"/>
          </p:cNvSpPr>
          <p:nvPr>
            <p:ph sz="quarter" idx="4"/>
          </p:nvPr>
        </p:nvSpPr>
        <p:spPr>
          <a:xfrm>
            <a:off x="8240048" y="3340100"/>
            <a:ext cx="6919691"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AE267DC4-FF37-6656-6B75-7D90795FEBA4}"/>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8" name="Footer Placeholder 7">
            <a:extLst>
              <a:ext uri="{FF2B5EF4-FFF2-40B4-BE49-F238E27FC236}">
                <a16:creationId xmlns:a16="http://schemas.microsoft.com/office/drawing/2014/main" xmlns="" id="{934421BF-B85F-35B1-A6F2-EC94EB7EC9C2}"/>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9" name="Slide Number Placeholder 8">
            <a:extLst>
              <a:ext uri="{FF2B5EF4-FFF2-40B4-BE49-F238E27FC236}">
                <a16:creationId xmlns:a16="http://schemas.microsoft.com/office/drawing/2014/main" xmlns="" id="{0B3B359C-E60A-028D-FFBE-B458992E4DF7}"/>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7273342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F15BBA4-1ACD-35E8-EBC6-23A6DC4A0042}"/>
              </a:ext>
            </a:extLst>
          </p:cNvPr>
          <p:cNvSpPr>
            <a:spLocks noGrp="1"/>
          </p:cNvSpPr>
          <p:nvPr>
            <p:ph type="title"/>
          </p:nvPr>
        </p:nvSpPr>
        <p:spPr>
          <a:xfrm>
            <a:off x="1121139" y="486834"/>
            <a:ext cx="14038600" cy="1767417"/>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2138F1FD-9EA0-E9E4-3B51-66315D51797F}"/>
              </a:ext>
            </a:extLst>
          </p:cNvPr>
          <p:cNvSpPr>
            <a:spLocks noGrp="1"/>
          </p:cNvSpPr>
          <p:nvPr>
            <p:ph type="body" idx="1"/>
          </p:nvPr>
        </p:nvSpPr>
        <p:spPr>
          <a:xfrm>
            <a:off x="1121140" y="2241551"/>
            <a:ext cx="6885780"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FF7C3274-7C3B-5D8C-3E67-7241A97D4292}"/>
              </a:ext>
            </a:extLst>
          </p:cNvPr>
          <p:cNvSpPr>
            <a:spLocks noGrp="1"/>
          </p:cNvSpPr>
          <p:nvPr>
            <p:ph sz="half" idx="2"/>
          </p:nvPr>
        </p:nvSpPr>
        <p:spPr>
          <a:xfrm>
            <a:off x="1121140" y="3340100"/>
            <a:ext cx="6885780"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CC04818E-4C81-6E3E-A956-A371224536DF}"/>
              </a:ext>
            </a:extLst>
          </p:cNvPr>
          <p:cNvSpPr>
            <a:spLocks noGrp="1"/>
          </p:cNvSpPr>
          <p:nvPr>
            <p:ph type="body" sz="quarter" idx="3"/>
          </p:nvPr>
        </p:nvSpPr>
        <p:spPr>
          <a:xfrm>
            <a:off x="8240048" y="2241551"/>
            <a:ext cx="6919691"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BD1B37D8-B6BA-42BD-BE7B-EC41CA0BA99A}"/>
              </a:ext>
            </a:extLst>
          </p:cNvPr>
          <p:cNvSpPr>
            <a:spLocks noGrp="1"/>
          </p:cNvSpPr>
          <p:nvPr>
            <p:ph sz="quarter" idx="4"/>
          </p:nvPr>
        </p:nvSpPr>
        <p:spPr>
          <a:xfrm>
            <a:off x="8240048" y="3340100"/>
            <a:ext cx="6919691"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AE267DC4-FF37-6656-6B75-7D90795FEBA4}"/>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8" name="Footer Placeholder 7">
            <a:extLst>
              <a:ext uri="{FF2B5EF4-FFF2-40B4-BE49-F238E27FC236}">
                <a16:creationId xmlns:a16="http://schemas.microsoft.com/office/drawing/2014/main" xmlns="" id="{934421BF-B85F-35B1-A6F2-EC94EB7EC9C2}"/>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9" name="Slide Number Placeholder 8">
            <a:extLst>
              <a:ext uri="{FF2B5EF4-FFF2-40B4-BE49-F238E27FC236}">
                <a16:creationId xmlns:a16="http://schemas.microsoft.com/office/drawing/2014/main" xmlns="" id="{0B3B359C-E60A-028D-FFBE-B458992E4DF7}"/>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423470619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EBEED5-75AF-02A2-25E1-86B96D9B30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20A16AF4-5B23-5B7A-4568-1D1395426DE6}"/>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4" name="Footer Placeholder 3">
            <a:extLst>
              <a:ext uri="{FF2B5EF4-FFF2-40B4-BE49-F238E27FC236}">
                <a16:creationId xmlns:a16="http://schemas.microsoft.com/office/drawing/2014/main" xmlns="" id="{F8CDFC91-FCD9-73DB-4B2C-E5609D864A48}"/>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5" name="Slide Number Placeholder 4">
            <a:extLst>
              <a:ext uri="{FF2B5EF4-FFF2-40B4-BE49-F238E27FC236}">
                <a16:creationId xmlns:a16="http://schemas.microsoft.com/office/drawing/2014/main" xmlns="" id="{6EB5BDF8-C521-9960-1C3E-434CFB4EDE73}"/>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14435375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BE66146-E52A-ECF6-8956-A6FD8A68BB51}"/>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3" name="Footer Placeholder 2">
            <a:extLst>
              <a:ext uri="{FF2B5EF4-FFF2-40B4-BE49-F238E27FC236}">
                <a16:creationId xmlns:a16="http://schemas.microsoft.com/office/drawing/2014/main" xmlns="" id="{612B7100-544B-0B17-D825-667B4CC2A851}"/>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4" name="Slide Number Placeholder 3">
            <a:extLst>
              <a:ext uri="{FF2B5EF4-FFF2-40B4-BE49-F238E27FC236}">
                <a16:creationId xmlns:a16="http://schemas.microsoft.com/office/drawing/2014/main" xmlns="" id="{45A755C4-473E-9B73-C6B9-B1D0B06012B3}"/>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86833880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509A56-36FF-659E-C422-888C6E477E48}"/>
              </a:ext>
            </a:extLst>
          </p:cNvPr>
          <p:cNvSpPr>
            <a:spLocks noGrp="1"/>
          </p:cNvSpPr>
          <p:nvPr>
            <p:ph type="title"/>
          </p:nvPr>
        </p:nvSpPr>
        <p:spPr>
          <a:xfrm>
            <a:off x="1121140" y="609600"/>
            <a:ext cx="5249639" cy="21336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xmlns="" id="{00506C6A-021B-E872-CD60-BD6F2B7995B9}"/>
              </a:ext>
            </a:extLst>
          </p:cNvPr>
          <p:cNvSpPr>
            <a:spLocks noGrp="1"/>
          </p:cNvSpPr>
          <p:nvPr>
            <p:ph idx="1"/>
          </p:nvPr>
        </p:nvSpPr>
        <p:spPr>
          <a:xfrm>
            <a:off x="6919691" y="1316567"/>
            <a:ext cx="8240048" cy="64981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0588A6A6-FB4A-7540-608A-3026DC177BF5}"/>
              </a:ext>
            </a:extLst>
          </p:cNvPr>
          <p:cNvSpPr>
            <a:spLocks noGrp="1"/>
          </p:cNvSpPr>
          <p:nvPr>
            <p:ph type="body" sz="half" idx="2"/>
          </p:nvPr>
        </p:nvSpPr>
        <p:spPr>
          <a:xfrm>
            <a:off x="1121140" y="2743200"/>
            <a:ext cx="5249639"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xmlns="" id="{AE119856-9353-7208-F200-26134ADCFA5C}"/>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6" name="Footer Placeholder 5">
            <a:extLst>
              <a:ext uri="{FF2B5EF4-FFF2-40B4-BE49-F238E27FC236}">
                <a16:creationId xmlns:a16="http://schemas.microsoft.com/office/drawing/2014/main" xmlns="" id="{C17B811F-FD57-7625-0B6F-AB938B462CA4}"/>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7" name="Slide Number Placeholder 6">
            <a:extLst>
              <a:ext uri="{FF2B5EF4-FFF2-40B4-BE49-F238E27FC236}">
                <a16:creationId xmlns:a16="http://schemas.microsoft.com/office/drawing/2014/main" xmlns="" id="{FE1FEC20-59AF-0DC7-091E-46FB3247381E}"/>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54575034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3FD5B0-8C55-32C7-1008-5468040CDDC4}"/>
              </a:ext>
            </a:extLst>
          </p:cNvPr>
          <p:cNvSpPr>
            <a:spLocks noGrp="1"/>
          </p:cNvSpPr>
          <p:nvPr>
            <p:ph type="title"/>
          </p:nvPr>
        </p:nvSpPr>
        <p:spPr>
          <a:xfrm>
            <a:off x="1121140" y="609600"/>
            <a:ext cx="5249639" cy="21336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xmlns="" id="{E259DD10-D042-4C9D-176D-6749F430C147}"/>
              </a:ext>
            </a:extLst>
          </p:cNvPr>
          <p:cNvSpPr>
            <a:spLocks noGrp="1"/>
          </p:cNvSpPr>
          <p:nvPr>
            <p:ph type="pic" idx="1"/>
          </p:nvPr>
        </p:nvSpPr>
        <p:spPr>
          <a:xfrm>
            <a:off x="6919691" y="1316567"/>
            <a:ext cx="8240048" cy="64981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xmlns="" id="{5C358B8A-906F-3C69-BCE5-F8F833F65BF9}"/>
              </a:ext>
            </a:extLst>
          </p:cNvPr>
          <p:cNvSpPr>
            <a:spLocks noGrp="1"/>
          </p:cNvSpPr>
          <p:nvPr>
            <p:ph type="body" sz="half" idx="2"/>
          </p:nvPr>
        </p:nvSpPr>
        <p:spPr>
          <a:xfrm>
            <a:off x="1121140" y="2743200"/>
            <a:ext cx="5249639"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xmlns="" id="{AC657934-7510-8C8C-0F27-9566C5B87855}"/>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6" name="Footer Placeholder 5">
            <a:extLst>
              <a:ext uri="{FF2B5EF4-FFF2-40B4-BE49-F238E27FC236}">
                <a16:creationId xmlns:a16="http://schemas.microsoft.com/office/drawing/2014/main" xmlns="" id="{16E501AA-38F0-B950-73C7-973DDD39E97B}"/>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7" name="Slide Number Placeholder 6">
            <a:extLst>
              <a:ext uri="{FF2B5EF4-FFF2-40B4-BE49-F238E27FC236}">
                <a16:creationId xmlns:a16="http://schemas.microsoft.com/office/drawing/2014/main" xmlns="" id="{F44FDD07-3D63-7601-318D-8D2C880BA30B}"/>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78964515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02685D-8371-1289-FD14-F91BAE46E30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C0A03AA1-328D-5BE2-A6EA-760B167E5B0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862AD8E-4873-E113-4CA4-10F6B0713461}"/>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xmlns="" id="{8CC28085-1742-9410-44B4-351143D3A3FA}"/>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xmlns="" id="{0C405F4E-2BC3-FA6B-8F11-486B2C8280DC}"/>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63605088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B89D3C1-8024-572C-2108-29FDDCF8975E}"/>
              </a:ext>
            </a:extLst>
          </p:cNvPr>
          <p:cNvSpPr>
            <a:spLocks noGrp="1"/>
          </p:cNvSpPr>
          <p:nvPr>
            <p:ph type="title" orient="vert"/>
          </p:nvPr>
        </p:nvSpPr>
        <p:spPr>
          <a:xfrm>
            <a:off x="11647969" y="486834"/>
            <a:ext cx="3509650" cy="774911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3ECC9D2-8CF4-08AB-BF57-010679FFDF44}"/>
              </a:ext>
            </a:extLst>
          </p:cNvPr>
          <p:cNvSpPr>
            <a:spLocks noGrp="1"/>
          </p:cNvSpPr>
          <p:nvPr>
            <p:ph type="body" orient="vert" idx="1"/>
          </p:nvPr>
        </p:nvSpPr>
        <p:spPr>
          <a:xfrm>
            <a:off x="1119019" y="486834"/>
            <a:ext cx="10325492"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DC5C959-E20D-D25A-00BF-CD67BB51D8F7}"/>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xmlns="" id="{B764117B-981A-772F-1693-B946116DF0DF}"/>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xmlns="" id="{237E1CB0-3E00-092A-C20E-BA7A668EF25F}"/>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23526617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48"/>
        <p:cNvGrpSpPr/>
        <p:nvPr/>
      </p:nvGrpSpPr>
      <p:grpSpPr>
        <a:xfrm>
          <a:off x="0" y="0"/>
          <a:ext cx="0" cy="0"/>
          <a:chOff x="0" y="0"/>
          <a:chExt cx="0" cy="0"/>
        </a:xfrm>
      </p:grpSpPr>
      <p:sp>
        <p:nvSpPr>
          <p:cNvPr id="781" name="Google Shape;781;p4"/>
          <p:cNvSpPr txBox="1">
            <a:spLocks noGrp="1"/>
          </p:cNvSpPr>
          <p:nvPr>
            <p:ph type="title"/>
          </p:nvPr>
        </p:nvSpPr>
        <p:spPr>
          <a:xfrm>
            <a:off x="1651829" y="927333"/>
            <a:ext cx="10187851" cy="996267"/>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2" name="Google Shape;782;p4"/>
          <p:cNvSpPr txBox="1">
            <a:spLocks noGrp="1"/>
          </p:cNvSpPr>
          <p:nvPr>
            <p:ph type="body" idx="1"/>
          </p:nvPr>
        </p:nvSpPr>
        <p:spPr>
          <a:xfrm>
            <a:off x="1671720" y="2031689"/>
            <a:ext cx="13271761" cy="6465600"/>
          </a:xfrm>
          <a:prstGeom prst="rect">
            <a:avLst/>
          </a:prstGeom>
        </p:spPr>
        <p:txBody>
          <a:bodyPr spcFirstLastPara="1" wrap="square" lIns="91425" tIns="91425" rIns="91425" bIns="91425" anchor="t" anchorCtr="0">
            <a:noAutofit/>
          </a:bodyPr>
          <a:lstStyle>
            <a:lvl1pPr marL="810728" lvl="0" indent="-540485" rtl="0">
              <a:spcBef>
                <a:spcPts val="0"/>
              </a:spcBef>
              <a:spcAft>
                <a:spcPts val="0"/>
              </a:spcAft>
              <a:buClr>
                <a:srgbClr val="091179"/>
              </a:buClr>
              <a:buSzPts val="1200"/>
              <a:buFont typeface="Nunito"/>
              <a:buAutoNum type="arabicPeriod"/>
              <a:defRPr sz="2128">
                <a:latin typeface="Nunito"/>
                <a:ea typeface="Nunito"/>
                <a:cs typeface="Nunito"/>
                <a:sym typeface="Nunito"/>
              </a:defRPr>
            </a:lvl1pPr>
            <a:lvl2pPr marL="1621454" lvl="1" indent="-540485" rtl="0">
              <a:spcBef>
                <a:spcPts val="0"/>
              </a:spcBef>
              <a:spcAft>
                <a:spcPts val="0"/>
              </a:spcAft>
              <a:buClr>
                <a:srgbClr val="091179"/>
              </a:buClr>
              <a:buSzPts val="1200"/>
              <a:buFont typeface="Nunito"/>
              <a:buAutoNum type="alphaLcPeriod"/>
              <a:defRPr/>
            </a:lvl2pPr>
            <a:lvl3pPr marL="2432182" lvl="2" indent="-540485" rtl="0">
              <a:spcBef>
                <a:spcPts val="0"/>
              </a:spcBef>
              <a:spcAft>
                <a:spcPts val="0"/>
              </a:spcAft>
              <a:buClr>
                <a:srgbClr val="091179"/>
              </a:buClr>
              <a:buSzPts val="1200"/>
              <a:buFont typeface="Nunito"/>
              <a:buAutoNum type="romanLcPeriod"/>
              <a:defRPr/>
            </a:lvl3pPr>
            <a:lvl4pPr marL="3242910" lvl="3" indent="-540485" rtl="0">
              <a:spcBef>
                <a:spcPts val="0"/>
              </a:spcBef>
              <a:spcAft>
                <a:spcPts val="0"/>
              </a:spcAft>
              <a:buClr>
                <a:srgbClr val="091179"/>
              </a:buClr>
              <a:buSzPts val="1200"/>
              <a:buFont typeface="Nunito"/>
              <a:buAutoNum type="arabicPeriod"/>
              <a:defRPr/>
            </a:lvl4pPr>
            <a:lvl5pPr marL="4053637" lvl="4" indent="-540485" rtl="0">
              <a:spcBef>
                <a:spcPts val="0"/>
              </a:spcBef>
              <a:spcAft>
                <a:spcPts val="0"/>
              </a:spcAft>
              <a:buClr>
                <a:srgbClr val="091179"/>
              </a:buClr>
              <a:buSzPts val="1200"/>
              <a:buFont typeface="Nunito"/>
              <a:buAutoNum type="alphaLcPeriod"/>
              <a:defRPr/>
            </a:lvl5pPr>
            <a:lvl6pPr marL="4864365" lvl="5" indent="-540485" rtl="0">
              <a:spcBef>
                <a:spcPts val="0"/>
              </a:spcBef>
              <a:spcAft>
                <a:spcPts val="0"/>
              </a:spcAft>
              <a:buClr>
                <a:srgbClr val="091179"/>
              </a:buClr>
              <a:buSzPts val="1200"/>
              <a:buFont typeface="Nunito"/>
              <a:buAutoNum type="romanLcPeriod"/>
              <a:defRPr/>
            </a:lvl6pPr>
            <a:lvl7pPr marL="5675093" lvl="6" indent="-540485" rtl="0">
              <a:spcBef>
                <a:spcPts val="0"/>
              </a:spcBef>
              <a:spcAft>
                <a:spcPts val="0"/>
              </a:spcAft>
              <a:buClr>
                <a:srgbClr val="091179"/>
              </a:buClr>
              <a:buSzPts val="1200"/>
              <a:buFont typeface="Nunito"/>
              <a:buAutoNum type="arabicPeriod"/>
              <a:defRPr/>
            </a:lvl7pPr>
            <a:lvl8pPr marL="6485821" lvl="7" indent="-540485" rtl="0">
              <a:spcBef>
                <a:spcPts val="0"/>
              </a:spcBef>
              <a:spcAft>
                <a:spcPts val="0"/>
              </a:spcAft>
              <a:buClr>
                <a:srgbClr val="674EA7"/>
              </a:buClr>
              <a:buSzPts val="1200"/>
              <a:buFont typeface="Inconsolata"/>
              <a:buAutoNum type="alphaLcPeriod"/>
              <a:defRPr/>
            </a:lvl8pPr>
            <a:lvl9pPr marL="7296548" lvl="8" indent="-540485" rtl="0">
              <a:spcBef>
                <a:spcPts val="0"/>
              </a:spcBef>
              <a:spcAft>
                <a:spcPts val="0"/>
              </a:spcAft>
              <a:buClr>
                <a:srgbClr val="674EA7"/>
              </a:buClr>
              <a:buSzPts val="1200"/>
              <a:buFont typeface="Arial"/>
              <a:buAutoNum type="romanLcPeriod"/>
              <a:defRPr/>
            </a:lvl9pPr>
          </a:lstStyle>
          <a:p>
            <a:endParaRPr/>
          </a:p>
        </p:txBody>
      </p:sp>
    </p:spTree>
    <p:extLst>
      <p:ext uri="{BB962C8B-B14F-4D97-AF65-F5344CB8AC3E}">
        <p14:creationId xmlns:p14="http://schemas.microsoft.com/office/powerpoint/2010/main" val="20809622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defTabSz="1219170" eaLnBrk="1" fontAlgn="auto" hangingPunct="1">
              <a:spcBef>
                <a:spcPts val="0"/>
              </a:spcBef>
              <a:spcAft>
                <a:spcPts val="0"/>
              </a:spcAft>
            </a:pPr>
            <a:fld id="{44E5CC29-D4C1-43AF-92DE-EAC9F1236EA8}" type="datetime1">
              <a:rPr lang="zh-CN" altLang="en-US" smtClean="0">
                <a:solidFill>
                  <a:prstClr val="black">
                    <a:tint val="75000"/>
                  </a:prstClr>
                </a:solidFill>
                <a:latin typeface="Calibri" panose="020F0502020204030204"/>
              </a:rPr>
              <a:pPr defTabSz="1219170" eaLnBrk="1" fontAlgn="auto" hangingPunct="1">
                <a:spcBef>
                  <a:spcPts val="0"/>
                </a:spcBef>
                <a:spcAft>
                  <a:spcPts val="0"/>
                </a:spcAft>
              </a:pPr>
              <a:t>2025/4/24</a:t>
            </a:fld>
            <a:endParaRPr lang="zh-CN" altLang="en-US">
              <a:solidFill>
                <a:prstClr val="black">
                  <a:tint val="75000"/>
                </a:prstClr>
              </a:solidFill>
              <a:latin typeface="Calibri" panose="020F0502020204030204"/>
            </a:endParaRPr>
          </a:p>
        </p:txBody>
      </p:sp>
      <p:sp>
        <p:nvSpPr>
          <p:cNvPr id="5" name="页脚占位符 4"/>
          <p:cNvSpPr>
            <a:spLocks noGrp="1"/>
          </p:cNvSpPr>
          <p:nvPr>
            <p:ph type="ftr" sz="quarter" idx="11"/>
          </p:nvPr>
        </p:nvSpPr>
        <p:spPr/>
        <p:txBody>
          <a:bodyPr/>
          <a:lstStyle/>
          <a:p>
            <a:pPr defTabSz="1219170" eaLnBrk="1" fontAlgn="auto" hangingPunct="1">
              <a:spcBef>
                <a:spcPts val="0"/>
              </a:spcBef>
              <a:spcAft>
                <a:spcPts val="0"/>
              </a:spcAft>
            </a:pPr>
            <a:endParaRPr lang="zh-CN" altLang="en-US">
              <a:solidFill>
                <a:prstClr val="black">
                  <a:tint val="75000"/>
                </a:prstClr>
              </a:solidFill>
              <a:latin typeface="Calibri" panose="020F0502020204030204"/>
            </a:endParaRPr>
          </a:p>
        </p:txBody>
      </p:sp>
      <p:sp>
        <p:nvSpPr>
          <p:cNvPr id="6" name="灯片编号占位符 5"/>
          <p:cNvSpPr>
            <a:spLocks noGrp="1"/>
          </p:cNvSpPr>
          <p:nvPr>
            <p:ph type="sldNum" sz="quarter" idx="12"/>
          </p:nvPr>
        </p:nvSpPr>
        <p:spPr/>
        <p:txBody>
          <a:bodyPr/>
          <a:lstStyle/>
          <a:p>
            <a:pPr defTabSz="1219170" eaLnBrk="1" fontAlgn="auto" hangingPunct="1">
              <a:spcBef>
                <a:spcPts val="0"/>
              </a:spcBef>
              <a:spcAft>
                <a:spcPts val="0"/>
              </a:spcAft>
            </a:pPr>
            <a:fld id="{87115745-2F8B-4195-AD23-8A2542AF7C2C}" type="slidenum">
              <a:rPr lang="zh-CN" alt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zh-CN" alt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37884435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B237C0-8FBC-5C9A-76AE-D3DFC7352301}"/>
              </a:ext>
            </a:extLst>
          </p:cNvPr>
          <p:cNvSpPr>
            <a:spLocks noGrp="1"/>
          </p:cNvSpPr>
          <p:nvPr>
            <p:ph type="ctrTitle"/>
          </p:nvPr>
        </p:nvSpPr>
        <p:spPr>
          <a:xfrm>
            <a:off x="2034580" y="1496484"/>
            <a:ext cx="12207479" cy="3183467"/>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xmlns="" id="{98FCE4F8-3CF4-2552-DCD9-58963DACACCD}"/>
              </a:ext>
            </a:extLst>
          </p:cNvPr>
          <p:cNvSpPr>
            <a:spLocks noGrp="1"/>
          </p:cNvSpPr>
          <p:nvPr>
            <p:ph type="subTitle" idx="1"/>
          </p:nvPr>
        </p:nvSpPr>
        <p:spPr>
          <a:xfrm>
            <a:off x="2034580" y="4802717"/>
            <a:ext cx="12207479" cy="220768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xmlns="" id="{256D6BD3-A541-C8EA-6E2F-540F21C996C1}"/>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xmlns="" id="{55DB6883-36E9-30B8-2B1B-E74D705986FE}"/>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xmlns="" id="{A0CEC859-E3B3-7478-173B-C78AEFC1CAB1}"/>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21389862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626816-2E3C-4E71-BB76-5082B42425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BF938E2-425B-A6C0-8636-74C25D69D0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A476913-6440-8056-6FD7-430F95685F40}"/>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xmlns="" id="{A22AA840-92F4-1B80-70E6-A1147C2C205E}"/>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xmlns="" id="{42D5A4EE-EB45-FF66-61D7-ECBB176F6C91}"/>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6799688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EBEED5-75AF-02A2-25E1-86B96D9B30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20A16AF4-5B23-5B7A-4568-1D1395426DE6}"/>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4" name="Footer Placeholder 3">
            <a:extLst>
              <a:ext uri="{FF2B5EF4-FFF2-40B4-BE49-F238E27FC236}">
                <a16:creationId xmlns:a16="http://schemas.microsoft.com/office/drawing/2014/main" xmlns="" id="{F8CDFC91-FCD9-73DB-4B2C-E5609D864A48}"/>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5" name="Slide Number Placeholder 4">
            <a:extLst>
              <a:ext uri="{FF2B5EF4-FFF2-40B4-BE49-F238E27FC236}">
                <a16:creationId xmlns:a16="http://schemas.microsoft.com/office/drawing/2014/main" xmlns="" id="{6EB5BDF8-C521-9960-1C3E-434CFB4EDE73}"/>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54296049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4E7D08-9712-90D6-8E89-A81DF94BEF94}"/>
              </a:ext>
            </a:extLst>
          </p:cNvPr>
          <p:cNvSpPr>
            <a:spLocks noGrp="1"/>
          </p:cNvSpPr>
          <p:nvPr>
            <p:ph type="title"/>
          </p:nvPr>
        </p:nvSpPr>
        <p:spPr>
          <a:xfrm>
            <a:off x="1110542" y="2279652"/>
            <a:ext cx="14038600" cy="3803649"/>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xmlns="" id="{2A7211D8-A0D3-6A58-7E62-F78D56E90D12}"/>
              </a:ext>
            </a:extLst>
          </p:cNvPr>
          <p:cNvSpPr>
            <a:spLocks noGrp="1"/>
          </p:cNvSpPr>
          <p:nvPr>
            <p:ph type="body" idx="1"/>
          </p:nvPr>
        </p:nvSpPr>
        <p:spPr>
          <a:xfrm>
            <a:off x="1110542" y="6119285"/>
            <a:ext cx="14038600" cy="2000249"/>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33F74DD2-A216-EDBA-164A-EC4929A7FB98}"/>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xmlns="" id="{3ED3B516-C360-DDE7-B162-41B77D4D480E}"/>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xmlns="" id="{A8C30E88-E612-A087-099B-C690D1F717CF}"/>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57152034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E50381-1A78-3D92-31A6-D5B9AAEBF9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48B5F25-D31C-5098-53CE-CC56653590F3}"/>
              </a:ext>
            </a:extLst>
          </p:cNvPr>
          <p:cNvSpPr>
            <a:spLocks noGrp="1"/>
          </p:cNvSpPr>
          <p:nvPr>
            <p:ph sz="half" idx="1"/>
          </p:nvPr>
        </p:nvSpPr>
        <p:spPr>
          <a:xfrm>
            <a:off x="1119019" y="2434167"/>
            <a:ext cx="6917571"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3EDB201-834E-71F0-6EFD-537512B8EF10}"/>
              </a:ext>
            </a:extLst>
          </p:cNvPr>
          <p:cNvSpPr>
            <a:spLocks noGrp="1"/>
          </p:cNvSpPr>
          <p:nvPr>
            <p:ph sz="half" idx="2"/>
          </p:nvPr>
        </p:nvSpPr>
        <p:spPr>
          <a:xfrm>
            <a:off x="8240048" y="2434167"/>
            <a:ext cx="6917571"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C5C42BDE-6584-26C0-D144-EF5F9004360A}"/>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6" name="Footer Placeholder 5">
            <a:extLst>
              <a:ext uri="{FF2B5EF4-FFF2-40B4-BE49-F238E27FC236}">
                <a16:creationId xmlns:a16="http://schemas.microsoft.com/office/drawing/2014/main" xmlns="" id="{79215108-CECF-A385-E532-AAF529134294}"/>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7" name="Slide Number Placeholder 6">
            <a:extLst>
              <a:ext uri="{FF2B5EF4-FFF2-40B4-BE49-F238E27FC236}">
                <a16:creationId xmlns:a16="http://schemas.microsoft.com/office/drawing/2014/main" xmlns="" id="{8B52B061-430D-9ACE-F192-8C5310A47F84}"/>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40605353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F15BBA4-1ACD-35E8-EBC6-23A6DC4A0042}"/>
              </a:ext>
            </a:extLst>
          </p:cNvPr>
          <p:cNvSpPr>
            <a:spLocks noGrp="1"/>
          </p:cNvSpPr>
          <p:nvPr>
            <p:ph type="title"/>
          </p:nvPr>
        </p:nvSpPr>
        <p:spPr>
          <a:xfrm>
            <a:off x="1121139" y="486834"/>
            <a:ext cx="14038600" cy="1767417"/>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2138F1FD-9EA0-E9E4-3B51-66315D51797F}"/>
              </a:ext>
            </a:extLst>
          </p:cNvPr>
          <p:cNvSpPr>
            <a:spLocks noGrp="1"/>
          </p:cNvSpPr>
          <p:nvPr>
            <p:ph type="body" idx="1"/>
          </p:nvPr>
        </p:nvSpPr>
        <p:spPr>
          <a:xfrm>
            <a:off x="1121140" y="2241551"/>
            <a:ext cx="6885780"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FF7C3274-7C3B-5D8C-3E67-7241A97D4292}"/>
              </a:ext>
            </a:extLst>
          </p:cNvPr>
          <p:cNvSpPr>
            <a:spLocks noGrp="1"/>
          </p:cNvSpPr>
          <p:nvPr>
            <p:ph sz="half" idx="2"/>
          </p:nvPr>
        </p:nvSpPr>
        <p:spPr>
          <a:xfrm>
            <a:off x="1121140" y="3340100"/>
            <a:ext cx="6885780"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CC04818E-4C81-6E3E-A956-A371224536DF}"/>
              </a:ext>
            </a:extLst>
          </p:cNvPr>
          <p:cNvSpPr>
            <a:spLocks noGrp="1"/>
          </p:cNvSpPr>
          <p:nvPr>
            <p:ph type="body" sz="quarter" idx="3"/>
          </p:nvPr>
        </p:nvSpPr>
        <p:spPr>
          <a:xfrm>
            <a:off x="8240048" y="2241551"/>
            <a:ext cx="6919691"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BD1B37D8-B6BA-42BD-BE7B-EC41CA0BA99A}"/>
              </a:ext>
            </a:extLst>
          </p:cNvPr>
          <p:cNvSpPr>
            <a:spLocks noGrp="1"/>
          </p:cNvSpPr>
          <p:nvPr>
            <p:ph sz="quarter" idx="4"/>
          </p:nvPr>
        </p:nvSpPr>
        <p:spPr>
          <a:xfrm>
            <a:off x="8240048" y="3340100"/>
            <a:ext cx="6919691"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AE267DC4-FF37-6656-6B75-7D90795FEBA4}"/>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8" name="Footer Placeholder 7">
            <a:extLst>
              <a:ext uri="{FF2B5EF4-FFF2-40B4-BE49-F238E27FC236}">
                <a16:creationId xmlns:a16="http://schemas.microsoft.com/office/drawing/2014/main" xmlns="" id="{934421BF-B85F-35B1-A6F2-EC94EB7EC9C2}"/>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9" name="Slide Number Placeholder 8">
            <a:extLst>
              <a:ext uri="{FF2B5EF4-FFF2-40B4-BE49-F238E27FC236}">
                <a16:creationId xmlns:a16="http://schemas.microsoft.com/office/drawing/2014/main" xmlns="" id="{0B3B359C-E60A-028D-FFBE-B458992E4DF7}"/>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52188044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EBEED5-75AF-02A2-25E1-86B96D9B30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20A16AF4-5B23-5B7A-4568-1D1395426DE6}"/>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4" name="Footer Placeholder 3">
            <a:extLst>
              <a:ext uri="{FF2B5EF4-FFF2-40B4-BE49-F238E27FC236}">
                <a16:creationId xmlns:a16="http://schemas.microsoft.com/office/drawing/2014/main" xmlns="" id="{F8CDFC91-FCD9-73DB-4B2C-E5609D864A48}"/>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5" name="Slide Number Placeholder 4">
            <a:extLst>
              <a:ext uri="{FF2B5EF4-FFF2-40B4-BE49-F238E27FC236}">
                <a16:creationId xmlns:a16="http://schemas.microsoft.com/office/drawing/2014/main" xmlns="" id="{6EB5BDF8-C521-9960-1C3E-434CFB4EDE73}"/>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08869112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BE66146-E52A-ECF6-8956-A6FD8A68BB51}"/>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3" name="Footer Placeholder 2">
            <a:extLst>
              <a:ext uri="{FF2B5EF4-FFF2-40B4-BE49-F238E27FC236}">
                <a16:creationId xmlns:a16="http://schemas.microsoft.com/office/drawing/2014/main" xmlns="" id="{612B7100-544B-0B17-D825-667B4CC2A851}"/>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4" name="Slide Number Placeholder 3">
            <a:extLst>
              <a:ext uri="{FF2B5EF4-FFF2-40B4-BE49-F238E27FC236}">
                <a16:creationId xmlns:a16="http://schemas.microsoft.com/office/drawing/2014/main" xmlns="" id="{45A755C4-473E-9B73-C6B9-B1D0B06012B3}"/>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45182867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509A56-36FF-659E-C422-888C6E477E48}"/>
              </a:ext>
            </a:extLst>
          </p:cNvPr>
          <p:cNvSpPr>
            <a:spLocks noGrp="1"/>
          </p:cNvSpPr>
          <p:nvPr>
            <p:ph type="title"/>
          </p:nvPr>
        </p:nvSpPr>
        <p:spPr>
          <a:xfrm>
            <a:off x="1121140" y="609600"/>
            <a:ext cx="5249639" cy="21336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xmlns="" id="{00506C6A-021B-E872-CD60-BD6F2B7995B9}"/>
              </a:ext>
            </a:extLst>
          </p:cNvPr>
          <p:cNvSpPr>
            <a:spLocks noGrp="1"/>
          </p:cNvSpPr>
          <p:nvPr>
            <p:ph idx="1"/>
          </p:nvPr>
        </p:nvSpPr>
        <p:spPr>
          <a:xfrm>
            <a:off x="6919691" y="1316567"/>
            <a:ext cx="8240048" cy="64981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0588A6A6-FB4A-7540-608A-3026DC177BF5}"/>
              </a:ext>
            </a:extLst>
          </p:cNvPr>
          <p:cNvSpPr>
            <a:spLocks noGrp="1"/>
          </p:cNvSpPr>
          <p:nvPr>
            <p:ph type="body" sz="half" idx="2"/>
          </p:nvPr>
        </p:nvSpPr>
        <p:spPr>
          <a:xfrm>
            <a:off x="1121140" y="2743200"/>
            <a:ext cx="5249639"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xmlns="" id="{AE119856-9353-7208-F200-26134ADCFA5C}"/>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6" name="Footer Placeholder 5">
            <a:extLst>
              <a:ext uri="{FF2B5EF4-FFF2-40B4-BE49-F238E27FC236}">
                <a16:creationId xmlns:a16="http://schemas.microsoft.com/office/drawing/2014/main" xmlns="" id="{C17B811F-FD57-7625-0B6F-AB938B462CA4}"/>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7" name="Slide Number Placeholder 6">
            <a:extLst>
              <a:ext uri="{FF2B5EF4-FFF2-40B4-BE49-F238E27FC236}">
                <a16:creationId xmlns:a16="http://schemas.microsoft.com/office/drawing/2014/main" xmlns="" id="{FE1FEC20-59AF-0DC7-091E-46FB3247381E}"/>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70889327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3FD5B0-8C55-32C7-1008-5468040CDDC4}"/>
              </a:ext>
            </a:extLst>
          </p:cNvPr>
          <p:cNvSpPr>
            <a:spLocks noGrp="1"/>
          </p:cNvSpPr>
          <p:nvPr>
            <p:ph type="title"/>
          </p:nvPr>
        </p:nvSpPr>
        <p:spPr>
          <a:xfrm>
            <a:off x="1121140" y="609600"/>
            <a:ext cx="5249639" cy="21336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xmlns="" id="{E259DD10-D042-4C9D-176D-6749F430C147}"/>
              </a:ext>
            </a:extLst>
          </p:cNvPr>
          <p:cNvSpPr>
            <a:spLocks noGrp="1"/>
          </p:cNvSpPr>
          <p:nvPr>
            <p:ph type="pic" idx="1"/>
          </p:nvPr>
        </p:nvSpPr>
        <p:spPr>
          <a:xfrm>
            <a:off x="6919691" y="1316567"/>
            <a:ext cx="8240048" cy="64981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xmlns="" id="{5C358B8A-906F-3C69-BCE5-F8F833F65BF9}"/>
              </a:ext>
            </a:extLst>
          </p:cNvPr>
          <p:cNvSpPr>
            <a:spLocks noGrp="1"/>
          </p:cNvSpPr>
          <p:nvPr>
            <p:ph type="body" sz="half" idx="2"/>
          </p:nvPr>
        </p:nvSpPr>
        <p:spPr>
          <a:xfrm>
            <a:off x="1121140" y="2743200"/>
            <a:ext cx="5249639"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xmlns="" id="{AC657934-7510-8C8C-0F27-9566C5B87855}"/>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6" name="Footer Placeholder 5">
            <a:extLst>
              <a:ext uri="{FF2B5EF4-FFF2-40B4-BE49-F238E27FC236}">
                <a16:creationId xmlns:a16="http://schemas.microsoft.com/office/drawing/2014/main" xmlns="" id="{16E501AA-38F0-B950-73C7-973DDD39E97B}"/>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7" name="Slide Number Placeholder 6">
            <a:extLst>
              <a:ext uri="{FF2B5EF4-FFF2-40B4-BE49-F238E27FC236}">
                <a16:creationId xmlns:a16="http://schemas.microsoft.com/office/drawing/2014/main" xmlns="" id="{F44FDD07-3D63-7601-318D-8D2C880BA30B}"/>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94552069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02685D-8371-1289-FD14-F91BAE46E30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C0A03AA1-328D-5BE2-A6EA-760B167E5B0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862AD8E-4873-E113-4CA4-10F6B0713461}"/>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xmlns="" id="{8CC28085-1742-9410-44B4-351143D3A3FA}"/>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xmlns="" id="{0C405F4E-2BC3-FA6B-8F11-486B2C8280DC}"/>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09637209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B89D3C1-8024-572C-2108-29FDDCF8975E}"/>
              </a:ext>
            </a:extLst>
          </p:cNvPr>
          <p:cNvSpPr>
            <a:spLocks noGrp="1"/>
          </p:cNvSpPr>
          <p:nvPr>
            <p:ph type="title" orient="vert"/>
          </p:nvPr>
        </p:nvSpPr>
        <p:spPr>
          <a:xfrm>
            <a:off x="11647969" y="486834"/>
            <a:ext cx="3509650" cy="774911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3ECC9D2-8CF4-08AB-BF57-010679FFDF44}"/>
              </a:ext>
            </a:extLst>
          </p:cNvPr>
          <p:cNvSpPr>
            <a:spLocks noGrp="1"/>
          </p:cNvSpPr>
          <p:nvPr>
            <p:ph type="body" orient="vert" idx="1"/>
          </p:nvPr>
        </p:nvSpPr>
        <p:spPr>
          <a:xfrm>
            <a:off x="1119019" y="486834"/>
            <a:ext cx="10325492"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DC5C959-E20D-D25A-00BF-CD67BB51D8F7}"/>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xmlns="" id="{B764117B-981A-772F-1693-B946116DF0DF}"/>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xmlns="" id="{237E1CB0-3E00-092A-C20E-BA7A668EF25F}"/>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412685294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48"/>
        <p:cNvGrpSpPr/>
        <p:nvPr/>
      </p:nvGrpSpPr>
      <p:grpSpPr>
        <a:xfrm>
          <a:off x="0" y="0"/>
          <a:ext cx="0" cy="0"/>
          <a:chOff x="0" y="0"/>
          <a:chExt cx="0" cy="0"/>
        </a:xfrm>
      </p:grpSpPr>
      <p:sp>
        <p:nvSpPr>
          <p:cNvPr id="781" name="Google Shape;781;p4"/>
          <p:cNvSpPr txBox="1">
            <a:spLocks noGrp="1"/>
          </p:cNvSpPr>
          <p:nvPr>
            <p:ph type="title"/>
          </p:nvPr>
        </p:nvSpPr>
        <p:spPr>
          <a:xfrm>
            <a:off x="1651829" y="927333"/>
            <a:ext cx="10187851" cy="996267"/>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2" name="Google Shape;782;p4"/>
          <p:cNvSpPr txBox="1">
            <a:spLocks noGrp="1"/>
          </p:cNvSpPr>
          <p:nvPr>
            <p:ph type="body" idx="1"/>
          </p:nvPr>
        </p:nvSpPr>
        <p:spPr>
          <a:xfrm>
            <a:off x="1671720" y="2031689"/>
            <a:ext cx="13271761" cy="6465600"/>
          </a:xfrm>
          <a:prstGeom prst="rect">
            <a:avLst/>
          </a:prstGeom>
        </p:spPr>
        <p:txBody>
          <a:bodyPr spcFirstLastPara="1" wrap="square" lIns="91425" tIns="91425" rIns="91425" bIns="91425" anchor="t" anchorCtr="0">
            <a:noAutofit/>
          </a:bodyPr>
          <a:lstStyle>
            <a:lvl1pPr marL="810728" lvl="0" indent="-540485" rtl="0">
              <a:spcBef>
                <a:spcPts val="0"/>
              </a:spcBef>
              <a:spcAft>
                <a:spcPts val="0"/>
              </a:spcAft>
              <a:buClr>
                <a:srgbClr val="091179"/>
              </a:buClr>
              <a:buSzPts val="1200"/>
              <a:buFont typeface="Nunito"/>
              <a:buAutoNum type="arabicPeriod"/>
              <a:defRPr sz="2128">
                <a:latin typeface="Nunito"/>
                <a:ea typeface="Nunito"/>
                <a:cs typeface="Nunito"/>
                <a:sym typeface="Nunito"/>
              </a:defRPr>
            </a:lvl1pPr>
            <a:lvl2pPr marL="1621454" lvl="1" indent="-540485" rtl="0">
              <a:spcBef>
                <a:spcPts val="0"/>
              </a:spcBef>
              <a:spcAft>
                <a:spcPts val="0"/>
              </a:spcAft>
              <a:buClr>
                <a:srgbClr val="091179"/>
              </a:buClr>
              <a:buSzPts val="1200"/>
              <a:buFont typeface="Nunito"/>
              <a:buAutoNum type="alphaLcPeriod"/>
              <a:defRPr/>
            </a:lvl2pPr>
            <a:lvl3pPr marL="2432182" lvl="2" indent="-540485" rtl="0">
              <a:spcBef>
                <a:spcPts val="0"/>
              </a:spcBef>
              <a:spcAft>
                <a:spcPts val="0"/>
              </a:spcAft>
              <a:buClr>
                <a:srgbClr val="091179"/>
              </a:buClr>
              <a:buSzPts val="1200"/>
              <a:buFont typeface="Nunito"/>
              <a:buAutoNum type="romanLcPeriod"/>
              <a:defRPr/>
            </a:lvl3pPr>
            <a:lvl4pPr marL="3242910" lvl="3" indent="-540485" rtl="0">
              <a:spcBef>
                <a:spcPts val="0"/>
              </a:spcBef>
              <a:spcAft>
                <a:spcPts val="0"/>
              </a:spcAft>
              <a:buClr>
                <a:srgbClr val="091179"/>
              </a:buClr>
              <a:buSzPts val="1200"/>
              <a:buFont typeface="Nunito"/>
              <a:buAutoNum type="arabicPeriod"/>
              <a:defRPr/>
            </a:lvl4pPr>
            <a:lvl5pPr marL="4053637" lvl="4" indent="-540485" rtl="0">
              <a:spcBef>
                <a:spcPts val="0"/>
              </a:spcBef>
              <a:spcAft>
                <a:spcPts val="0"/>
              </a:spcAft>
              <a:buClr>
                <a:srgbClr val="091179"/>
              </a:buClr>
              <a:buSzPts val="1200"/>
              <a:buFont typeface="Nunito"/>
              <a:buAutoNum type="alphaLcPeriod"/>
              <a:defRPr/>
            </a:lvl5pPr>
            <a:lvl6pPr marL="4864365" lvl="5" indent="-540485" rtl="0">
              <a:spcBef>
                <a:spcPts val="0"/>
              </a:spcBef>
              <a:spcAft>
                <a:spcPts val="0"/>
              </a:spcAft>
              <a:buClr>
                <a:srgbClr val="091179"/>
              </a:buClr>
              <a:buSzPts val="1200"/>
              <a:buFont typeface="Nunito"/>
              <a:buAutoNum type="romanLcPeriod"/>
              <a:defRPr/>
            </a:lvl6pPr>
            <a:lvl7pPr marL="5675093" lvl="6" indent="-540485" rtl="0">
              <a:spcBef>
                <a:spcPts val="0"/>
              </a:spcBef>
              <a:spcAft>
                <a:spcPts val="0"/>
              </a:spcAft>
              <a:buClr>
                <a:srgbClr val="091179"/>
              </a:buClr>
              <a:buSzPts val="1200"/>
              <a:buFont typeface="Nunito"/>
              <a:buAutoNum type="arabicPeriod"/>
              <a:defRPr/>
            </a:lvl7pPr>
            <a:lvl8pPr marL="6485821" lvl="7" indent="-540485" rtl="0">
              <a:spcBef>
                <a:spcPts val="0"/>
              </a:spcBef>
              <a:spcAft>
                <a:spcPts val="0"/>
              </a:spcAft>
              <a:buClr>
                <a:srgbClr val="674EA7"/>
              </a:buClr>
              <a:buSzPts val="1200"/>
              <a:buFont typeface="Inconsolata"/>
              <a:buAutoNum type="alphaLcPeriod"/>
              <a:defRPr/>
            </a:lvl8pPr>
            <a:lvl9pPr marL="7296548" lvl="8" indent="-540485" rtl="0">
              <a:spcBef>
                <a:spcPts val="0"/>
              </a:spcBef>
              <a:spcAft>
                <a:spcPts val="0"/>
              </a:spcAft>
              <a:buClr>
                <a:srgbClr val="674EA7"/>
              </a:buClr>
              <a:buSzPts val="1200"/>
              <a:buFont typeface="Arial"/>
              <a:buAutoNum type="romanLcPeriod"/>
              <a:defRPr/>
            </a:lvl9pPr>
          </a:lstStyle>
          <a:p>
            <a:endParaRPr/>
          </a:p>
        </p:txBody>
      </p:sp>
    </p:spTree>
    <p:extLst>
      <p:ext uri="{BB962C8B-B14F-4D97-AF65-F5344CB8AC3E}">
        <p14:creationId xmlns:p14="http://schemas.microsoft.com/office/powerpoint/2010/main" val="18019389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BE66146-E52A-ECF6-8956-A6FD8A68BB51}"/>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3" name="Footer Placeholder 2">
            <a:extLst>
              <a:ext uri="{FF2B5EF4-FFF2-40B4-BE49-F238E27FC236}">
                <a16:creationId xmlns:a16="http://schemas.microsoft.com/office/drawing/2014/main" xmlns="" id="{612B7100-544B-0B17-D825-667B4CC2A851}"/>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4" name="Slide Number Placeholder 3">
            <a:extLst>
              <a:ext uri="{FF2B5EF4-FFF2-40B4-BE49-F238E27FC236}">
                <a16:creationId xmlns:a16="http://schemas.microsoft.com/office/drawing/2014/main" xmlns="" id="{45A755C4-473E-9B73-C6B9-B1D0B06012B3}"/>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99138412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defTabSz="1219170" eaLnBrk="1" fontAlgn="auto" hangingPunct="1">
              <a:spcBef>
                <a:spcPts val="0"/>
              </a:spcBef>
              <a:spcAft>
                <a:spcPts val="0"/>
              </a:spcAft>
            </a:pPr>
            <a:fld id="{44E5CC29-D4C1-43AF-92DE-EAC9F1236EA8}" type="datetime1">
              <a:rPr lang="zh-CN" altLang="en-US" smtClean="0">
                <a:solidFill>
                  <a:prstClr val="black">
                    <a:tint val="75000"/>
                  </a:prstClr>
                </a:solidFill>
                <a:latin typeface="Calibri" panose="020F0502020204030204"/>
              </a:rPr>
              <a:pPr defTabSz="1219170" eaLnBrk="1" fontAlgn="auto" hangingPunct="1">
                <a:spcBef>
                  <a:spcPts val="0"/>
                </a:spcBef>
                <a:spcAft>
                  <a:spcPts val="0"/>
                </a:spcAft>
              </a:pPr>
              <a:t>2025/4/24</a:t>
            </a:fld>
            <a:endParaRPr lang="zh-CN" altLang="en-US">
              <a:solidFill>
                <a:prstClr val="black">
                  <a:tint val="75000"/>
                </a:prstClr>
              </a:solidFill>
              <a:latin typeface="Calibri" panose="020F0502020204030204"/>
            </a:endParaRPr>
          </a:p>
        </p:txBody>
      </p:sp>
      <p:sp>
        <p:nvSpPr>
          <p:cNvPr id="5" name="页脚占位符 4"/>
          <p:cNvSpPr>
            <a:spLocks noGrp="1"/>
          </p:cNvSpPr>
          <p:nvPr>
            <p:ph type="ftr" sz="quarter" idx="11"/>
          </p:nvPr>
        </p:nvSpPr>
        <p:spPr/>
        <p:txBody>
          <a:bodyPr/>
          <a:lstStyle/>
          <a:p>
            <a:pPr defTabSz="1219170" eaLnBrk="1" fontAlgn="auto" hangingPunct="1">
              <a:spcBef>
                <a:spcPts val="0"/>
              </a:spcBef>
              <a:spcAft>
                <a:spcPts val="0"/>
              </a:spcAft>
            </a:pPr>
            <a:endParaRPr lang="zh-CN" altLang="en-US">
              <a:solidFill>
                <a:prstClr val="black">
                  <a:tint val="75000"/>
                </a:prstClr>
              </a:solidFill>
              <a:latin typeface="Calibri" panose="020F0502020204030204"/>
            </a:endParaRPr>
          </a:p>
        </p:txBody>
      </p:sp>
      <p:sp>
        <p:nvSpPr>
          <p:cNvPr id="6" name="灯片编号占位符 5"/>
          <p:cNvSpPr>
            <a:spLocks noGrp="1"/>
          </p:cNvSpPr>
          <p:nvPr>
            <p:ph type="sldNum" sz="quarter" idx="12"/>
          </p:nvPr>
        </p:nvSpPr>
        <p:spPr/>
        <p:txBody>
          <a:bodyPr/>
          <a:lstStyle/>
          <a:p>
            <a:pPr defTabSz="1219170" eaLnBrk="1" fontAlgn="auto" hangingPunct="1">
              <a:spcBef>
                <a:spcPts val="0"/>
              </a:spcBef>
              <a:spcAft>
                <a:spcPts val="0"/>
              </a:spcAft>
            </a:pPr>
            <a:fld id="{87115745-2F8B-4195-AD23-8A2542AF7C2C}" type="slidenum">
              <a:rPr lang="zh-CN" alt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zh-CN" alt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48730972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185" indent="0" algn="ctr">
              <a:buNone/>
              <a:defRPr/>
            </a:lvl2pPr>
            <a:lvl3pPr marL="1437005" indent="0" algn="ctr">
              <a:buNone/>
              <a:defRPr/>
            </a:lvl3pPr>
            <a:lvl4pPr marL="2155190" indent="0" algn="ctr">
              <a:buNone/>
              <a:defRPr/>
            </a:lvl4pPr>
            <a:lvl5pPr marL="2874010" indent="0" algn="ctr">
              <a:buNone/>
              <a:defRPr/>
            </a:lvl5pPr>
            <a:lvl6pPr marL="3592195" indent="0" algn="ctr">
              <a:buNone/>
              <a:defRPr/>
            </a:lvl6pPr>
            <a:lvl7pPr marL="4310380" indent="0" algn="ctr">
              <a:buNone/>
              <a:defRPr/>
            </a:lvl7pPr>
            <a:lvl8pPr marL="5029200" indent="0" algn="ctr">
              <a:buNone/>
              <a:defRPr/>
            </a:lvl8pPr>
            <a:lvl9pPr marL="5747385"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EB01423-D198-4896-B996-AF6CD71AA325}" type="slidenum">
              <a:rPr kumimoji="0" lang="en-US" alt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6925023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100BA3F-51CF-473C-BBC7-9F80CB3FD932}" type="slidenum">
              <a:rPr kumimoji="0" lang="en-US" alt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3005968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185" indent="0">
              <a:buNone/>
              <a:defRPr sz="2800"/>
            </a:lvl2pPr>
            <a:lvl3pPr marL="1437005" indent="0">
              <a:buNone/>
              <a:defRPr sz="2500"/>
            </a:lvl3pPr>
            <a:lvl4pPr marL="2155190" indent="0">
              <a:buNone/>
              <a:defRPr sz="2200"/>
            </a:lvl4pPr>
            <a:lvl5pPr marL="2874010" indent="0">
              <a:buNone/>
              <a:defRPr sz="2200"/>
            </a:lvl5pPr>
            <a:lvl6pPr marL="3592195" indent="0">
              <a:buNone/>
              <a:defRPr sz="2200"/>
            </a:lvl6pPr>
            <a:lvl7pPr marL="4310380" indent="0">
              <a:buNone/>
              <a:defRPr sz="2200"/>
            </a:lvl7pPr>
            <a:lvl8pPr marL="5029200" indent="0">
              <a:buNone/>
              <a:defRPr sz="2200"/>
            </a:lvl8pPr>
            <a:lvl9pPr marL="5747385" indent="0">
              <a:buNone/>
              <a:defRPr sz="22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5E9DFC9-E0D6-4E70-95EC-EE956DA6257B}" type="slidenum">
              <a:rPr kumimoji="0" lang="en-US" alt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3235544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Rectangle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EEE0E17-1536-48C6-87E3-A861F0C00F04}" type="slidenum">
              <a:rPr kumimoji="0" lang="en-US" alt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2886319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185" indent="0">
              <a:buNone/>
              <a:defRPr sz="3100" b="1"/>
            </a:lvl2pPr>
            <a:lvl3pPr marL="1437005" indent="0">
              <a:buNone/>
              <a:defRPr sz="2800" b="1"/>
            </a:lvl3pPr>
            <a:lvl4pPr marL="2155190" indent="0">
              <a:buNone/>
              <a:defRPr sz="2500" b="1"/>
            </a:lvl4pPr>
            <a:lvl5pPr marL="2874010" indent="0">
              <a:buNone/>
              <a:defRPr sz="2500" b="1"/>
            </a:lvl5pPr>
            <a:lvl6pPr marL="3592195" indent="0">
              <a:buNone/>
              <a:defRPr sz="2500" b="1"/>
            </a:lvl6pPr>
            <a:lvl7pPr marL="4310380" indent="0">
              <a:buNone/>
              <a:defRPr sz="2500" b="1"/>
            </a:lvl7pPr>
            <a:lvl8pPr marL="5029200" indent="0">
              <a:buNone/>
              <a:defRPr sz="2500" b="1"/>
            </a:lvl8pPr>
            <a:lvl9pPr marL="5747385"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185" indent="0">
              <a:buNone/>
              <a:defRPr sz="3100" b="1"/>
            </a:lvl2pPr>
            <a:lvl3pPr marL="1437005" indent="0">
              <a:buNone/>
              <a:defRPr sz="2800" b="1"/>
            </a:lvl3pPr>
            <a:lvl4pPr marL="2155190" indent="0">
              <a:buNone/>
              <a:defRPr sz="2500" b="1"/>
            </a:lvl4pPr>
            <a:lvl5pPr marL="2874010" indent="0">
              <a:buNone/>
              <a:defRPr sz="2500" b="1"/>
            </a:lvl5pPr>
            <a:lvl6pPr marL="3592195" indent="0">
              <a:buNone/>
              <a:defRPr sz="2500" b="1"/>
            </a:lvl6pPr>
            <a:lvl7pPr marL="4310380" indent="0">
              <a:buNone/>
              <a:defRPr sz="2500" b="1"/>
            </a:lvl7pPr>
            <a:lvl8pPr marL="5029200" indent="0">
              <a:buNone/>
              <a:defRPr sz="2500" b="1"/>
            </a:lvl8pPr>
            <a:lvl9pPr marL="5747385"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 name="Rectangle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830A47B-B3AA-4408-B89E-78641CC5715A}" type="slidenum">
              <a:rPr kumimoji="0" lang="en-US" alt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8296016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 name="Rectangle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8D8FA65-B14B-4883-88C7-F7A3A55E9A2F}" type="slidenum">
              <a:rPr kumimoji="0" lang="en-US" alt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3077508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 name="Rectangle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38BE4F5-A3A4-4A0F-A638-D990D725B4CA}" type="slidenum">
              <a:rPr kumimoji="0" lang="en-US" alt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713661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185" indent="0">
              <a:buNone/>
              <a:defRPr sz="1900"/>
            </a:lvl2pPr>
            <a:lvl3pPr marL="1437005" indent="0">
              <a:buNone/>
              <a:defRPr sz="1600"/>
            </a:lvl3pPr>
            <a:lvl4pPr marL="2155190" indent="0">
              <a:buNone/>
              <a:defRPr sz="1400"/>
            </a:lvl4pPr>
            <a:lvl5pPr marL="2874010" indent="0">
              <a:buNone/>
              <a:defRPr sz="1400"/>
            </a:lvl5pPr>
            <a:lvl6pPr marL="3592195" indent="0">
              <a:buNone/>
              <a:defRPr sz="1400"/>
            </a:lvl6pPr>
            <a:lvl7pPr marL="4310380" indent="0">
              <a:buNone/>
              <a:defRPr sz="1400"/>
            </a:lvl7pPr>
            <a:lvl8pPr marL="5029200" indent="0">
              <a:buNone/>
              <a:defRPr sz="1400"/>
            </a:lvl8pPr>
            <a:lvl9pPr marL="5747385" indent="0">
              <a:buNone/>
              <a:defRPr sz="14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Rectangle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C99C05A-73D7-488D-87AE-9FA1D515BA90}" type="slidenum">
              <a:rPr kumimoji="0" lang="en-US" alt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7719633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185" indent="0">
              <a:buNone/>
              <a:defRPr sz="4400"/>
            </a:lvl2pPr>
            <a:lvl3pPr marL="1437005" indent="0">
              <a:buNone/>
              <a:defRPr sz="3800"/>
            </a:lvl3pPr>
            <a:lvl4pPr marL="2155190" indent="0">
              <a:buNone/>
              <a:defRPr sz="3100"/>
            </a:lvl4pPr>
            <a:lvl5pPr marL="2874010" indent="0">
              <a:buNone/>
              <a:defRPr sz="3100"/>
            </a:lvl5pPr>
            <a:lvl6pPr marL="3592195" indent="0">
              <a:buNone/>
              <a:defRPr sz="3100"/>
            </a:lvl6pPr>
            <a:lvl7pPr marL="4310380" indent="0">
              <a:buNone/>
              <a:defRPr sz="3100"/>
            </a:lvl7pPr>
            <a:lvl8pPr marL="5029200" indent="0">
              <a:buNone/>
              <a:defRPr sz="3100"/>
            </a:lvl8pPr>
            <a:lvl9pPr marL="5747385" indent="0">
              <a:buNone/>
              <a:defRPr sz="3100"/>
            </a:lvl9pPr>
          </a:lstStyle>
          <a:p>
            <a:pPr lvl="0"/>
            <a:endParaRPr lang="vi-VN" noProof="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185" indent="0">
              <a:buNone/>
              <a:defRPr sz="1900"/>
            </a:lvl2pPr>
            <a:lvl3pPr marL="1437005" indent="0">
              <a:buNone/>
              <a:defRPr sz="1600"/>
            </a:lvl3pPr>
            <a:lvl4pPr marL="2155190" indent="0">
              <a:buNone/>
              <a:defRPr sz="1400"/>
            </a:lvl4pPr>
            <a:lvl5pPr marL="2874010" indent="0">
              <a:buNone/>
              <a:defRPr sz="1400"/>
            </a:lvl5pPr>
            <a:lvl6pPr marL="3592195" indent="0">
              <a:buNone/>
              <a:defRPr sz="1400"/>
            </a:lvl6pPr>
            <a:lvl7pPr marL="4310380" indent="0">
              <a:buNone/>
              <a:defRPr sz="1400"/>
            </a:lvl7pPr>
            <a:lvl8pPr marL="5029200" indent="0">
              <a:buNone/>
              <a:defRPr sz="1400"/>
            </a:lvl8pPr>
            <a:lvl9pPr marL="5747385" indent="0">
              <a:buNone/>
              <a:defRPr sz="14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Rectangle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2090DF4-68DF-4AAF-98F9-EB3836BAB8B4}" type="slidenum">
              <a:rPr kumimoji="0" lang="en-US" alt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570762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509A56-36FF-659E-C422-888C6E477E48}"/>
              </a:ext>
            </a:extLst>
          </p:cNvPr>
          <p:cNvSpPr>
            <a:spLocks noGrp="1"/>
          </p:cNvSpPr>
          <p:nvPr>
            <p:ph type="title"/>
          </p:nvPr>
        </p:nvSpPr>
        <p:spPr>
          <a:xfrm>
            <a:off x="1121140" y="609600"/>
            <a:ext cx="5249639" cy="21336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xmlns="" id="{00506C6A-021B-E872-CD60-BD6F2B7995B9}"/>
              </a:ext>
            </a:extLst>
          </p:cNvPr>
          <p:cNvSpPr>
            <a:spLocks noGrp="1"/>
          </p:cNvSpPr>
          <p:nvPr>
            <p:ph idx="1"/>
          </p:nvPr>
        </p:nvSpPr>
        <p:spPr>
          <a:xfrm>
            <a:off x="6919691" y="1316567"/>
            <a:ext cx="8240048" cy="64981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0588A6A6-FB4A-7540-608A-3026DC177BF5}"/>
              </a:ext>
            </a:extLst>
          </p:cNvPr>
          <p:cNvSpPr>
            <a:spLocks noGrp="1"/>
          </p:cNvSpPr>
          <p:nvPr>
            <p:ph type="body" sz="half" idx="2"/>
          </p:nvPr>
        </p:nvSpPr>
        <p:spPr>
          <a:xfrm>
            <a:off x="1121140" y="2743200"/>
            <a:ext cx="5249639"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xmlns="" id="{AE119856-9353-7208-F200-26134ADCFA5C}"/>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6" name="Footer Placeholder 5">
            <a:extLst>
              <a:ext uri="{FF2B5EF4-FFF2-40B4-BE49-F238E27FC236}">
                <a16:creationId xmlns:a16="http://schemas.microsoft.com/office/drawing/2014/main" xmlns="" id="{C17B811F-FD57-7625-0B6F-AB938B462CA4}"/>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7" name="Slide Number Placeholder 6">
            <a:extLst>
              <a:ext uri="{FF2B5EF4-FFF2-40B4-BE49-F238E27FC236}">
                <a16:creationId xmlns:a16="http://schemas.microsoft.com/office/drawing/2014/main" xmlns="" id="{FE1FEC20-59AF-0DC7-091E-46FB3247381E}"/>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1981259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9D28DD1-89CB-4A9B-8160-1008CEEB8C29}" type="slidenum">
              <a:rPr kumimoji="0" lang="en-US" alt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4274535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74A9502-423E-4957-ACD4-EFEAFA456813}" type="slidenum">
              <a:rPr kumimoji="0" lang="en-US" alt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1760944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33"/>
        <p:cNvGrpSpPr/>
        <p:nvPr/>
      </p:nvGrpSpPr>
      <p:grpSpPr>
        <a:xfrm>
          <a:off x="0" y="0"/>
          <a:ext cx="0" cy="0"/>
          <a:chOff x="0" y="0"/>
          <a:chExt cx="0" cy="0"/>
        </a:xfrm>
      </p:grpSpPr>
      <p:sp>
        <p:nvSpPr>
          <p:cNvPr id="234" name="Google Shape;234;p15"/>
          <p:cNvSpPr/>
          <p:nvPr/>
        </p:nvSpPr>
        <p:spPr>
          <a:xfrm>
            <a:off x="-1668201" y="4402003"/>
            <a:ext cx="10119325" cy="5326917"/>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162533" tIns="162533" rIns="162533" bIns="162533"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35" name="Google Shape;235;p15"/>
          <p:cNvSpPr/>
          <p:nvPr/>
        </p:nvSpPr>
        <p:spPr>
          <a:xfrm>
            <a:off x="-1668216" y="4593489"/>
            <a:ext cx="9676027" cy="4943985"/>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rgbClr val="74BEAC"/>
          </a:solidFill>
          <a:ln>
            <a:noFill/>
          </a:ln>
        </p:spPr>
        <p:txBody>
          <a:bodyPr spcFirstLastPara="1" wrap="square" lIns="162533" tIns="162533" rIns="162533" bIns="162533"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nvGrpSpPr>
          <p:cNvPr id="236" name="Google Shape;236;p15"/>
          <p:cNvGrpSpPr/>
          <p:nvPr/>
        </p:nvGrpSpPr>
        <p:grpSpPr>
          <a:xfrm>
            <a:off x="335739" y="1423561"/>
            <a:ext cx="872622" cy="1082331"/>
            <a:chOff x="7376250" y="1989890"/>
            <a:chExt cx="490228" cy="608811"/>
          </a:xfrm>
        </p:grpSpPr>
        <p:sp>
          <p:nvSpPr>
            <p:cNvPr id="237" name="Google Shape;237;p15"/>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38" name="Google Shape;238;p15"/>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39" name="Google Shape;239;p15"/>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nvGrpSpPr>
          <p:cNvPr id="240" name="Google Shape;240;p15"/>
          <p:cNvGrpSpPr/>
          <p:nvPr/>
        </p:nvGrpSpPr>
        <p:grpSpPr>
          <a:xfrm>
            <a:off x="13186014" y="988149"/>
            <a:ext cx="3325988" cy="2610655"/>
            <a:chOff x="7407728" y="555833"/>
            <a:chExt cx="1868496" cy="1468493"/>
          </a:xfrm>
        </p:grpSpPr>
        <p:sp>
          <p:nvSpPr>
            <p:cNvPr id="241" name="Google Shape;241;p15"/>
            <p:cNvSpPr/>
            <p:nvPr/>
          </p:nvSpPr>
          <p:spPr>
            <a:xfrm>
              <a:off x="7407728" y="555833"/>
              <a:ext cx="1487499" cy="1407206"/>
            </a:xfrm>
            <a:custGeom>
              <a:avLst/>
              <a:gdLst/>
              <a:ahLst/>
              <a:cxnLst/>
              <a:rect l="l" t="t" r="r" b="b"/>
              <a:pathLst>
                <a:path w="26455" h="25027" extrusionOk="0">
                  <a:moveTo>
                    <a:pt x="9502" y="0"/>
                  </a:moveTo>
                  <a:cubicBezTo>
                    <a:pt x="9269" y="26"/>
                    <a:pt x="9035" y="78"/>
                    <a:pt x="8827" y="182"/>
                  </a:cubicBezTo>
                  <a:cubicBezTo>
                    <a:pt x="8620" y="286"/>
                    <a:pt x="8438" y="442"/>
                    <a:pt x="8282" y="623"/>
                  </a:cubicBezTo>
                  <a:cubicBezTo>
                    <a:pt x="8022" y="987"/>
                    <a:pt x="7867" y="1428"/>
                    <a:pt x="7867" y="1896"/>
                  </a:cubicBezTo>
                  <a:cubicBezTo>
                    <a:pt x="7841" y="2389"/>
                    <a:pt x="7893" y="2856"/>
                    <a:pt x="8022" y="3349"/>
                  </a:cubicBezTo>
                  <a:lnTo>
                    <a:pt x="8022" y="3375"/>
                  </a:lnTo>
                  <a:cubicBezTo>
                    <a:pt x="7218" y="2700"/>
                    <a:pt x="6309" y="2129"/>
                    <a:pt x="5348" y="1688"/>
                  </a:cubicBezTo>
                  <a:cubicBezTo>
                    <a:pt x="4985" y="1506"/>
                    <a:pt x="4648" y="1376"/>
                    <a:pt x="4258" y="1272"/>
                  </a:cubicBezTo>
                  <a:cubicBezTo>
                    <a:pt x="3895" y="1169"/>
                    <a:pt x="3531" y="1117"/>
                    <a:pt x="3142" y="1091"/>
                  </a:cubicBezTo>
                  <a:lnTo>
                    <a:pt x="3038" y="1091"/>
                  </a:lnTo>
                  <a:cubicBezTo>
                    <a:pt x="2882" y="1091"/>
                    <a:pt x="2752" y="1117"/>
                    <a:pt x="2597" y="1117"/>
                  </a:cubicBezTo>
                  <a:cubicBezTo>
                    <a:pt x="2415" y="1143"/>
                    <a:pt x="2233" y="1195"/>
                    <a:pt x="2051" y="1247"/>
                  </a:cubicBezTo>
                  <a:cubicBezTo>
                    <a:pt x="1688" y="1350"/>
                    <a:pt x="1376" y="1532"/>
                    <a:pt x="1117" y="1766"/>
                  </a:cubicBezTo>
                  <a:cubicBezTo>
                    <a:pt x="805" y="2051"/>
                    <a:pt x="546" y="2389"/>
                    <a:pt x="338" y="2778"/>
                  </a:cubicBezTo>
                  <a:cubicBezTo>
                    <a:pt x="156" y="3116"/>
                    <a:pt x="52" y="3505"/>
                    <a:pt x="27" y="3869"/>
                  </a:cubicBezTo>
                  <a:cubicBezTo>
                    <a:pt x="1" y="4258"/>
                    <a:pt x="52" y="4647"/>
                    <a:pt x="182" y="4985"/>
                  </a:cubicBezTo>
                  <a:cubicBezTo>
                    <a:pt x="286" y="5348"/>
                    <a:pt x="468" y="5686"/>
                    <a:pt x="702" y="5997"/>
                  </a:cubicBezTo>
                  <a:cubicBezTo>
                    <a:pt x="1169" y="6646"/>
                    <a:pt x="1740" y="7218"/>
                    <a:pt x="2389" y="7685"/>
                  </a:cubicBezTo>
                  <a:cubicBezTo>
                    <a:pt x="2778" y="7996"/>
                    <a:pt x="3194" y="8256"/>
                    <a:pt x="3609" y="8516"/>
                  </a:cubicBezTo>
                  <a:lnTo>
                    <a:pt x="3479" y="8516"/>
                  </a:lnTo>
                  <a:cubicBezTo>
                    <a:pt x="3168" y="8567"/>
                    <a:pt x="2882" y="8619"/>
                    <a:pt x="2571" y="8723"/>
                  </a:cubicBezTo>
                  <a:cubicBezTo>
                    <a:pt x="2311" y="8801"/>
                    <a:pt x="2051" y="8905"/>
                    <a:pt x="1818" y="9035"/>
                  </a:cubicBezTo>
                  <a:cubicBezTo>
                    <a:pt x="1558" y="9191"/>
                    <a:pt x="1351" y="9346"/>
                    <a:pt x="1169" y="9580"/>
                  </a:cubicBezTo>
                  <a:cubicBezTo>
                    <a:pt x="987" y="9762"/>
                    <a:pt x="883" y="10021"/>
                    <a:pt x="831" y="10281"/>
                  </a:cubicBezTo>
                  <a:cubicBezTo>
                    <a:pt x="805" y="10566"/>
                    <a:pt x="831" y="10878"/>
                    <a:pt x="935" y="11164"/>
                  </a:cubicBezTo>
                  <a:cubicBezTo>
                    <a:pt x="1039" y="11449"/>
                    <a:pt x="1169" y="11709"/>
                    <a:pt x="1376" y="11942"/>
                  </a:cubicBezTo>
                  <a:cubicBezTo>
                    <a:pt x="1766" y="12384"/>
                    <a:pt x="2233" y="12747"/>
                    <a:pt x="2778" y="12981"/>
                  </a:cubicBezTo>
                  <a:cubicBezTo>
                    <a:pt x="3401" y="13266"/>
                    <a:pt x="4024" y="13474"/>
                    <a:pt x="4699" y="13578"/>
                  </a:cubicBezTo>
                  <a:cubicBezTo>
                    <a:pt x="5348" y="13734"/>
                    <a:pt x="5998" y="13812"/>
                    <a:pt x="6647" y="13837"/>
                  </a:cubicBezTo>
                  <a:lnTo>
                    <a:pt x="6491" y="13915"/>
                  </a:lnTo>
                  <a:cubicBezTo>
                    <a:pt x="5842" y="14227"/>
                    <a:pt x="5271" y="14668"/>
                    <a:pt x="4829" y="15239"/>
                  </a:cubicBezTo>
                  <a:cubicBezTo>
                    <a:pt x="4414" y="15785"/>
                    <a:pt x="4258" y="16460"/>
                    <a:pt x="4414" y="17135"/>
                  </a:cubicBezTo>
                  <a:cubicBezTo>
                    <a:pt x="4622" y="17809"/>
                    <a:pt x="5037" y="18381"/>
                    <a:pt x="5608" y="18770"/>
                  </a:cubicBezTo>
                  <a:cubicBezTo>
                    <a:pt x="6153" y="19108"/>
                    <a:pt x="6776" y="19315"/>
                    <a:pt x="7425" y="19367"/>
                  </a:cubicBezTo>
                  <a:cubicBezTo>
                    <a:pt x="7633" y="19393"/>
                    <a:pt x="7867" y="19419"/>
                    <a:pt x="8074" y="19419"/>
                  </a:cubicBezTo>
                  <a:cubicBezTo>
                    <a:pt x="8568" y="19393"/>
                    <a:pt x="9035" y="19367"/>
                    <a:pt x="9528" y="19289"/>
                  </a:cubicBezTo>
                  <a:cubicBezTo>
                    <a:pt x="10177" y="19159"/>
                    <a:pt x="10826" y="19030"/>
                    <a:pt x="11475" y="18822"/>
                  </a:cubicBezTo>
                  <a:lnTo>
                    <a:pt x="11475" y="18822"/>
                  </a:lnTo>
                  <a:cubicBezTo>
                    <a:pt x="11294" y="19004"/>
                    <a:pt x="11138" y="19159"/>
                    <a:pt x="10982" y="19367"/>
                  </a:cubicBezTo>
                  <a:cubicBezTo>
                    <a:pt x="10463" y="19990"/>
                    <a:pt x="10151" y="20769"/>
                    <a:pt x="10125" y="21574"/>
                  </a:cubicBezTo>
                  <a:cubicBezTo>
                    <a:pt x="10125" y="22301"/>
                    <a:pt x="10385" y="23028"/>
                    <a:pt x="10878" y="23573"/>
                  </a:cubicBezTo>
                  <a:cubicBezTo>
                    <a:pt x="11371" y="24144"/>
                    <a:pt x="12020" y="24559"/>
                    <a:pt x="12721" y="24767"/>
                  </a:cubicBezTo>
                  <a:cubicBezTo>
                    <a:pt x="13241" y="24949"/>
                    <a:pt x="13760" y="25027"/>
                    <a:pt x="14279" y="25027"/>
                  </a:cubicBezTo>
                  <a:cubicBezTo>
                    <a:pt x="14591" y="25027"/>
                    <a:pt x="14928" y="25001"/>
                    <a:pt x="15240" y="24949"/>
                  </a:cubicBezTo>
                  <a:cubicBezTo>
                    <a:pt x="15707" y="24845"/>
                    <a:pt x="16148" y="24715"/>
                    <a:pt x="16589" y="24533"/>
                  </a:cubicBezTo>
                  <a:cubicBezTo>
                    <a:pt x="17031" y="24352"/>
                    <a:pt x="17472" y="24144"/>
                    <a:pt x="17939" y="23884"/>
                  </a:cubicBezTo>
                  <a:cubicBezTo>
                    <a:pt x="18692" y="23495"/>
                    <a:pt x="19445" y="23054"/>
                    <a:pt x="20146" y="22612"/>
                  </a:cubicBezTo>
                  <a:lnTo>
                    <a:pt x="20536" y="22379"/>
                  </a:lnTo>
                  <a:cubicBezTo>
                    <a:pt x="21444" y="21833"/>
                    <a:pt x="22275" y="21340"/>
                    <a:pt x="23132" y="20925"/>
                  </a:cubicBezTo>
                  <a:cubicBezTo>
                    <a:pt x="23910" y="20509"/>
                    <a:pt x="24741" y="20198"/>
                    <a:pt x="25572" y="19938"/>
                  </a:cubicBezTo>
                  <a:lnTo>
                    <a:pt x="25520" y="19938"/>
                  </a:lnTo>
                  <a:lnTo>
                    <a:pt x="26117" y="19783"/>
                  </a:lnTo>
                  <a:cubicBezTo>
                    <a:pt x="26247" y="19783"/>
                    <a:pt x="26325" y="19653"/>
                    <a:pt x="26299" y="19549"/>
                  </a:cubicBezTo>
                  <a:cubicBezTo>
                    <a:pt x="26299" y="19523"/>
                    <a:pt x="26299" y="19497"/>
                    <a:pt x="26299" y="19471"/>
                  </a:cubicBezTo>
                  <a:cubicBezTo>
                    <a:pt x="26299" y="19471"/>
                    <a:pt x="26299" y="19445"/>
                    <a:pt x="26325" y="19419"/>
                  </a:cubicBezTo>
                  <a:cubicBezTo>
                    <a:pt x="26351" y="19341"/>
                    <a:pt x="26351" y="19263"/>
                    <a:pt x="26325" y="19185"/>
                  </a:cubicBezTo>
                  <a:lnTo>
                    <a:pt x="26221" y="18874"/>
                  </a:lnTo>
                  <a:lnTo>
                    <a:pt x="26221" y="18900"/>
                  </a:lnTo>
                  <a:cubicBezTo>
                    <a:pt x="26195" y="18770"/>
                    <a:pt x="26169" y="18640"/>
                    <a:pt x="26143" y="18510"/>
                  </a:cubicBezTo>
                  <a:cubicBezTo>
                    <a:pt x="26117" y="18381"/>
                    <a:pt x="26117" y="18225"/>
                    <a:pt x="26091" y="18095"/>
                  </a:cubicBezTo>
                  <a:lnTo>
                    <a:pt x="26091" y="18017"/>
                  </a:lnTo>
                  <a:cubicBezTo>
                    <a:pt x="26065" y="17732"/>
                    <a:pt x="26039" y="17446"/>
                    <a:pt x="26039" y="17135"/>
                  </a:cubicBezTo>
                  <a:lnTo>
                    <a:pt x="26039" y="17083"/>
                  </a:lnTo>
                  <a:cubicBezTo>
                    <a:pt x="26039" y="16096"/>
                    <a:pt x="26117" y="15110"/>
                    <a:pt x="26247" y="14149"/>
                  </a:cubicBezTo>
                  <a:cubicBezTo>
                    <a:pt x="26377" y="13137"/>
                    <a:pt x="26455" y="12150"/>
                    <a:pt x="26455" y="11138"/>
                  </a:cubicBezTo>
                  <a:cubicBezTo>
                    <a:pt x="26455" y="10618"/>
                    <a:pt x="26403" y="10125"/>
                    <a:pt x="26325" y="9632"/>
                  </a:cubicBezTo>
                  <a:cubicBezTo>
                    <a:pt x="26247" y="9139"/>
                    <a:pt x="26117" y="8645"/>
                    <a:pt x="25909" y="8178"/>
                  </a:cubicBezTo>
                  <a:cubicBezTo>
                    <a:pt x="25676" y="7477"/>
                    <a:pt x="25234" y="6854"/>
                    <a:pt x="24663" y="6387"/>
                  </a:cubicBezTo>
                  <a:cubicBezTo>
                    <a:pt x="24300" y="6101"/>
                    <a:pt x="23859" y="5945"/>
                    <a:pt x="23417" y="5919"/>
                  </a:cubicBezTo>
                  <a:lnTo>
                    <a:pt x="23339" y="5919"/>
                  </a:lnTo>
                  <a:cubicBezTo>
                    <a:pt x="23132" y="5919"/>
                    <a:pt x="22950" y="5945"/>
                    <a:pt x="22742" y="5997"/>
                  </a:cubicBezTo>
                  <a:cubicBezTo>
                    <a:pt x="22535" y="6075"/>
                    <a:pt x="22327" y="6153"/>
                    <a:pt x="22145" y="6283"/>
                  </a:cubicBezTo>
                  <a:cubicBezTo>
                    <a:pt x="21730" y="6568"/>
                    <a:pt x="21392" y="6958"/>
                    <a:pt x="21159" y="7399"/>
                  </a:cubicBezTo>
                  <a:cubicBezTo>
                    <a:pt x="21107" y="7477"/>
                    <a:pt x="21055" y="7555"/>
                    <a:pt x="21029" y="7659"/>
                  </a:cubicBezTo>
                  <a:cubicBezTo>
                    <a:pt x="20951" y="7010"/>
                    <a:pt x="20821" y="6361"/>
                    <a:pt x="20665" y="5738"/>
                  </a:cubicBezTo>
                  <a:cubicBezTo>
                    <a:pt x="20510" y="5063"/>
                    <a:pt x="20276" y="4414"/>
                    <a:pt x="19990" y="3791"/>
                  </a:cubicBezTo>
                  <a:cubicBezTo>
                    <a:pt x="19731" y="3220"/>
                    <a:pt x="19367" y="2674"/>
                    <a:pt x="18926" y="2207"/>
                  </a:cubicBezTo>
                  <a:cubicBezTo>
                    <a:pt x="18718" y="1973"/>
                    <a:pt x="18485" y="1766"/>
                    <a:pt x="18225" y="1610"/>
                  </a:cubicBezTo>
                  <a:cubicBezTo>
                    <a:pt x="17965" y="1428"/>
                    <a:pt x="17680" y="1324"/>
                    <a:pt x="17394" y="1247"/>
                  </a:cubicBezTo>
                  <a:cubicBezTo>
                    <a:pt x="17161" y="1169"/>
                    <a:pt x="16901" y="1143"/>
                    <a:pt x="16641" y="1143"/>
                  </a:cubicBezTo>
                  <a:cubicBezTo>
                    <a:pt x="16304" y="1143"/>
                    <a:pt x="15940" y="1221"/>
                    <a:pt x="15655" y="1402"/>
                  </a:cubicBezTo>
                  <a:cubicBezTo>
                    <a:pt x="15395" y="1532"/>
                    <a:pt x="15188" y="1714"/>
                    <a:pt x="15032" y="1922"/>
                  </a:cubicBezTo>
                  <a:cubicBezTo>
                    <a:pt x="14876" y="2129"/>
                    <a:pt x="14746" y="2363"/>
                    <a:pt x="14642" y="2622"/>
                  </a:cubicBezTo>
                  <a:cubicBezTo>
                    <a:pt x="14435" y="3142"/>
                    <a:pt x="14305" y="3713"/>
                    <a:pt x="14279" y="4284"/>
                  </a:cubicBezTo>
                  <a:cubicBezTo>
                    <a:pt x="14279" y="4258"/>
                    <a:pt x="14279" y="4258"/>
                    <a:pt x="14253" y="4206"/>
                  </a:cubicBezTo>
                  <a:cubicBezTo>
                    <a:pt x="13941" y="3479"/>
                    <a:pt x="13552" y="2804"/>
                    <a:pt x="13085" y="2155"/>
                  </a:cubicBezTo>
                  <a:cubicBezTo>
                    <a:pt x="12877" y="1844"/>
                    <a:pt x="12643" y="1558"/>
                    <a:pt x="12384" y="1298"/>
                  </a:cubicBezTo>
                  <a:cubicBezTo>
                    <a:pt x="12124" y="1013"/>
                    <a:pt x="11839" y="779"/>
                    <a:pt x="11527" y="572"/>
                  </a:cubicBezTo>
                  <a:cubicBezTo>
                    <a:pt x="11216" y="390"/>
                    <a:pt x="10904" y="234"/>
                    <a:pt x="10567" y="130"/>
                  </a:cubicBezTo>
                  <a:cubicBezTo>
                    <a:pt x="10281" y="52"/>
                    <a:pt x="9970" y="0"/>
                    <a:pt x="968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42" name="Google Shape;242;p15"/>
            <p:cNvSpPr/>
            <p:nvPr/>
          </p:nvSpPr>
          <p:spPr>
            <a:xfrm>
              <a:off x="7590186" y="657998"/>
              <a:ext cx="1686038" cy="1366328"/>
            </a:xfrm>
            <a:custGeom>
              <a:avLst/>
              <a:gdLst/>
              <a:ahLst/>
              <a:cxnLst/>
              <a:rect l="l" t="t" r="r" b="b"/>
              <a:pathLst>
                <a:path w="29986" h="24300" extrusionOk="0">
                  <a:moveTo>
                    <a:pt x="6725" y="1"/>
                  </a:moveTo>
                  <a:cubicBezTo>
                    <a:pt x="6647" y="27"/>
                    <a:pt x="6621" y="79"/>
                    <a:pt x="6621" y="156"/>
                  </a:cubicBezTo>
                  <a:cubicBezTo>
                    <a:pt x="6673" y="468"/>
                    <a:pt x="6725" y="831"/>
                    <a:pt x="6802" y="1169"/>
                  </a:cubicBezTo>
                  <a:cubicBezTo>
                    <a:pt x="6854" y="1506"/>
                    <a:pt x="6932" y="1896"/>
                    <a:pt x="6984" y="2259"/>
                  </a:cubicBezTo>
                  <a:cubicBezTo>
                    <a:pt x="7036" y="2597"/>
                    <a:pt x="7088" y="2986"/>
                    <a:pt x="7192" y="3350"/>
                  </a:cubicBezTo>
                  <a:cubicBezTo>
                    <a:pt x="7270" y="3713"/>
                    <a:pt x="7374" y="4102"/>
                    <a:pt x="7477" y="4466"/>
                  </a:cubicBezTo>
                  <a:cubicBezTo>
                    <a:pt x="7607" y="4855"/>
                    <a:pt x="7737" y="5193"/>
                    <a:pt x="7867" y="5556"/>
                  </a:cubicBezTo>
                  <a:cubicBezTo>
                    <a:pt x="8023" y="5894"/>
                    <a:pt x="8178" y="6257"/>
                    <a:pt x="8360" y="6569"/>
                  </a:cubicBezTo>
                  <a:cubicBezTo>
                    <a:pt x="8412" y="6673"/>
                    <a:pt x="8490" y="6776"/>
                    <a:pt x="8542" y="6854"/>
                  </a:cubicBezTo>
                  <a:lnTo>
                    <a:pt x="7685" y="6361"/>
                  </a:lnTo>
                  <a:cubicBezTo>
                    <a:pt x="6828" y="5816"/>
                    <a:pt x="5946" y="5271"/>
                    <a:pt x="5063" y="4751"/>
                  </a:cubicBezTo>
                  <a:cubicBezTo>
                    <a:pt x="4674" y="4492"/>
                    <a:pt x="4258" y="4258"/>
                    <a:pt x="3843" y="4025"/>
                  </a:cubicBezTo>
                  <a:cubicBezTo>
                    <a:pt x="3843" y="3999"/>
                    <a:pt x="3817" y="3999"/>
                    <a:pt x="3817" y="3973"/>
                  </a:cubicBezTo>
                  <a:cubicBezTo>
                    <a:pt x="3687" y="3869"/>
                    <a:pt x="3583" y="3739"/>
                    <a:pt x="3453" y="3609"/>
                  </a:cubicBezTo>
                  <a:cubicBezTo>
                    <a:pt x="3350" y="3479"/>
                    <a:pt x="3220" y="3324"/>
                    <a:pt x="3142" y="3168"/>
                  </a:cubicBezTo>
                  <a:cubicBezTo>
                    <a:pt x="2986" y="2934"/>
                    <a:pt x="2830" y="2675"/>
                    <a:pt x="2701" y="2415"/>
                  </a:cubicBezTo>
                  <a:cubicBezTo>
                    <a:pt x="2571" y="2155"/>
                    <a:pt x="2441" y="1870"/>
                    <a:pt x="2337" y="1584"/>
                  </a:cubicBezTo>
                  <a:cubicBezTo>
                    <a:pt x="2311" y="1558"/>
                    <a:pt x="2285" y="1532"/>
                    <a:pt x="2259" y="1532"/>
                  </a:cubicBezTo>
                  <a:lnTo>
                    <a:pt x="2233" y="1532"/>
                  </a:lnTo>
                  <a:cubicBezTo>
                    <a:pt x="2181" y="1558"/>
                    <a:pt x="2155" y="1610"/>
                    <a:pt x="2181" y="1662"/>
                  </a:cubicBezTo>
                  <a:cubicBezTo>
                    <a:pt x="2285" y="1896"/>
                    <a:pt x="2363" y="2103"/>
                    <a:pt x="2467" y="2337"/>
                  </a:cubicBezTo>
                  <a:cubicBezTo>
                    <a:pt x="2571" y="2571"/>
                    <a:pt x="2675" y="2778"/>
                    <a:pt x="2778" y="2986"/>
                  </a:cubicBezTo>
                  <a:cubicBezTo>
                    <a:pt x="2882" y="3194"/>
                    <a:pt x="3012" y="3402"/>
                    <a:pt x="3142" y="3609"/>
                  </a:cubicBezTo>
                  <a:cubicBezTo>
                    <a:pt x="3142" y="3609"/>
                    <a:pt x="3168" y="3635"/>
                    <a:pt x="3168" y="3635"/>
                  </a:cubicBezTo>
                  <a:cubicBezTo>
                    <a:pt x="2155" y="3090"/>
                    <a:pt x="1091" y="2571"/>
                    <a:pt x="1" y="2129"/>
                  </a:cubicBezTo>
                  <a:lnTo>
                    <a:pt x="1" y="2129"/>
                  </a:lnTo>
                  <a:lnTo>
                    <a:pt x="468" y="2415"/>
                  </a:lnTo>
                  <a:lnTo>
                    <a:pt x="805" y="2649"/>
                  </a:lnTo>
                  <a:lnTo>
                    <a:pt x="1221" y="2908"/>
                  </a:lnTo>
                  <a:lnTo>
                    <a:pt x="1454" y="3064"/>
                  </a:lnTo>
                  <a:cubicBezTo>
                    <a:pt x="1714" y="3194"/>
                    <a:pt x="1948" y="3350"/>
                    <a:pt x="2181" y="3505"/>
                  </a:cubicBezTo>
                  <a:lnTo>
                    <a:pt x="2675" y="3843"/>
                  </a:lnTo>
                  <a:lnTo>
                    <a:pt x="2415" y="3791"/>
                  </a:lnTo>
                  <a:cubicBezTo>
                    <a:pt x="2207" y="3791"/>
                    <a:pt x="2026" y="3765"/>
                    <a:pt x="1818" y="3765"/>
                  </a:cubicBezTo>
                  <a:cubicBezTo>
                    <a:pt x="1454" y="3765"/>
                    <a:pt x="1091" y="3791"/>
                    <a:pt x="728" y="3843"/>
                  </a:cubicBezTo>
                  <a:cubicBezTo>
                    <a:pt x="624" y="3843"/>
                    <a:pt x="624" y="3999"/>
                    <a:pt x="728" y="4025"/>
                  </a:cubicBezTo>
                  <a:cubicBezTo>
                    <a:pt x="857" y="4025"/>
                    <a:pt x="987" y="3999"/>
                    <a:pt x="1091" y="3999"/>
                  </a:cubicBezTo>
                  <a:lnTo>
                    <a:pt x="1532" y="3999"/>
                  </a:lnTo>
                  <a:cubicBezTo>
                    <a:pt x="1792" y="3999"/>
                    <a:pt x="2052" y="4025"/>
                    <a:pt x="2311" y="4077"/>
                  </a:cubicBezTo>
                  <a:cubicBezTo>
                    <a:pt x="2701" y="4128"/>
                    <a:pt x="3090" y="4206"/>
                    <a:pt x="3479" y="4336"/>
                  </a:cubicBezTo>
                  <a:lnTo>
                    <a:pt x="4985" y="5297"/>
                  </a:lnTo>
                  <a:cubicBezTo>
                    <a:pt x="5426" y="5608"/>
                    <a:pt x="5894" y="5920"/>
                    <a:pt x="6361" y="6205"/>
                  </a:cubicBezTo>
                  <a:lnTo>
                    <a:pt x="7036" y="6673"/>
                  </a:lnTo>
                  <a:lnTo>
                    <a:pt x="7737" y="7140"/>
                  </a:lnTo>
                  <a:lnTo>
                    <a:pt x="8100" y="7374"/>
                  </a:lnTo>
                  <a:cubicBezTo>
                    <a:pt x="7477" y="7270"/>
                    <a:pt x="6854" y="7218"/>
                    <a:pt x="6205" y="7218"/>
                  </a:cubicBezTo>
                  <a:lnTo>
                    <a:pt x="5712" y="7218"/>
                  </a:lnTo>
                  <a:cubicBezTo>
                    <a:pt x="5245" y="7244"/>
                    <a:pt x="4777" y="7296"/>
                    <a:pt x="4310" y="7348"/>
                  </a:cubicBezTo>
                  <a:cubicBezTo>
                    <a:pt x="4102" y="7399"/>
                    <a:pt x="3895" y="7425"/>
                    <a:pt x="3661" y="7451"/>
                  </a:cubicBezTo>
                  <a:lnTo>
                    <a:pt x="2960" y="7581"/>
                  </a:lnTo>
                  <a:cubicBezTo>
                    <a:pt x="2753" y="7607"/>
                    <a:pt x="2545" y="7659"/>
                    <a:pt x="2311" y="7711"/>
                  </a:cubicBezTo>
                  <a:lnTo>
                    <a:pt x="1636" y="7841"/>
                  </a:lnTo>
                  <a:cubicBezTo>
                    <a:pt x="1195" y="7919"/>
                    <a:pt x="779" y="8023"/>
                    <a:pt x="364" y="8126"/>
                  </a:cubicBezTo>
                  <a:lnTo>
                    <a:pt x="208" y="8178"/>
                  </a:lnTo>
                  <a:cubicBezTo>
                    <a:pt x="112" y="8202"/>
                    <a:pt x="149" y="8337"/>
                    <a:pt x="237" y="8337"/>
                  </a:cubicBezTo>
                  <a:cubicBezTo>
                    <a:pt x="245" y="8337"/>
                    <a:pt x="252" y="8336"/>
                    <a:pt x="260" y="8334"/>
                  </a:cubicBezTo>
                  <a:cubicBezTo>
                    <a:pt x="624" y="8230"/>
                    <a:pt x="987" y="8152"/>
                    <a:pt x="1377" y="8074"/>
                  </a:cubicBezTo>
                  <a:cubicBezTo>
                    <a:pt x="1740" y="8023"/>
                    <a:pt x="2129" y="7945"/>
                    <a:pt x="2519" y="7893"/>
                  </a:cubicBezTo>
                  <a:cubicBezTo>
                    <a:pt x="2908" y="7841"/>
                    <a:pt x="3272" y="7815"/>
                    <a:pt x="3635" y="7789"/>
                  </a:cubicBezTo>
                  <a:cubicBezTo>
                    <a:pt x="4025" y="7763"/>
                    <a:pt x="4466" y="7763"/>
                    <a:pt x="4855" y="7763"/>
                  </a:cubicBezTo>
                  <a:cubicBezTo>
                    <a:pt x="5271" y="7763"/>
                    <a:pt x="5660" y="7789"/>
                    <a:pt x="6075" y="7815"/>
                  </a:cubicBezTo>
                  <a:cubicBezTo>
                    <a:pt x="6491" y="7841"/>
                    <a:pt x="6828" y="7893"/>
                    <a:pt x="7192" y="7945"/>
                  </a:cubicBezTo>
                  <a:lnTo>
                    <a:pt x="7218" y="7945"/>
                  </a:lnTo>
                  <a:cubicBezTo>
                    <a:pt x="8178" y="8074"/>
                    <a:pt x="9113" y="8334"/>
                    <a:pt x="10022" y="8698"/>
                  </a:cubicBezTo>
                  <a:lnTo>
                    <a:pt x="10437" y="8983"/>
                  </a:lnTo>
                  <a:lnTo>
                    <a:pt x="10567" y="9061"/>
                  </a:lnTo>
                  <a:cubicBezTo>
                    <a:pt x="11086" y="9424"/>
                    <a:pt x="11605" y="9762"/>
                    <a:pt x="12124" y="10125"/>
                  </a:cubicBezTo>
                  <a:cubicBezTo>
                    <a:pt x="12644" y="10489"/>
                    <a:pt x="13163" y="10878"/>
                    <a:pt x="13708" y="11320"/>
                  </a:cubicBezTo>
                  <a:lnTo>
                    <a:pt x="14331" y="11787"/>
                  </a:lnTo>
                  <a:cubicBezTo>
                    <a:pt x="13968" y="11761"/>
                    <a:pt x="13604" y="11709"/>
                    <a:pt x="13215" y="11709"/>
                  </a:cubicBezTo>
                  <a:lnTo>
                    <a:pt x="12981" y="11709"/>
                  </a:lnTo>
                  <a:cubicBezTo>
                    <a:pt x="12566" y="11709"/>
                    <a:pt x="12124" y="11735"/>
                    <a:pt x="11709" y="11787"/>
                  </a:cubicBezTo>
                  <a:cubicBezTo>
                    <a:pt x="11475" y="11787"/>
                    <a:pt x="11216" y="11813"/>
                    <a:pt x="10956" y="11839"/>
                  </a:cubicBezTo>
                  <a:cubicBezTo>
                    <a:pt x="10722" y="11891"/>
                    <a:pt x="10463" y="11917"/>
                    <a:pt x="10203" y="11969"/>
                  </a:cubicBezTo>
                  <a:cubicBezTo>
                    <a:pt x="9944" y="12020"/>
                    <a:pt x="9710" y="12046"/>
                    <a:pt x="9476" y="12098"/>
                  </a:cubicBezTo>
                  <a:cubicBezTo>
                    <a:pt x="9243" y="12150"/>
                    <a:pt x="8983" y="12228"/>
                    <a:pt x="8723" y="12280"/>
                  </a:cubicBezTo>
                  <a:cubicBezTo>
                    <a:pt x="8230" y="12410"/>
                    <a:pt x="7737" y="12540"/>
                    <a:pt x="7270" y="12670"/>
                  </a:cubicBezTo>
                  <a:cubicBezTo>
                    <a:pt x="6309" y="12981"/>
                    <a:pt x="5349" y="13344"/>
                    <a:pt x="4440" y="13760"/>
                  </a:cubicBezTo>
                  <a:cubicBezTo>
                    <a:pt x="4128" y="13890"/>
                    <a:pt x="3817" y="14045"/>
                    <a:pt x="3505" y="14201"/>
                  </a:cubicBezTo>
                  <a:cubicBezTo>
                    <a:pt x="3479" y="14227"/>
                    <a:pt x="3453" y="14279"/>
                    <a:pt x="3479" y="14305"/>
                  </a:cubicBezTo>
                  <a:cubicBezTo>
                    <a:pt x="3505" y="14357"/>
                    <a:pt x="3557" y="14357"/>
                    <a:pt x="3583" y="14357"/>
                  </a:cubicBezTo>
                  <a:cubicBezTo>
                    <a:pt x="4051" y="14123"/>
                    <a:pt x="4518" y="13942"/>
                    <a:pt x="4959" y="13734"/>
                  </a:cubicBezTo>
                  <a:lnTo>
                    <a:pt x="4985" y="13734"/>
                  </a:lnTo>
                  <a:cubicBezTo>
                    <a:pt x="5660" y="13500"/>
                    <a:pt x="6335" y="13267"/>
                    <a:pt x="7036" y="13085"/>
                  </a:cubicBezTo>
                  <a:cubicBezTo>
                    <a:pt x="7737" y="12877"/>
                    <a:pt x="8438" y="12747"/>
                    <a:pt x="9139" y="12644"/>
                  </a:cubicBezTo>
                  <a:lnTo>
                    <a:pt x="9191" y="12644"/>
                  </a:lnTo>
                  <a:lnTo>
                    <a:pt x="9606" y="12592"/>
                  </a:lnTo>
                  <a:cubicBezTo>
                    <a:pt x="10047" y="12540"/>
                    <a:pt x="10489" y="12514"/>
                    <a:pt x="10930" y="12488"/>
                  </a:cubicBezTo>
                  <a:lnTo>
                    <a:pt x="12306" y="12488"/>
                  </a:lnTo>
                  <a:cubicBezTo>
                    <a:pt x="13241" y="12540"/>
                    <a:pt x="14175" y="12618"/>
                    <a:pt x="15084" y="12773"/>
                  </a:cubicBezTo>
                  <a:lnTo>
                    <a:pt x="15681" y="12851"/>
                  </a:lnTo>
                  <a:lnTo>
                    <a:pt x="16304" y="13370"/>
                  </a:lnTo>
                  <a:lnTo>
                    <a:pt x="16590" y="13578"/>
                  </a:lnTo>
                  <a:cubicBezTo>
                    <a:pt x="17083" y="13968"/>
                    <a:pt x="17550" y="14357"/>
                    <a:pt x="18043" y="14746"/>
                  </a:cubicBezTo>
                  <a:cubicBezTo>
                    <a:pt x="18407" y="15006"/>
                    <a:pt x="18744" y="15292"/>
                    <a:pt x="19108" y="15551"/>
                  </a:cubicBezTo>
                  <a:lnTo>
                    <a:pt x="19601" y="15915"/>
                  </a:lnTo>
                  <a:lnTo>
                    <a:pt x="19575" y="15889"/>
                  </a:lnTo>
                  <a:lnTo>
                    <a:pt x="19809" y="16096"/>
                  </a:lnTo>
                  <a:cubicBezTo>
                    <a:pt x="19731" y="16096"/>
                    <a:pt x="19653" y="16070"/>
                    <a:pt x="19549" y="16070"/>
                  </a:cubicBezTo>
                  <a:cubicBezTo>
                    <a:pt x="19290" y="16044"/>
                    <a:pt x="19030" y="16018"/>
                    <a:pt x="18770" y="16018"/>
                  </a:cubicBezTo>
                  <a:cubicBezTo>
                    <a:pt x="18121" y="16018"/>
                    <a:pt x="17472" y="16096"/>
                    <a:pt x="16823" y="16200"/>
                  </a:cubicBezTo>
                  <a:cubicBezTo>
                    <a:pt x="15941" y="16356"/>
                    <a:pt x="15032" y="16590"/>
                    <a:pt x="14175" y="16875"/>
                  </a:cubicBezTo>
                  <a:cubicBezTo>
                    <a:pt x="13968" y="16953"/>
                    <a:pt x="13760" y="17031"/>
                    <a:pt x="13552" y="17109"/>
                  </a:cubicBezTo>
                  <a:cubicBezTo>
                    <a:pt x="13344" y="17187"/>
                    <a:pt x="13111" y="17291"/>
                    <a:pt x="12903" y="17368"/>
                  </a:cubicBezTo>
                  <a:cubicBezTo>
                    <a:pt x="12488" y="17550"/>
                    <a:pt x="12098" y="17732"/>
                    <a:pt x="11683" y="17914"/>
                  </a:cubicBezTo>
                  <a:cubicBezTo>
                    <a:pt x="10904" y="18277"/>
                    <a:pt x="10151" y="18692"/>
                    <a:pt x="9398" y="19108"/>
                  </a:cubicBezTo>
                  <a:cubicBezTo>
                    <a:pt x="9309" y="19152"/>
                    <a:pt x="9354" y="19274"/>
                    <a:pt x="9435" y="19274"/>
                  </a:cubicBezTo>
                  <a:cubicBezTo>
                    <a:pt x="9448" y="19274"/>
                    <a:pt x="9462" y="19271"/>
                    <a:pt x="9476" y="19264"/>
                  </a:cubicBezTo>
                  <a:cubicBezTo>
                    <a:pt x="10125" y="18900"/>
                    <a:pt x="10774" y="18589"/>
                    <a:pt x="11449" y="18303"/>
                  </a:cubicBezTo>
                  <a:lnTo>
                    <a:pt x="11501" y="18303"/>
                  </a:lnTo>
                  <a:cubicBezTo>
                    <a:pt x="11865" y="18173"/>
                    <a:pt x="12228" y="18017"/>
                    <a:pt x="12618" y="17914"/>
                  </a:cubicBezTo>
                  <a:cubicBezTo>
                    <a:pt x="12981" y="17784"/>
                    <a:pt x="13396" y="17654"/>
                    <a:pt x="13812" y="17550"/>
                  </a:cubicBezTo>
                  <a:cubicBezTo>
                    <a:pt x="14227" y="17446"/>
                    <a:pt x="14643" y="17368"/>
                    <a:pt x="15032" y="17291"/>
                  </a:cubicBezTo>
                  <a:cubicBezTo>
                    <a:pt x="15447" y="17213"/>
                    <a:pt x="15837" y="17135"/>
                    <a:pt x="16252" y="17083"/>
                  </a:cubicBezTo>
                  <a:cubicBezTo>
                    <a:pt x="16847" y="17011"/>
                    <a:pt x="17443" y="16978"/>
                    <a:pt x="18038" y="16978"/>
                  </a:cubicBezTo>
                  <a:cubicBezTo>
                    <a:pt x="18741" y="16978"/>
                    <a:pt x="19443" y="17024"/>
                    <a:pt x="20146" y="17109"/>
                  </a:cubicBezTo>
                  <a:cubicBezTo>
                    <a:pt x="20406" y="17161"/>
                    <a:pt x="20691" y="17213"/>
                    <a:pt x="20951" y="17291"/>
                  </a:cubicBezTo>
                  <a:lnTo>
                    <a:pt x="21392" y="17394"/>
                  </a:lnTo>
                  <a:cubicBezTo>
                    <a:pt x="22249" y="18147"/>
                    <a:pt x="23158" y="19030"/>
                    <a:pt x="24196" y="20016"/>
                  </a:cubicBezTo>
                  <a:lnTo>
                    <a:pt x="24326" y="20172"/>
                  </a:lnTo>
                  <a:cubicBezTo>
                    <a:pt x="24534" y="20354"/>
                    <a:pt x="24715" y="20536"/>
                    <a:pt x="24897" y="20743"/>
                  </a:cubicBezTo>
                  <a:lnTo>
                    <a:pt x="25131" y="21003"/>
                  </a:lnTo>
                  <a:lnTo>
                    <a:pt x="25209" y="21081"/>
                  </a:lnTo>
                  <a:cubicBezTo>
                    <a:pt x="25494" y="21392"/>
                    <a:pt x="25858" y="21782"/>
                    <a:pt x="26247" y="22145"/>
                  </a:cubicBezTo>
                  <a:cubicBezTo>
                    <a:pt x="26714" y="22612"/>
                    <a:pt x="27104" y="23002"/>
                    <a:pt x="27493" y="23313"/>
                  </a:cubicBezTo>
                  <a:cubicBezTo>
                    <a:pt x="27727" y="23521"/>
                    <a:pt x="27934" y="23677"/>
                    <a:pt x="28142" y="23833"/>
                  </a:cubicBezTo>
                  <a:cubicBezTo>
                    <a:pt x="28298" y="23962"/>
                    <a:pt x="28480" y="24066"/>
                    <a:pt x="28687" y="24170"/>
                  </a:cubicBezTo>
                  <a:cubicBezTo>
                    <a:pt x="28843" y="24248"/>
                    <a:pt x="29025" y="24300"/>
                    <a:pt x="29232" y="24300"/>
                  </a:cubicBezTo>
                  <a:cubicBezTo>
                    <a:pt x="29336" y="24300"/>
                    <a:pt x="29466" y="24274"/>
                    <a:pt x="29570" y="24222"/>
                  </a:cubicBezTo>
                  <a:cubicBezTo>
                    <a:pt x="29674" y="24170"/>
                    <a:pt x="29752" y="24092"/>
                    <a:pt x="29830" y="23988"/>
                  </a:cubicBezTo>
                  <a:cubicBezTo>
                    <a:pt x="29856" y="23962"/>
                    <a:pt x="29856" y="23936"/>
                    <a:pt x="29881" y="23911"/>
                  </a:cubicBezTo>
                  <a:cubicBezTo>
                    <a:pt x="29959" y="23729"/>
                    <a:pt x="29985" y="23521"/>
                    <a:pt x="29959" y="23339"/>
                  </a:cubicBezTo>
                  <a:lnTo>
                    <a:pt x="29959" y="23313"/>
                  </a:lnTo>
                  <a:cubicBezTo>
                    <a:pt x="29959" y="23184"/>
                    <a:pt x="29933" y="23054"/>
                    <a:pt x="29881" y="22924"/>
                  </a:cubicBezTo>
                  <a:cubicBezTo>
                    <a:pt x="29830" y="22794"/>
                    <a:pt x="29752" y="22638"/>
                    <a:pt x="29700" y="22509"/>
                  </a:cubicBezTo>
                  <a:cubicBezTo>
                    <a:pt x="29518" y="22223"/>
                    <a:pt x="29336" y="21963"/>
                    <a:pt x="29129" y="21730"/>
                  </a:cubicBezTo>
                  <a:cubicBezTo>
                    <a:pt x="28921" y="21444"/>
                    <a:pt x="28687" y="21211"/>
                    <a:pt x="28480" y="21003"/>
                  </a:cubicBezTo>
                  <a:cubicBezTo>
                    <a:pt x="28090" y="20588"/>
                    <a:pt x="27675" y="20198"/>
                    <a:pt x="27259" y="19861"/>
                  </a:cubicBezTo>
                  <a:lnTo>
                    <a:pt x="26870" y="19471"/>
                  </a:lnTo>
                  <a:lnTo>
                    <a:pt x="26740" y="19393"/>
                  </a:lnTo>
                  <a:cubicBezTo>
                    <a:pt x="26403" y="19056"/>
                    <a:pt x="26013" y="18744"/>
                    <a:pt x="25572" y="18355"/>
                  </a:cubicBezTo>
                  <a:cubicBezTo>
                    <a:pt x="24845" y="17758"/>
                    <a:pt x="24040" y="17135"/>
                    <a:pt x="23054" y="16408"/>
                  </a:cubicBezTo>
                  <a:cubicBezTo>
                    <a:pt x="22457" y="15967"/>
                    <a:pt x="21860" y="15525"/>
                    <a:pt x="21159" y="15058"/>
                  </a:cubicBezTo>
                  <a:lnTo>
                    <a:pt x="21055" y="14876"/>
                  </a:lnTo>
                  <a:cubicBezTo>
                    <a:pt x="20873" y="14487"/>
                    <a:pt x="20717" y="14097"/>
                    <a:pt x="20562" y="13682"/>
                  </a:cubicBezTo>
                  <a:lnTo>
                    <a:pt x="20562" y="13656"/>
                  </a:lnTo>
                  <a:cubicBezTo>
                    <a:pt x="20354" y="13085"/>
                    <a:pt x="20198" y="12488"/>
                    <a:pt x="20068" y="11891"/>
                  </a:cubicBezTo>
                  <a:cubicBezTo>
                    <a:pt x="19964" y="11268"/>
                    <a:pt x="19861" y="10645"/>
                    <a:pt x="19835" y="10022"/>
                  </a:cubicBezTo>
                  <a:cubicBezTo>
                    <a:pt x="19783" y="9347"/>
                    <a:pt x="19757" y="8672"/>
                    <a:pt x="19783" y="8023"/>
                  </a:cubicBezTo>
                  <a:cubicBezTo>
                    <a:pt x="19809" y="7374"/>
                    <a:pt x="19861" y="6699"/>
                    <a:pt x="19964" y="6075"/>
                  </a:cubicBezTo>
                  <a:cubicBezTo>
                    <a:pt x="19964" y="6024"/>
                    <a:pt x="19913" y="5972"/>
                    <a:pt x="19887" y="5972"/>
                  </a:cubicBezTo>
                  <a:cubicBezTo>
                    <a:pt x="19835" y="5972"/>
                    <a:pt x="19783" y="5998"/>
                    <a:pt x="19783" y="6050"/>
                  </a:cubicBezTo>
                  <a:cubicBezTo>
                    <a:pt x="19731" y="6439"/>
                    <a:pt x="19679" y="6802"/>
                    <a:pt x="19627" y="7192"/>
                  </a:cubicBezTo>
                  <a:cubicBezTo>
                    <a:pt x="19601" y="7581"/>
                    <a:pt x="19549" y="7971"/>
                    <a:pt x="19523" y="8386"/>
                  </a:cubicBezTo>
                  <a:cubicBezTo>
                    <a:pt x="19497" y="8775"/>
                    <a:pt x="19471" y="9191"/>
                    <a:pt x="19471" y="9606"/>
                  </a:cubicBezTo>
                  <a:cubicBezTo>
                    <a:pt x="19471" y="10022"/>
                    <a:pt x="19471" y="10437"/>
                    <a:pt x="19523" y="10852"/>
                  </a:cubicBezTo>
                  <a:cubicBezTo>
                    <a:pt x="19549" y="11268"/>
                    <a:pt x="19575" y="11709"/>
                    <a:pt x="19653" y="12124"/>
                  </a:cubicBezTo>
                  <a:cubicBezTo>
                    <a:pt x="19705" y="12540"/>
                    <a:pt x="19783" y="12929"/>
                    <a:pt x="19861" y="13344"/>
                  </a:cubicBezTo>
                  <a:cubicBezTo>
                    <a:pt x="19939" y="13682"/>
                    <a:pt x="20042" y="14019"/>
                    <a:pt x="20172" y="14357"/>
                  </a:cubicBezTo>
                  <a:lnTo>
                    <a:pt x="19783" y="14071"/>
                  </a:lnTo>
                  <a:lnTo>
                    <a:pt x="19134" y="13630"/>
                  </a:lnTo>
                  <a:lnTo>
                    <a:pt x="18069" y="12877"/>
                  </a:lnTo>
                  <a:lnTo>
                    <a:pt x="17784" y="12695"/>
                  </a:lnTo>
                  <a:lnTo>
                    <a:pt x="17628" y="12566"/>
                  </a:lnTo>
                  <a:cubicBezTo>
                    <a:pt x="17161" y="12254"/>
                    <a:pt x="16693" y="11969"/>
                    <a:pt x="16226" y="11657"/>
                  </a:cubicBezTo>
                  <a:cubicBezTo>
                    <a:pt x="16096" y="11501"/>
                    <a:pt x="15992" y="11346"/>
                    <a:pt x="15863" y="11190"/>
                  </a:cubicBezTo>
                  <a:cubicBezTo>
                    <a:pt x="15266" y="10281"/>
                    <a:pt x="14772" y="9269"/>
                    <a:pt x="14409" y="8230"/>
                  </a:cubicBezTo>
                  <a:lnTo>
                    <a:pt x="14409" y="8256"/>
                  </a:lnTo>
                  <a:cubicBezTo>
                    <a:pt x="14331" y="8049"/>
                    <a:pt x="14253" y="7841"/>
                    <a:pt x="14201" y="7607"/>
                  </a:cubicBezTo>
                  <a:cubicBezTo>
                    <a:pt x="14123" y="7374"/>
                    <a:pt x="14071" y="7166"/>
                    <a:pt x="13994" y="6958"/>
                  </a:cubicBezTo>
                  <a:cubicBezTo>
                    <a:pt x="13890" y="6517"/>
                    <a:pt x="13786" y="6075"/>
                    <a:pt x="13708" y="5660"/>
                  </a:cubicBezTo>
                  <a:cubicBezTo>
                    <a:pt x="13526" y="4803"/>
                    <a:pt x="13422" y="3921"/>
                    <a:pt x="13344" y="3064"/>
                  </a:cubicBezTo>
                  <a:lnTo>
                    <a:pt x="13344" y="3090"/>
                  </a:lnTo>
                  <a:cubicBezTo>
                    <a:pt x="13319" y="2467"/>
                    <a:pt x="13293" y="1844"/>
                    <a:pt x="13293" y="1221"/>
                  </a:cubicBezTo>
                  <a:cubicBezTo>
                    <a:pt x="13293" y="1169"/>
                    <a:pt x="13241" y="1143"/>
                    <a:pt x="13215" y="1143"/>
                  </a:cubicBezTo>
                  <a:cubicBezTo>
                    <a:pt x="13163" y="1143"/>
                    <a:pt x="13111" y="1169"/>
                    <a:pt x="13111" y="1221"/>
                  </a:cubicBezTo>
                  <a:cubicBezTo>
                    <a:pt x="13111" y="2727"/>
                    <a:pt x="13215" y="4232"/>
                    <a:pt x="13422" y="5712"/>
                  </a:cubicBezTo>
                  <a:cubicBezTo>
                    <a:pt x="13604" y="7296"/>
                    <a:pt x="14045" y="8827"/>
                    <a:pt x="14720" y="10281"/>
                  </a:cubicBezTo>
                  <a:cubicBezTo>
                    <a:pt x="14798" y="10489"/>
                    <a:pt x="14928" y="10696"/>
                    <a:pt x="15032" y="10878"/>
                  </a:cubicBezTo>
                  <a:cubicBezTo>
                    <a:pt x="13474" y="9918"/>
                    <a:pt x="11891" y="8931"/>
                    <a:pt x="10333" y="7997"/>
                  </a:cubicBezTo>
                  <a:lnTo>
                    <a:pt x="10203" y="7919"/>
                  </a:lnTo>
                  <a:cubicBezTo>
                    <a:pt x="10022" y="7737"/>
                    <a:pt x="9866" y="7555"/>
                    <a:pt x="9684" y="7348"/>
                  </a:cubicBezTo>
                  <a:cubicBezTo>
                    <a:pt x="9528" y="7166"/>
                    <a:pt x="9372" y="6958"/>
                    <a:pt x="9217" y="6750"/>
                  </a:cubicBezTo>
                  <a:cubicBezTo>
                    <a:pt x="8957" y="6335"/>
                    <a:pt x="8698" y="5894"/>
                    <a:pt x="8464" y="5452"/>
                  </a:cubicBezTo>
                  <a:cubicBezTo>
                    <a:pt x="8230" y="4985"/>
                    <a:pt x="8049" y="4492"/>
                    <a:pt x="7867" y="3999"/>
                  </a:cubicBezTo>
                  <a:lnTo>
                    <a:pt x="7867" y="3947"/>
                  </a:lnTo>
                  <a:cubicBezTo>
                    <a:pt x="7763" y="3661"/>
                    <a:pt x="7659" y="3350"/>
                    <a:pt x="7555" y="3038"/>
                  </a:cubicBezTo>
                  <a:cubicBezTo>
                    <a:pt x="7451" y="2701"/>
                    <a:pt x="7348" y="2389"/>
                    <a:pt x="7270" y="2052"/>
                  </a:cubicBezTo>
                  <a:cubicBezTo>
                    <a:pt x="7192" y="1714"/>
                    <a:pt x="7114" y="1403"/>
                    <a:pt x="7062" y="1065"/>
                  </a:cubicBezTo>
                  <a:cubicBezTo>
                    <a:pt x="6984" y="754"/>
                    <a:pt x="6932" y="416"/>
                    <a:pt x="6880" y="105"/>
                  </a:cubicBezTo>
                  <a:cubicBezTo>
                    <a:pt x="6854" y="53"/>
                    <a:pt x="6828" y="27"/>
                    <a:pt x="677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sp>
        <p:nvSpPr>
          <p:cNvPr id="243" name="Google Shape;243;p15"/>
          <p:cNvSpPr txBox="1">
            <a:spLocks noGrp="1"/>
          </p:cNvSpPr>
          <p:nvPr>
            <p:ph type="title"/>
          </p:nvPr>
        </p:nvSpPr>
        <p:spPr>
          <a:xfrm>
            <a:off x="2787534" y="4419867"/>
            <a:ext cx="8123901" cy="945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333"/>
            </a:lvl1pPr>
            <a:lvl2pPr lvl="1" algn="ctr" rtl="0">
              <a:spcBef>
                <a:spcPts val="0"/>
              </a:spcBef>
              <a:spcAft>
                <a:spcPts val="0"/>
              </a:spcAft>
              <a:buSzPts val="3000"/>
              <a:buNone/>
              <a:defRPr sz="5333"/>
            </a:lvl2pPr>
            <a:lvl3pPr lvl="2" algn="ctr" rtl="0">
              <a:spcBef>
                <a:spcPts val="0"/>
              </a:spcBef>
              <a:spcAft>
                <a:spcPts val="0"/>
              </a:spcAft>
              <a:buSzPts val="3000"/>
              <a:buNone/>
              <a:defRPr sz="5333"/>
            </a:lvl3pPr>
            <a:lvl4pPr lvl="3" algn="ctr" rtl="0">
              <a:spcBef>
                <a:spcPts val="0"/>
              </a:spcBef>
              <a:spcAft>
                <a:spcPts val="0"/>
              </a:spcAft>
              <a:buSzPts val="3000"/>
              <a:buNone/>
              <a:defRPr sz="5333"/>
            </a:lvl4pPr>
            <a:lvl5pPr lvl="4" algn="ctr" rtl="0">
              <a:spcBef>
                <a:spcPts val="0"/>
              </a:spcBef>
              <a:spcAft>
                <a:spcPts val="0"/>
              </a:spcAft>
              <a:buSzPts val="3000"/>
              <a:buNone/>
              <a:defRPr sz="5333"/>
            </a:lvl5pPr>
            <a:lvl6pPr lvl="5" algn="ctr" rtl="0">
              <a:spcBef>
                <a:spcPts val="0"/>
              </a:spcBef>
              <a:spcAft>
                <a:spcPts val="0"/>
              </a:spcAft>
              <a:buSzPts val="3000"/>
              <a:buNone/>
              <a:defRPr sz="5333"/>
            </a:lvl6pPr>
            <a:lvl7pPr lvl="6" algn="ctr" rtl="0">
              <a:spcBef>
                <a:spcPts val="0"/>
              </a:spcBef>
              <a:spcAft>
                <a:spcPts val="0"/>
              </a:spcAft>
              <a:buSzPts val="3000"/>
              <a:buNone/>
              <a:defRPr sz="5333"/>
            </a:lvl7pPr>
            <a:lvl8pPr lvl="7" algn="ctr" rtl="0">
              <a:spcBef>
                <a:spcPts val="0"/>
              </a:spcBef>
              <a:spcAft>
                <a:spcPts val="0"/>
              </a:spcAft>
              <a:buSzPts val="3000"/>
              <a:buNone/>
              <a:defRPr sz="5333"/>
            </a:lvl8pPr>
            <a:lvl9pPr lvl="8" algn="ctr" rtl="0">
              <a:spcBef>
                <a:spcPts val="0"/>
              </a:spcBef>
              <a:spcAft>
                <a:spcPts val="0"/>
              </a:spcAft>
              <a:buSzPts val="3000"/>
              <a:buNone/>
              <a:defRPr sz="5333"/>
            </a:lvl9pPr>
          </a:lstStyle>
          <a:p>
            <a:endParaRPr/>
          </a:p>
        </p:txBody>
      </p:sp>
      <p:sp>
        <p:nvSpPr>
          <p:cNvPr id="244" name="Google Shape;244;p15"/>
          <p:cNvSpPr txBox="1">
            <a:spLocks noGrp="1"/>
          </p:cNvSpPr>
          <p:nvPr>
            <p:ph type="subTitle" idx="1"/>
          </p:nvPr>
        </p:nvSpPr>
        <p:spPr>
          <a:xfrm>
            <a:off x="2731152" y="1570311"/>
            <a:ext cx="10570203" cy="3093867"/>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None/>
              <a:defRPr sz="4444"/>
            </a:lvl1pPr>
            <a:lvl2pPr lvl="1" algn="ctr" rtl="0">
              <a:lnSpc>
                <a:spcPct val="100000"/>
              </a:lnSpc>
              <a:spcBef>
                <a:spcPts val="0"/>
              </a:spcBef>
              <a:spcAft>
                <a:spcPts val="0"/>
              </a:spcAft>
              <a:buSzPts val="2500"/>
              <a:buNone/>
              <a:defRPr sz="4444"/>
            </a:lvl2pPr>
            <a:lvl3pPr lvl="2" algn="ctr" rtl="0">
              <a:lnSpc>
                <a:spcPct val="100000"/>
              </a:lnSpc>
              <a:spcBef>
                <a:spcPts val="0"/>
              </a:spcBef>
              <a:spcAft>
                <a:spcPts val="0"/>
              </a:spcAft>
              <a:buSzPts val="2500"/>
              <a:buNone/>
              <a:defRPr sz="4444"/>
            </a:lvl3pPr>
            <a:lvl4pPr lvl="3" algn="ctr" rtl="0">
              <a:lnSpc>
                <a:spcPct val="100000"/>
              </a:lnSpc>
              <a:spcBef>
                <a:spcPts val="0"/>
              </a:spcBef>
              <a:spcAft>
                <a:spcPts val="0"/>
              </a:spcAft>
              <a:buSzPts val="2500"/>
              <a:buNone/>
              <a:defRPr sz="4444"/>
            </a:lvl4pPr>
            <a:lvl5pPr lvl="4" algn="ctr" rtl="0">
              <a:lnSpc>
                <a:spcPct val="100000"/>
              </a:lnSpc>
              <a:spcBef>
                <a:spcPts val="0"/>
              </a:spcBef>
              <a:spcAft>
                <a:spcPts val="0"/>
              </a:spcAft>
              <a:buSzPts val="2500"/>
              <a:buNone/>
              <a:defRPr sz="4444"/>
            </a:lvl5pPr>
            <a:lvl6pPr lvl="5" algn="ctr" rtl="0">
              <a:lnSpc>
                <a:spcPct val="100000"/>
              </a:lnSpc>
              <a:spcBef>
                <a:spcPts val="0"/>
              </a:spcBef>
              <a:spcAft>
                <a:spcPts val="0"/>
              </a:spcAft>
              <a:buSzPts val="2500"/>
              <a:buNone/>
              <a:defRPr sz="4444"/>
            </a:lvl6pPr>
            <a:lvl7pPr lvl="6" algn="ctr" rtl="0">
              <a:lnSpc>
                <a:spcPct val="100000"/>
              </a:lnSpc>
              <a:spcBef>
                <a:spcPts val="0"/>
              </a:spcBef>
              <a:spcAft>
                <a:spcPts val="0"/>
              </a:spcAft>
              <a:buSzPts val="2500"/>
              <a:buNone/>
              <a:defRPr sz="4444"/>
            </a:lvl7pPr>
            <a:lvl8pPr lvl="7" algn="ctr" rtl="0">
              <a:lnSpc>
                <a:spcPct val="100000"/>
              </a:lnSpc>
              <a:spcBef>
                <a:spcPts val="0"/>
              </a:spcBef>
              <a:spcAft>
                <a:spcPts val="0"/>
              </a:spcAft>
              <a:buSzPts val="2500"/>
              <a:buNone/>
              <a:defRPr sz="4444"/>
            </a:lvl8pPr>
            <a:lvl9pPr lvl="8" algn="ctr" rtl="0">
              <a:lnSpc>
                <a:spcPct val="100000"/>
              </a:lnSpc>
              <a:spcBef>
                <a:spcPts val="0"/>
              </a:spcBef>
              <a:spcAft>
                <a:spcPts val="0"/>
              </a:spcAft>
              <a:buSzPts val="2500"/>
              <a:buNone/>
              <a:defRPr sz="4444"/>
            </a:lvl9pPr>
          </a:lstStyle>
          <a:p>
            <a:endParaRPr/>
          </a:p>
        </p:txBody>
      </p:sp>
      <p:grpSp>
        <p:nvGrpSpPr>
          <p:cNvPr id="245" name="Google Shape;245;p15"/>
          <p:cNvGrpSpPr/>
          <p:nvPr/>
        </p:nvGrpSpPr>
        <p:grpSpPr>
          <a:xfrm>
            <a:off x="14099079" y="3958230"/>
            <a:ext cx="1193512" cy="779599"/>
            <a:chOff x="7555450" y="377766"/>
            <a:chExt cx="670499" cy="438524"/>
          </a:xfrm>
        </p:grpSpPr>
        <p:sp>
          <p:nvSpPr>
            <p:cNvPr id="246" name="Google Shape;246;p15"/>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47" name="Google Shape;247;p15"/>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48" name="Google Shape;248;p15"/>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321455345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96"/>
        <p:cNvGrpSpPr/>
        <p:nvPr/>
      </p:nvGrpSpPr>
      <p:grpSpPr>
        <a:xfrm>
          <a:off x="0" y="0"/>
          <a:ext cx="0" cy="0"/>
          <a:chOff x="0" y="0"/>
          <a:chExt cx="0" cy="0"/>
        </a:xfrm>
      </p:grpSpPr>
      <p:sp>
        <p:nvSpPr>
          <p:cNvPr id="297" name="Google Shape;297;p20"/>
          <p:cNvSpPr/>
          <p:nvPr/>
        </p:nvSpPr>
        <p:spPr>
          <a:xfrm flipH="1">
            <a:off x="-5467717" y="2185929"/>
            <a:ext cx="24609482" cy="8298555"/>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62533" tIns="162533" rIns="162533" bIns="162533"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98" name="Google Shape;298;p20"/>
          <p:cNvSpPr/>
          <p:nvPr/>
        </p:nvSpPr>
        <p:spPr>
          <a:xfrm>
            <a:off x="-1454289" y="5321556"/>
            <a:ext cx="19469619" cy="6252864"/>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62533" tIns="162533" rIns="162533" bIns="162533"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99" name="Google Shape;299;p20"/>
          <p:cNvSpPr txBox="1">
            <a:spLocks noGrp="1"/>
          </p:cNvSpPr>
          <p:nvPr>
            <p:ph type="subTitle" idx="1"/>
          </p:nvPr>
        </p:nvSpPr>
        <p:spPr>
          <a:xfrm>
            <a:off x="2374254" y="6262933"/>
            <a:ext cx="5175629" cy="7242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A3376C"/>
              </a:buClr>
              <a:buSzPts val="2400"/>
              <a:buFont typeface="Fredoka One"/>
              <a:buNone/>
              <a:defRPr sz="4267">
                <a:solidFill>
                  <a:schemeClr val="lt2"/>
                </a:solidFill>
                <a:latin typeface="Fredoka One"/>
                <a:ea typeface="Fredoka One"/>
                <a:cs typeface="Fredoka One"/>
                <a:sym typeface="Fredoka One"/>
              </a:defRPr>
            </a:lvl1pPr>
            <a:lvl2pPr lvl="1" algn="ctr" rtl="0">
              <a:lnSpc>
                <a:spcPct val="100000"/>
              </a:lnSpc>
              <a:spcBef>
                <a:spcPts val="0"/>
              </a:spcBef>
              <a:spcAft>
                <a:spcPts val="0"/>
              </a:spcAft>
              <a:buClr>
                <a:srgbClr val="A3376C"/>
              </a:buClr>
              <a:buSzPts val="2400"/>
              <a:buFont typeface="Fredoka One"/>
              <a:buNone/>
              <a:defRPr sz="4267">
                <a:solidFill>
                  <a:srgbClr val="A3376C"/>
                </a:solidFill>
                <a:latin typeface="Fredoka One"/>
                <a:ea typeface="Fredoka One"/>
                <a:cs typeface="Fredoka One"/>
                <a:sym typeface="Fredoka One"/>
              </a:defRPr>
            </a:lvl2pPr>
            <a:lvl3pPr lvl="2" algn="ctr" rtl="0">
              <a:lnSpc>
                <a:spcPct val="100000"/>
              </a:lnSpc>
              <a:spcBef>
                <a:spcPts val="0"/>
              </a:spcBef>
              <a:spcAft>
                <a:spcPts val="0"/>
              </a:spcAft>
              <a:buClr>
                <a:srgbClr val="A3376C"/>
              </a:buClr>
              <a:buSzPts val="2400"/>
              <a:buFont typeface="Fredoka One"/>
              <a:buNone/>
              <a:defRPr sz="4267">
                <a:solidFill>
                  <a:srgbClr val="A3376C"/>
                </a:solidFill>
                <a:latin typeface="Fredoka One"/>
                <a:ea typeface="Fredoka One"/>
                <a:cs typeface="Fredoka One"/>
                <a:sym typeface="Fredoka One"/>
              </a:defRPr>
            </a:lvl3pPr>
            <a:lvl4pPr lvl="3" algn="ctr" rtl="0">
              <a:lnSpc>
                <a:spcPct val="100000"/>
              </a:lnSpc>
              <a:spcBef>
                <a:spcPts val="0"/>
              </a:spcBef>
              <a:spcAft>
                <a:spcPts val="0"/>
              </a:spcAft>
              <a:buClr>
                <a:srgbClr val="A3376C"/>
              </a:buClr>
              <a:buSzPts val="2400"/>
              <a:buFont typeface="Fredoka One"/>
              <a:buNone/>
              <a:defRPr sz="4267">
                <a:solidFill>
                  <a:srgbClr val="A3376C"/>
                </a:solidFill>
                <a:latin typeface="Fredoka One"/>
                <a:ea typeface="Fredoka One"/>
                <a:cs typeface="Fredoka One"/>
                <a:sym typeface="Fredoka One"/>
              </a:defRPr>
            </a:lvl4pPr>
            <a:lvl5pPr lvl="4" algn="ctr" rtl="0">
              <a:lnSpc>
                <a:spcPct val="100000"/>
              </a:lnSpc>
              <a:spcBef>
                <a:spcPts val="0"/>
              </a:spcBef>
              <a:spcAft>
                <a:spcPts val="0"/>
              </a:spcAft>
              <a:buClr>
                <a:srgbClr val="A3376C"/>
              </a:buClr>
              <a:buSzPts val="2400"/>
              <a:buFont typeface="Fredoka One"/>
              <a:buNone/>
              <a:defRPr sz="4267">
                <a:solidFill>
                  <a:srgbClr val="A3376C"/>
                </a:solidFill>
                <a:latin typeface="Fredoka One"/>
                <a:ea typeface="Fredoka One"/>
                <a:cs typeface="Fredoka One"/>
                <a:sym typeface="Fredoka One"/>
              </a:defRPr>
            </a:lvl5pPr>
            <a:lvl6pPr lvl="5" algn="ctr" rtl="0">
              <a:lnSpc>
                <a:spcPct val="100000"/>
              </a:lnSpc>
              <a:spcBef>
                <a:spcPts val="0"/>
              </a:spcBef>
              <a:spcAft>
                <a:spcPts val="0"/>
              </a:spcAft>
              <a:buClr>
                <a:srgbClr val="A3376C"/>
              </a:buClr>
              <a:buSzPts val="2400"/>
              <a:buFont typeface="Fredoka One"/>
              <a:buNone/>
              <a:defRPr sz="4267">
                <a:solidFill>
                  <a:srgbClr val="A3376C"/>
                </a:solidFill>
                <a:latin typeface="Fredoka One"/>
                <a:ea typeface="Fredoka One"/>
                <a:cs typeface="Fredoka One"/>
                <a:sym typeface="Fredoka One"/>
              </a:defRPr>
            </a:lvl6pPr>
            <a:lvl7pPr lvl="6" algn="ctr" rtl="0">
              <a:lnSpc>
                <a:spcPct val="100000"/>
              </a:lnSpc>
              <a:spcBef>
                <a:spcPts val="0"/>
              </a:spcBef>
              <a:spcAft>
                <a:spcPts val="0"/>
              </a:spcAft>
              <a:buClr>
                <a:srgbClr val="A3376C"/>
              </a:buClr>
              <a:buSzPts val="2400"/>
              <a:buFont typeface="Fredoka One"/>
              <a:buNone/>
              <a:defRPr sz="4267">
                <a:solidFill>
                  <a:srgbClr val="A3376C"/>
                </a:solidFill>
                <a:latin typeface="Fredoka One"/>
                <a:ea typeface="Fredoka One"/>
                <a:cs typeface="Fredoka One"/>
                <a:sym typeface="Fredoka One"/>
              </a:defRPr>
            </a:lvl7pPr>
            <a:lvl8pPr lvl="7" algn="ctr" rtl="0">
              <a:lnSpc>
                <a:spcPct val="100000"/>
              </a:lnSpc>
              <a:spcBef>
                <a:spcPts val="0"/>
              </a:spcBef>
              <a:spcAft>
                <a:spcPts val="0"/>
              </a:spcAft>
              <a:buClr>
                <a:srgbClr val="A3376C"/>
              </a:buClr>
              <a:buSzPts val="2400"/>
              <a:buFont typeface="Fredoka One"/>
              <a:buNone/>
              <a:defRPr sz="4267">
                <a:solidFill>
                  <a:srgbClr val="A3376C"/>
                </a:solidFill>
                <a:latin typeface="Fredoka One"/>
                <a:ea typeface="Fredoka One"/>
                <a:cs typeface="Fredoka One"/>
                <a:sym typeface="Fredoka One"/>
              </a:defRPr>
            </a:lvl8pPr>
            <a:lvl9pPr lvl="8" algn="ctr" rtl="0">
              <a:lnSpc>
                <a:spcPct val="100000"/>
              </a:lnSpc>
              <a:spcBef>
                <a:spcPts val="0"/>
              </a:spcBef>
              <a:spcAft>
                <a:spcPts val="0"/>
              </a:spcAft>
              <a:buClr>
                <a:srgbClr val="A3376C"/>
              </a:buClr>
              <a:buSzPts val="2400"/>
              <a:buFont typeface="Fredoka One"/>
              <a:buNone/>
              <a:defRPr sz="4267">
                <a:solidFill>
                  <a:srgbClr val="A3376C"/>
                </a:solidFill>
                <a:latin typeface="Fredoka One"/>
                <a:ea typeface="Fredoka One"/>
                <a:cs typeface="Fredoka One"/>
                <a:sym typeface="Fredoka One"/>
              </a:defRPr>
            </a:lvl9pPr>
          </a:lstStyle>
          <a:p>
            <a:endParaRPr/>
          </a:p>
        </p:txBody>
      </p:sp>
      <p:sp>
        <p:nvSpPr>
          <p:cNvPr id="300" name="Google Shape;300;p20"/>
          <p:cNvSpPr txBox="1">
            <a:spLocks noGrp="1"/>
          </p:cNvSpPr>
          <p:nvPr>
            <p:ph type="subTitle" idx="2"/>
          </p:nvPr>
        </p:nvSpPr>
        <p:spPr>
          <a:xfrm>
            <a:off x="8608782" y="5856623"/>
            <a:ext cx="5175629" cy="7242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A3376C"/>
              </a:buClr>
              <a:buSzPts val="2400"/>
              <a:buFont typeface="Fredoka One"/>
              <a:buNone/>
              <a:defRPr sz="4267">
                <a:solidFill>
                  <a:srgbClr val="A3376C"/>
                </a:solidFill>
                <a:latin typeface="Fredoka One"/>
                <a:ea typeface="Fredoka One"/>
                <a:cs typeface="Fredoka One"/>
                <a:sym typeface="Fredoka One"/>
              </a:defRPr>
            </a:lvl1pPr>
            <a:lvl2pPr lvl="1" algn="ctr" rtl="0">
              <a:lnSpc>
                <a:spcPct val="100000"/>
              </a:lnSpc>
              <a:spcBef>
                <a:spcPts val="0"/>
              </a:spcBef>
              <a:spcAft>
                <a:spcPts val="0"/>
              </a:spcAft>
              <a:buClr>
                <a:srgbClr val="A3376C"/>
              </a:buClr>
              <a:buSzPts val="2400"/>
              <a:buFont typeface="Fredoka One"/>
              <a:buNone/>
              <a:defRPr sz="4267">
                <a:solidFill>
                  <a:srgbClr val="A3376C"/>
                </a:solidFill>
                <a:latin typeface="Fredoka One"/>
                <a:ea typeface="Fredoka One"/>
                <a:cs typeface="Fredoka One"/>
                <a:sym typeface="Fredoka One"/>
              </a:defRPr>
            </a:lvl2pPr>
            <a:lvl3pPr lvl="2" algn="ctr" rtl="0">
              <a:lnSpc>
                <a:spcPct val="100000"/>
              </a:lnSpc>
              <a:spcBef>
                <a:spcPts val="0"/>
              </a:spcBef>
              <a:spcAft>
                <a:spcPts val="0"/>
              </a:spcAft>
              <a:buClr>
                <a:srgbClr val="A3376C"/>
              </a:buClr>
              <a:buSzPts val="2400"/>
              <a:buFont typeface="Fredoka One"/>
              <a:buNone/>
              <a:defRPr sz="4267">
                <a:solidFill>
                  <a:srgbClr val="A3376C"/>
                </a:solidFill>
                <a:latin typeface="Fredoka One"/>
                <a:ea typeface="Fredoka One"/>
                <a:cs typeface="Fredoka One"/>
                <a:sym typeface="Fredoka One"/>
              </a:defRPr>
            </a:lvl3pPr>
            <a:lvl4pPr lvl="3" algn="ctr" rtl="0">
              <a:lnSpc>
                <a:spcPct val="100000"/>
              </a:lnSpc>
              <a:spcBef>
                <a:spcPts val="0"/>
              </a:spcBef>
              <a:spcAft>
                <a:spcPts val="0"/>
              </a:spcAft>
              <a:buClr>
                <a:srgbClr val="A3376C"/>
              </a:buClr>
              <a:buSzPts val="2400"/>
              <a:buFont typeface="Fredoka One"/>
              <a:buNone/>
              <a:defRPr sz="4267">
                <a:solidFill>
                  <a:srgbClr val="A3376C"/>
                </a:solidFill>
                <a:latin typeface="Fredoka One"/>
                <a:ea typeface="Fredoka One"/>
                <a:cs typeface="Fredoka One"/>
                <a:sym typeface="Fredoka One"/>
              </a:defRPr>
            </a:lvl4pPr>
            <a:lvl5pPr lvl="4" algn="ctr" rtl="0">
              <a:lnSpc>
                <a:spcPct val="100000"/>
              </a:lnSpc>
              <a:spcBef>
                <a:spcPts val="0"/>
              </a:spcBef>
              <a:spcAft>
                <a:spcPts val="0"/>
              </a:spcAft>
              <a:buClr>
                <a:srgbClr val="A3376C"/>
              </a:buClr>
              <a:buSzPts val="2400"/>
              <a:buFont typeface="Fredoka One"/>
              <a:buNone/>
              <a:defRPr sz="4267">
                <a:solidFill>
                  <a:srgbClr val="A3376C"/>
                </a:solidFill>
                <a:latin typeface="Fredoka One"/>
                <a:ea typeface="Fredoka One"/>
                <a:cs typeface="Fredoka One"/>
                <a:sym typeface="Fredoka One"/>
              </a:defRPr>
            </a:lvl5pPr>
            <a:lvl6pPr lvl="5" algn="ctr" rtl="0">
              <a:lnSpc>
                <a:spcPct val="100000"/>
              </a:lnSpc>
              <a:spcBef>
                <a:spcPts val="0"/>
              </a:spcBef>
              <a:spcAft>
                <a:spcPts val="0"/>
              </a:spcAft>
              <a:buClr>
                <a:srgbClr val="A3376C"/>
              </a:buClr>
              <a:buSzPts val="2400"/>
              <a:buFont typeface="Fredoka One"/>
              <a:buNone/>
              <a:defRPr sz="4267">
                <a:solidFill>
                  <a:srgbClr val="A3376C"/>
                </a:solidFill>
                <a:latin typeface="Fredoka One"/>
                <a:ea typeface="Fredoka One"/>
                <a:cs typeface="Fredoka One"/>
                <a:sym typeface="Fredoka One"/>
              </a:defRPr>
            </a:lvl6pPr>
            <a:lvl7pPr lvl="6" algn="ctr" rtl="0">
              <a:lnSpc>
                <a:spcPct val="100000"/>
              </a:lnSpc>
              <a:spcBef>
                <a:spcPts val="0"/>
              </a:spcBef>
              <a:spcAft>
                <a:spcPts val="0"/>
              </a:spcAft>
              <a:buClr>
                <a:srgbClr val="A3376C"/>
              </a:buClr>
              <a:buSzPts val="2400"/>
              <a:buFont typeface="Fredoka One"/>
              <a:buNone/>
              <a:defRPr sz="4267">
                <a:solidFill>
                  <a:srgbClr val="A3376C"/>
                </a:solidFill>
                <a:latin typeface="Fredoka One"/>
                <a:ea typeface="Fredoka One"/>
                <a:cs typeface="Fredoka One"/>
                <a:sym typeface="Fredoka One"/>
              </a:defRPr>
            </a:lvl7pPr>
            <a:lvl8pPr lvl="7" algn="ctr" rtl="0">
              <a:lnSpc>
                <a:spcPct val="100000"/>
              </a:lnSpc>
              <a:spcBef>
                <a:spcPts val="0"/>
              </a:spcBef>
              <a:spcAft>
                <a:spcPts val="0"/>
              </a:spcAft>
              <a:buClr>
                <a:srgbClr val="A3376C"/>
              </a:buClr>
              <a:buSzPts val="2400"/>
              <a:buFont typeface="Fredoka One"/>
              <a:buNone/>
              <a:defRPr sz="4267">
                <a:solidFill>
                  <a:srgbClr val="A3376C"/>
                </a:solidFill>
                <a:latin typeface="Fredoka One"/>
                <a:ea typeface="Fredoka One"/>
                <a:cs typeface="Fredoka One"/>
                <a:sym typeface="Fredoka One"/>
              </a:defRPr>
            </a:lvl8pPr>
            <a:lvl9pPr lvl="8" algn="ctr" rtl="0">
              <a:lnSpc>
                <a:spcPct val="100000"/>
              </a:lnSpc>
              <a:spcBef>
                <a:spcPts val="0"/>
              </a:spcBef>
              <a:spcAft>
                <a:spcPts val="0"/>
              </a:spcAft>
              <a:buClr>
                <a:srgbClr val="A3376C"/>
              </a:buClr>
              <a:buSzPts val="2400"/>
              <a:buFont typeface="Fredoka One"/>
              <a:buNone/>
              <a:defRPr sz="4267">
                <a:solidFill>
                  <a:srgbClr val="A3376C"/>
                </a:solidFill>
                <a:latin typeface="Fredoka One"/>
                <a:ea typeface="Fredoka One"/>
                <a:cs typeface="Fredoka One"/>
                <a:sym typeface="Fredoka One"/>
              </a:defRPr>
            </a:lvl9pPr>
          </a:lstStyle>
          <a:p>
            <a:endParaRPr/>
          </a:p>
        </p:txBody>
      </p:sp>
      <p:sp>
        <p:nvSpPr>
          <p:cNvPr id="301" name="Google Shape;301;p20"/>
          <p:cNvSpPr txBox="1">
            <a:spLocks noGrp="1"/>
          </p:cNvSpPr>
          <p:nvPr>
            <p:ph type="subTitle" idx="3"/>
          </p:nvPr>
        </p:nvSpPr>
        <p:spPr>
          <a:xfrm>
            <a:off x="2374254" y="6947111"/>
            <a:ext cx="5175629" cy="1018133"/>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44"/>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2" name="Google Shape;302;p20"/>
          <p:cNvSpPr txBox="1">
            <a:spLocks noGrp="1"/>
          </p:cNvSpPr>
          <p:nvPr>
            <p:ph type="subTitle" idx="4"/>
          </p:nvPr>
        </p:nvSpPr>
        <p:spPr>
          <a:xfrm>
            <a:off x="8608782" y="6540711"/>
            <a:ext cx="5175629" cy="1018133"/>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44"/>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3" name="Google Shape;303;p20"/>
          <p:cNvSpPr txBox="1">
            <a:spLocks noGrp="1"/>
          </p:cNvSpPr>
          <p:nvPr>
            <p:ph type="title"/>
          </p:nvPr>
        </p:nvSpPr>
        <p:spPr>
          <a:xfrm>
            <a:off x="1281625" y="959104"/>
            <a:ext cx="13713388" cy="10181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04" name="Google Shape;304;p20"/>
          <p:cNvSpPr/>
          <p:nvPr/>
        </p:nvSpPr>
        <p:spPr>
          <a:xfrm>
            <a:off x="510158" y="4332179"/>
            <a:ext cx="2108811" cy="632752"/>
          </a:xfrm>
          <a:custGeom>
            <a:avLst/>
            <a:gdLst/>
            <a:ahLst/>
            <a:cxnLst/>
            <a:rect l="l" t="t" r="r" b="b"/>
            <a:pathLst>
              <a:path w="9949" h="2989" extrusionOk="0">
                <a:moveTo>
                  <a:pt x="8508" y="2009"/>
                </a:moveTo>
                <a:cubicBezTo>
                  <a:pt x="8508" y="2009"/>
                  <a:pt x="8527" y="2009"/>
                  <a:pt x="8527" y="2028"/>
                </a:cubicBezTo>
                <a:cubicBezTo>
                  <a:pt x="8527" y="2009"/>
                  <a:pt x="8527" y="2009"/>
                  <a:pt x="8508" y="2009"/>
                </a:cubicBezTo>
                <a:close/>
                <a:moveTo>
                  <a:pt x="4425" y="1"/>
                </a:moveTo>
                <a:cubicBezTo>
                  <a:pt x="4386" y="1"/>
                  <a:pt x="4354" y="5"/>
                  <a:pt x="4322" y="12"/>
                </a:cubicBezTo>
                <a:cubicBezTo>
                  <a:pt x="4187" y="50"/>
                  <a:pt x="4033" y="88"/>
                  <a:pt x="3899" y="127"/>
                </a:cubicBezTo>
                <a:cubicBezTo>
                  <a:pt x="3438" y="300"/>
                  <a:pt x="3035" y="588"/>
                  <a:pt x="2670" y="933"/>
                </a:cubicBezTo>
                <a:cubicBezTo>
                  <a:pt x="2478" y="1125"/>
                  <a:pt x="2286" y="1337"/>
                  <a:pt x="2152" y="1548"/>
                </a:cubicBezTo>
                <a:lnTo>
                  <a:pt x="1921" y="1913"/>
                </a:lnTo>
                <a:cubicBezTo>
                  <a:pt x="1902" y="1990"/>
                  <a:pt x="1863" y="2028"/>
                  <a:pt x="1825" y="2105"/>
                </a:cubicBezTo>
                <a:cubicBezTo>
                  <a:pt x="1710" y="1894"/>
                  <a:pt x="1575" y="1721"/>
                  <a:pt x="1345" y="1605"/>
                </a:cubicBezTo>
                <a:cubicBezTo>
                  <a:pt x="1236" y="1529"/>
                  <a:pt x="1114" y="1496"/>
                  <a:pt x="990" y="1496"/>
                </a:cubicBezTo>
                <a:cubicBezTo>
                  <a:pt x="897" y="1496"/>
                  <a:pt x="802" y="1515"/>
                  <a:pt x="711" y="1548"/>
                </a:cubicBezTo>
                <a:cubicBezTo>
                  <a:pt x="481" y="1625"/>
                  <a:pt x="289" y="1817"/>
                  <a:pt x="193" y="2009"/>
                </a:cubicBezTo>
                <a:cubicBezTo>
                  <a:pt x="58" y="2278"/>
                  <a:pt x="1" y="2604"/>
                  <a:pt x="58" y="2911"/>
                </a:cubicBezTo>
                <a:cubicBezTo>
                  <a:pt x="58" y="2969"/>
                  <a:pt x="78" y="2988"/>
                  <a:pt x="135" y="2988"/>
                </a:cubicBezTo>
                <a:cubicBezTo>
                  <a:pt x="154" y="2988"/>
                  <a:pt x="193" y="2969"/>
                  <a:pt x="193" y="2911"/>
                </a:cubicBezTo>
                <a:cubicBezTo>
                  <a:pt x="174" y="2777"/>
                  <a:pt x="174" y="2662"/>
                  <a:pt x="193" y="2508"/>
                </a:cubicBezTo>
                <a:lnTo>
                  <a:pt x="193" y="2527"/>
                </a:lnTo>
                <a:cubicBezTo>
                  <a:pt x="231" y="2412"/>
                  <a:pt x="250" y="2297"/>
                  <a:pt x="289" y="2201"/>
                </a:cubicBezTo>
                <a:lnTo>
                  <a:pt x="289" y="2220"/>
                </a:lnTo>
                <a:cubicBezTo>
                  <a:pt x="346" y="2124"/>
                  <a:pt x="366" y="2047"/>
                  <a:pt x="442" y="1990"/>
                </a:cubicBezTo>
                <a:lnTo>
                  <a:pt x="577" y="1836"/>
                </a:lnTo>
                <a:cubicBezTo>
                  <a:pt x="634" y="1798"/>
                  <a:pt x="673" y="1759"/>
                  <a:pt x="750" y="1740"/>
                </a:cubicBezTo>
                <a:cubicBezTo>
                  <a:pt x="807" y="1721"/>
                  <a:pt x="846" y="1721"/>
                  <a:pt x="922" y="1701"/>
                </a:cubicBezTo>
                <a:lnTo>
                  <a:pt x="1095" y="1701"/>
                </a:lnTo>
                <a:cubicBezTo>
                  <a:pt x="1134" y="1701"/>
                  <a:pt x="1211" y="1721"/>
                  <a:pt x="1249" y="1740"/>
                </a:cubicBezTo>
                <a:cubicBezTo>
                  <a:pt x="1307" y="1759"/>
                  <a:pt x="1345" y="1798"/>
                  <a:pt x="1403" y="1836"/>
                </a:cubicBezTo>
                <a:cubicBezTo>
                  <a:pt x="1479" y="1894"/>
                  <a:pt x="1537" y="1951"/>
                  <a:pt x="1595" y="2028"/>
                </a:cubicBezTo>
                <a:cubicBezTo>
                  <a:pt x="1671" y="2143"/>
                  <a:pt x="1729" y="2239"/>
                  <a:pt x="1787" y="2393"/>
                </a:cubicBezTo>
                <a:lnTo>
                  <a:pt x="1787" y="2412"/>
                </a:lnTo>
                <a:cubicBezTo>
                  <a:pt x="1806" y="2431"/>
                  <a:pt x="1806" y="2470"/>
                  <a:pt x="1863" y="2489"/>
                </a:cubicBezTo>
                <a:cubicBezTo>
                  <a:pt x="1902" y="2489"/>
                  <a:pt x="1959" y="2489"/>
                  <a:pt x="1979" y="2431"/>
                </a:cubicBezTo>
                <a:cubicBezTo>
                  <a:pt x="2056" y="2297"/>
                  <a:pt x="2113" y="2182"/>
                  <a:pt x="2190" y="2028"/>
                </a:cubicBezTo>
                <a:cubicBezTo>
                  <a:pt x="2267" y="1913"/>
                  <a:pt x="2344" y="1798"/>
                  <a:pt x="2440" y="1663"/>
                </a:cubicBezTo>
                <a:cubicBezTo>
                  <a:pt x="2632" y="1413"/>
                  <a:pt x="2862" y="1164"/>
                  <a:pt x="3131" y="972"/>
                </a:cubicBezTo>
                <a:cubicBezTo>
                  <a:pt x="3131" y="972"/>
                  <a:pt x="3150" y="972"/>
                  <a:pt x="3150" y="953"/>
                </a:cubicBezTo>
                <a:cubicBezTo>
                  <a:pt x="3400" y="780"/>
                  <a:pt x="3630" y="607"/>
                  <a:pt x="3899" y="511"/>
                </a:cubicBezTo>
                <a:cubicBezTo>
                  <a:pt x="4091" y="453"/>
                  <a:pt x="4283" y="376"/>
                  <a:pt x="4475" y="357"/>
                </a:cubicBezTo>
                <a:cubicBezTo>
                  <a:pt x="4533" y="338"/>
                  <a:pt x="4586" y="328"/>
                  <a:pt x="4638" y="328"/>
                </a:cubicBezTo>
                <a:cubicBezTo>
                  <a:pt x="4691" y="328"/>
                  <a:pt x="4744" y="338"/>
                  <a:pt x="4802" y="357"/>
                </a:cubicBezTo>
                <a:cubicBezTo>
                  <a:pt x="4878" y="357"/>
                  <a:pt x="4955" y="376"/>
                  <a:pt x="5032" y="396"/>
                </a:cubicBezTo>
                <a:cubicBezTo>
                  <a:pt x="5070" y="415"/>
                  <a:pt x="5090" y="453"/>
                  <a:pt x="5147" y="472"/>
                </a:cubicBezTo>
                <a:cubicBezTo>
                  <a:pt x="5166" y="492"/>
                  <a:pt x="5224" y="511"/>
                  <a:pt x="5243" y="568"/>
                </a:cubicBezTo>
                <a:cubicBezTo>
                  <a:pt x="5263" y="607"/>
                  <a:pt x="5282" y="664"/>
                  <a:pt x="5301" y="684"/>
                </a:cubicBezTo>
                <a:cubicBezTo>
                  <a:pt x="5339" y="761"/>
                  <a:pt x="5359" y="837"/>
                  <a:pt x="5359" y="895"/>
                </a:cubicBezTo>
                <a:cubicBezTo>
                  <a:pt x="5378" y="1049"/>
                  <a:pt x="5359" y="1183"/>
                  <a:pt x="5359" y="1337"/>
                </a:cubicBezTo>
                <a:cubicBezTo>
                  <a:pt x="5301" y="1625"/>
                  <a:pt x="5205" y="1913"/>
                  <a:pt x="5090" y="2201"/>
                </a:cubicBezTo>
                <a:cubicBezTo>
                  <a:pt x="5070" y="2278"/>
                  <a:pt x="5013" y="2335"/>
                  <a:pt x="4994" y="2412"/>
                </a:cubicBezTo>
                <a:cubicBezTo>
                  <a:pt x="4974" y="2431"/>
                  <a:pt x="4974" y="2489"/>
                  <a:pt x="4974" y="2508"/>
                </a:cubicBezTo>
                <a:cubicBezTo>
                  <a:pt x="4974" y="2566"/>
                  <a:pt x="4994" y="2623"/>
                  <a:pt x="5051" y="2662"/>
                </a:cubicBezTo>
                <a:cubicBezTo>
                  <a:pt x="5083" y="2693"/>
                  <a:pt x="5126" y="2708"/>
                  <a:pt x="5175" y="2708"/>
                </a:cubicBezTo>
                <a:cubicBezTo>
                  <a:pt x="5215" y="2708"/>
                  <a:pt x="5258" y="2698"/>
                  <a:pt x="5301" y="2681"/>
                </a:cubicBezTo>
                <a:cubicBezTo>
                  <a:pt x="5474" y="2585"/>
                  <a:pt x="5627" y="2508"/>
                  <a:pt x="5781" y="2431"/>
                </a:cubicBezTo>
                <a:cubicBezTo>
                  <a:pt x="5877" y="2393"/>
                  <a:pt x="5954" y="2374"/>
                  <a:pt x="6050" y="2316"/>
                </a:cubicBezTo>
                <a:lnTo>
                  <a:pt x="6088" y="2316"/>
                </a:lnTo>
                <a:cubicBezTo>
                  <a:pt x="6088" y="2316"/>
                  <a:pt x="6107" y="2316"/>
                  <a:pt x="6107" y="2297"/>
                </a:cubicBezTo>
                <a:cubicBezTo>
                  <a:pt x="6530" y="2105"/>
                  <a:pt x="6991" y="1990"/>
                  <a:pt x="7471" y="1913"/>
                </a:cubicBezTo>
                <a:cubicBezTo>
                  <a:pt x="7596" y="1903"/>
                  <a:pt x="7716" y="1898"/>
                  <a:pt x="7836" y="1898"/>
                </a:cubicBezTo>
                <a:cubicBezTo>
                  <a:pt x="7956" y="1898"/>
                  <a:pt x="8076" y="1903"/>
                  <a:pt x="8201" y="1913"/>
                </a:cubicBezTo>
                <a:cubicBezTo>
                  <a:pt x="8354" y="1932"/>
                  <a:pt x="8527" y="1990"/>
                  <a:pt x="8700" y="2028"/>
                </a:cubicBezTo>
                <a:cubicBezTo>
                  <a:pt x="8815" y="2086"/>
                  <a:pt x="8930" y="2143"/>
                  <a:pt x="9065" y="2239"/>
                </a:cubicBezTo>
                <a:cubicBezTo>
                  <a:pt x="9161" y="2335"/>
                  <a:pt x="9257" y="2412"/>
                  <a:pt x="9353" y="2527"/>
                </a:cubicBezTo>
                <a:cubicBezTo>
                  <a:pt x="9372" y="2585"/>
                  <a:pt x="9391" y="2604"/>
                  <a:pt x="9410" y="2662"/>
                </a:cubicBezTo>
                <a:cubicBezTo>
                  <a:pt x="9468" y="2700"/>
                  <a:pt x="9506" y="2758"/>
                  <a:pt x="9583" y="2777"/>
                </a:cubicBezTo>
                <a:cubicBezTo>
                  <a:pt x="9606" y="2783"/>
                  <a:pt x="9628" y="2785"/>
                  <a:pt x="9650" y="2785"/>
                </a:cubicBezTo>
                <a:cubicBezTo>
                  <a:pt x="9703" y="2785"/>
                  <a:pt x="9754" y="2771"/>
                  <a:pt x="9795" y="2758"/>
                </a:cubicBezTo>
                <a:cubicBezTo>
                  <a:pt x="9852" y="2719"/>
                  <a:pt x="9891" y="2662"/>
                  <a:pt x="9929" y="2585"/>
                </a:cubicBezTo>
                <a:cubicBezTo>
                  <a:pt x="9948" y="2508"/>
                  <a:pt x="9948" y="2431"/>
                  <a:pt x="9891" y="2374"/>
                </a:cubicBezTo>
                <a:cubicBezTo>
                  <a:pt x="9756" y="2182"/>
                  <a:pt x="9603" y="2009"/>
                  <a:pt x="9449" y="1855"/>
                </a:cubicBezTo>
                <a:cubicBezTo>
                  <a:pt x="9353" y="1798"/>
                  <a:pt x="9276" y="1740"/>
                  <a:pt x="9180" y="1663"/>
                </a:cubicBezTo>
                <a:cubicBezTo>
                  <a:pt x="9084" y="1625"/>
                  <a:pt x="8969" y="1567"/>
                  <a:pt x="8873" y="1529"/>
                </a:cubicBezTo>
                <a:cubicBezTo>
                  <a:pt x="8662" y="1452"/>
                  <a:pt x="8450" y="1413"/>
                  <a:pt x="8239" y="1375"/>
                </a:cubicBezTo>
                <a:cubicBezTo>
                  <a:pt x="8133" y="1365"/>
                  <a:pt x="8023" y="1361"/>
                  <a:pt x="7913" y="1361"/>
                </a:cubicBezTo>
                <a:cubicBezTo>
                  <a:pt x="7802" y="1361"/>
                  <a:pt x="7692" y="1365"/>
                  <a:pt x="7586" y="1375"/>
                </a:cubicBezTo>
                <a:cubicBezTo>
                  <a:pt x="7164" y="1433"/>
                  <a:pt x="6722" y="1548"/>
                  <a:pt x="6299" y="1721"/>
                </a:cubicBezTo>
                <a:cubicBezTo>
                  <a:pt x="6088" y="1798"/>
                  <a:pt x="5896" y="1894"/>
                  <a:pt x="5704" y="1990"/>
                </a:cubicBezTo>
                <a:cubicBezTo>
                  <a:pt x="5704" y="1990"/>
                  <a:pt x="5676" y="1990"/>
                  <a:pt x="5668" y="2002"/>
                </a:cubicBezTo>
                <a:lnTo>
                  <a:pt x="5668" y="2002"/>
                </a:lnTo>
                <a:cubicBezTo>
                  <a:pt x="5744" y="1735"/>
                  <a:pt x="5820" y="1469"/>
                  <a:pt x="5839" y="1221"/>
                </a:cubicBezTo>
                <a:cubicBezTo>
                  <a:pt x="5839" y="1049"/>
                  <a:pt x="5839" y="876"/>
                  <a:pt x="5781" y="741"/>
                </a:cubicBezTo>
                <a:cubicBezTo>
                  <a:pt x="5762" y="664"/>
                  <a:pt x="5743" y="588"/>
                  <a:pt x="5723" y="549"/>
                </a:cubicBezTo>
                <a:cubicBezTo>
                  <a:pt x="5685" y="472"/>
                  <a:pt x="5647" y="415"/>
                  <a:pt x="5589" y="376"/>
                </a:cubicBezTo>
                <a:cubicBezTo>
                  <a:pt x="5531" y="280"/>
                  <a:pt x="5435" y="204"/>
                  <a:pt x="5301" y="165"/>
                </a:cubicBezTo>
                <a:cubicBezTo>
                  <a:pt x="5186" y="88"/>
                  <a:pt x="5051" y="69"/>
                  <a:pt x="4917" y="69"/>
                </a:cubicBezTo>
                <a:lnTo>
                  <a:pt x="4802" y="69"/>
                </a:lnTo>
                <a:cubicBezTo>
                  <a:pt x="4610" y="18"/>
                  <a:pt x="4503" y="1"/>
                  <a:pt x="4425" y="1"/>
                </a:cubicBezTo>
                <a:close/>
              </a:path>
            </a:pathLst>
          </a:custGeom>
          <a:solidFill>
            <a:srgbClr val="FFFFFF">
              <a:alpha val="34640"/>
            </a:srgbClr>
          </a:solidFill>
          <a:ln>
            <a:noFill/>
          </a:ln>
        </p:spPr>
        <p:txBody>
          <a:bodyPr spcFirstLastPara="1" wrap="square" lIns="162533" tIns="162533" rIns="162533" bIns="162533"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05" name="Google Shape;305;p20"/>
          <p:cNvSpPr/>
          <p:nvPr/>
        </p:nvSpPr>
        <p:spPr>
          <a:xfrm>
            <a:off x="13074668" y="7876513"/>
            <a:ext cx="2108811" cy="632752"/>
          </a:xfrm>
          <a:custGeom>
            <a:avLst/>
            <a:gdLst/>
            <a:ahLst/>
            <a:cxnLst/>
            <a:rect l="l" t="t" r="r" b="b"/>
            <a:pathLst>
              <a:path w="9949" h="2989" extrusionOk="0">
                <a:moveTo>
                  <a:pt x="8508" y="2009"/>
                </a:moveTo>
                <a:cubicBezTo>
                  <a:pt x="8508" y="2009"/>
                  <a:pt x="8527" y="2009"/>
                  <a:pt x="8527" y="2028"/>
                </a:cubicBezTo>
                <a:cubicBezTo>
                  <a:pt x="8527" y="2009"/>
                  <a:pt x="8527" y="2009"/>
                  <a:pt x="8508" y="2009"/>
                </a:cubicBezTo>
                <a:close/>
                <a:moveTo>
                  <a:pt x="4425" y="1"/>
                </a:moveTo>
                <a:cubicBezTo>
                  <a:pt x="4386" y="1"/>
                  <a:pt x="4354" y="5"/>
                  <a:pt x="4322" y="12"/>
                </a:cubicBezTo>
                <a:cubicBezTo>
                  <a:pt x="4187" y="50"/>
                  <a:pt x="4033" y="88"/>
                  <a:pt x="3899" y="127"/>
                </a:cubicBezTo>
                <a:cubicBezTo>
                  <a:pt x="3438" y="300"/>
                  <a:pt x="3035" y="588"/>
                  <a:pt x="2670" y="933"/>
                </a:cubicBezTo>
                <a:cubicBezTo>
                  <a:pt x="2478" y="1125"/>
                  <a:pt x="2286" y="1337"/>
                  <a:pt x="2152" y="1548"/>
                </a:cubicBezTo>
                <a:lnTo>
                  <a:pt x="1921" y="1913"/>
                </a:lnTo>
                <a:cubicBezTo>
                  <a:pt x="1902" y="1990"/>
                  <a:pt x="1863" y="2028"/>
                  <a:pt x="1825" y="2105"/>
                </a:cubicBezTo>
                <a:cubicBezTo>
                  <a:pt x="1710" y="1894"/>
                  <a:pt x="1575" y="1721"/>
                  <a:pt x="1345" y="1605"/>
                </a:cubicBezTo>
                <a:cubicBezTo>
                  <a:pt x="1236" y="1529"/>
                  <a:pt x="1114" y="1496"/>
                  <a:pt x="990" y="1496"/>
                </a:cubicBezTo>
                <a:cubicBezTo>
                  <a:pt x="897" y="1496"/>
                  <a:pt x="802" y="1515"/>
                  <a:pt x="711" y="1548"/>
                </a:cubicBezTo>
                <a:cubicBezTo>
                  <a:pt x="481" y="1625"/>
                  <a:pt x="289" y="1817"/>
                  <a:pt x="193" y="2009"/>
                </a:cubicBezTo>
                <a:cubicBezTo>
                  <a:pt x="58" y="2278"/>
                  <a:pt x="1" y="2604"/>
                  <a:pt x="58" y="2911"/>
                </a:cubicBezTo>
                <a:cubicBezTo>
                  <a:pt x="58" y="2969"/>
                  <a:pt x="78" y="2988"/>
                  <a:pt x="135" y="2988"/>
                </a:cubicBezTo>
                <a:cubicBezTo>
                  <a:pt x="154" y="2988"/>
                  <a:pt x="193" y="2969"/>
                  <a:pt x="193" y="2911"/>
                </a:cubicBezTo>
                <a:cubicBezTo>
                  <a:pt x="174" y="2777"/>
                  <a:pt x="174" y="2662"/>
                  <a:pt x="193" y="2508"/>
                </a:cubicBezTo>
                <a:lnTo>
                  <a:pt x="193" y="2527"/>
                </a:lnTo>
                <a:cubicBezTo>
                  <a:pt x="231" y="2412"/>
                  <a:pt x="250" y="2297"/>
                  <a:pt x="289" y="2201"/>
                </a:cubicBezTo>
                <a:lnTo>
                  <a:pt x="289" y="2220"/>
                </a:lnTo>
                <a:cubicBezTo>
                  <a:pt x="346" y="2124"/>
                  <a:pt x="366" y="2047"/>
                  <a:pt x="442" y="1990"/>
                </a:cubicBezTo>
                <a:lnTo>
                  <a:pt x="577" y="1836"/>
                </a:lnTo>
                <a:cubicBezTo>
                  <a:pt x="634" y="1798"/>
                  <a:pt x="673" y="1759"/>
                  <a:pt x="750" y="1740"/>
                </a:cubicBezTo>
                <a:cubicBezTo>
                  <a:pt x="807" y="1721"/>
                  <a:pt x="846" y="1721"/>
                  <a:pt x="922" y="1701"/>
                </a:cubicBezTo>
                <a:lnTo>
                  <a:pt x="1095" y="1701"/>
                </a:lnTo>
                <a:cubicBezTo>
                  <a:pt x="1134" y="1701"/>
                  <a:pt x="1211" y="1721"/>
                  <a:pt x="1249" y="1740"/>
                </a:cubicBezTo>
                <a:cubicBezTo>
                  <a:pt x="1307" y="1759"/>
                  <a:pt x="1345" y="1798"/>
                  <a:pt x="1403" y="1836"/>
                </a:cubicBezTo>
                <a:cubicBezTo>
                  <a:pt x="1479" y="1894"/>
                  <a:pt x="1537" y="1951"/>
                  <a:pt x="1595" y="2028"/>
                </a:cubicBezTo>
                <a:cubicBezTo>
                  <a:pt x="1671" y="2143"/>
                  <a:pt x="1729" y="2239"/>
                  <a:pt x="1787" y="2393"/>
                </a:cubicBezTo>
                <a:lnTo>
                  <a:pt x="1787" y="2412"/>
                </a:lnTo>
                <a:cubicBezTo>
                  <a:pt x="1806" y="2431"/>
                  <a:pt x="1806" y="2470"/>
                  <a:pt x="1863" y="2489"/>
                </a:cubicBezTo>
                <a:cubicBezTo>
                  <a:pt x="1902" y="2489"/>
                  <a:pt x="1959" y="2489"/>
                  <a:pt x="1979" y="2431"/>
                </a:cubicBezTo>
                <a:cubicBezTo>
                  <a:pt x="2056" y="2297"/>
                  <a:pt x="2113" y="2182"/>
                  <a:pt x="2190" y="2028"/>
                </a:cubicBezTo>
                <a:cubicBezTo>
                  <a:pt x="2267" y="1913"/>
                  <a:pt x="2344" y="1798"/>
                  <a:pt x="2440" y="1663"/>
                </a:cubicBezTo>
                <a:cubicBezTo>
                  <a:pt x="2632" y="1413"/>
                  <a:pt x="2862" y="1164"/>
                  <a:pt x="3131" y="972"/>
                </a:cubicBezTo>
                <a:cubicBezTo>
                  <a:pt x="3131" y="972"/>
                  <a:pt x="3150" y="972"/>
                  <a:pt x="3150" y="953"/>
                </a:cubicBezTo>
                <a:cubicBezTo>
                  <a:pt x="3400" y="780"/>
                  <a:pt x="3630" y="607"/>
                  <a:pt x="3899" y="511"/>
                </a:cubicBezTo>
                <a:cubicBezTo>
                  <a:pt x="4091" y="453"/>
                  <a:pt x="4283" y="376"/>
                  <a:pt x="4475" y="357"/>
                </a:cubicBezTo>
                <a:cubicBezTo>
                  <a:pt x="4533" y="338"/>
                  <a:pt x="4586" y="328"/>
                  <a:pt x="4638" y="328"/>
                </a:cubicBezTo>
                <a:cubicBezTo>
                  <a:pt x="4691" y="328"/>
                  <a:pt x="4744" y="338"/>
                  <a:pt x="4802" y="357"/>
                </a:cubicBezTo>
                <a:cubicBezTo>
                  <a:pt x="4878" y="357"/>
                  <a:pt x="4955" y="376"/>
                  <a:pt x="5032" y="396"/>
                </a:cubicBezTo>
                <a:cubicBezTo>
                  <a:pt x="5070" y="415"/>
                  <a:pt x="5090" y="453"/>
                  <a:pt x="5147" y="472"/>
                </a:cubicBezTo>
                <a:cubicBezTo>
                  <a:pt x="5166" y="492"/>
                  <a:pt x="5224" y="511"/>
                  <a:pt x="5243" y="568"/>
                </a:cubicBezTo>
                <a:cubicBezTo>
                  <a:pt x="5263" y="607"/>
                  <a:pt x="5282" y="664"/>
                  <a:pt x="5301" y="684"/>
                </a:cubicBezTo>
                <a:cubicBezTo>
                  <a:pt x="5339" y="761"/>
                  <a:pt x="5359" y="837"/>
                  <a:pt x="5359" y="895"/>
                </a:cubicBezTo>
                <a:cubicBezTo>
                  <a:pt x="5378" y="1049"/>
                  <a:pt x="5359" y="1183"/>
                  <a:pt x="5359" y="1337"/>
                </a:cubicBezTo>
                <a:cubicBezTo>
                  <a:pt x="5301" y="1625"/>
                  <a:pt x="5205" y="1913"/>
                  <a:pt x="5090" y="2201"/>
                </a:cubicBezTo>
                <a:cubicBezTo>
                  <a:pt x="5070" y="2278"/>
                  <a:pt x="5013" y="2335"/>
                  <a:pt x="4994" y="2412"/>
                </a:cubicBezTo>
                <a:cubicBezTo>
                  <a:pt x="4974" y="2431"/>
                  <a:pt x="4974" y="2489"/>
                  <a:pt x="4974" y="2508"/>
                </a:cubicBezTo>
                <a:cubicBezTo>
                  <a:pt x="4974" y="2566"/>
                  <a:pt x="4994" y="2623"/>
                  <a:pt x="5051" y="2662"/>
                </a:cubicBezTo>
                <a:cubicBezTo>
                  <a:pt x="5083" y="2693"/>
                  <a:pt x="5126" y="2708"/>
                  <a:pt x="5175" y="2708"/>
                </a:cubicBezTo>
                <a:cubicBezTo>
                  <a:pt x="5215" y="2708"/>
                  <a:pt x="5258" y="2698"/>
                  <a:pt x="5301" y="2681"/>
                </a:cubicBezTo>
                <a:cubicBezTo>
                  <a:pt x="5474" y="2585"/>
                  <a:pt x="5627" y="2508"/>
                  <a:pt x="5781" y="2431"/>
                </a:cubicBezTo>
                <a:cubicBezTo>
                  <a:pt x="5877" y="2393"/>
                  <a:pt x="5954" y="2374"/>
                  <a:pt x="6050" y="2316"/>
                </a:cubicBezTo>
                <a:lnTo>
                  <a:pt x="6088" y="2316"/>
                </a:lnTo>
                <a:cubicBezTo>
                  <a:pt x="6088" y="2316"/>
                  <a:pt x="6107" y="2316"/>
                  <a:pt x="6107" y="2297"/>
                </a:cubicBezTo>
                <a:cubicBezTo>
                  <a:pt x="6530" y="2105"/>
                  <a:pt x="6991" y="1990"/>
                  <a:pt x="7471" y="1913"/>
                </a:cubicBezTo>
                <a:cubicBezTo>
                  <a:pt x="7596" y="1903"/>
                  <a:pt x="7716" y="1898"/>
                  <a:pt x="7836" y="1898"/>
                </a:cubicBezTo>
                <a:cubicBezTo>
                  <a:pt x="7956" y="1898"/>
                  <a:pt x="8076" y="1903"/>
                  <a:pt x="8201" y="1913"/>
                </a:cubicBezTo>
                <a:cubicBezTo>
                  <a:pt x="8354" y="1932"/>
                  <a:pt x="8527" y="1990"/>
                  <a:pt x="8700" y="2028"/>
                </a:cubicBezTo>
                <a:cubicBezTo>
                  <a:pt x="8815" y="2086"/>
                  <a:pt x="8930" y="2143"/>
                  <a:pt x="9065" y="2239"/>
                </a:cubicBezTo>
                <a:cubicBezTo>
                  <a:pt x="9161" y="2335"/>
                  <a:pt x="9257" y="2412"/>
                  <a:pt x="9353" y="2527"/>
                </a:cubicBezTo>
                <a:cubicBezTo>
                  <a:pt x="9372" y="2585"/>
                  <a:pt x="9391" y="2604"/>
                  <a:pt x="9410" y="2662"/>
                </a:cubicBezTo>
                <a:cubicBezTo>
                  <a:pt x="9468" y="2700"/>
                  <a:pt x="9506" y="2758"/>
                  <a:pt x="9583" y="2777"/>
                </a:cubicBezTo>
                <a:cubicBezTo>
                  <a:pt x="9606" y="2783"/>
                  <a:pt x="9628" y="2785"/>
                  <a:pt x="9650" y="2785"/>
                </a:cubicBezTo>
                <a:cubicBezTo>
                  <a:pt x="9703" y="2785"/>
                  <a:pt x="9754" y="2771"/>
                  <a:pt x="9795" y="2758"/>
                </a:cubicBezTo>
                <a:cubicBezTo>
                  <a:pt x="9852" y="2719"/>
                  <a:pt x="9891" y="2662"/>
                  <a:pt x="9929" y="2585"/>
                </a:cubicBezTo>
                <a:cubicBezTo>
                  <a:pt x="9948" y="2508"/>
                  <a:pt x="9948" y="2431"/>
                  <a:pt x="9891" y="2374"/>
                </a:cubicBezTo>
                <a:cubicBezTo>
                  <a:pt x="9756" y="2182"/>
                  <a:pt x="9603" y="2009"/>
                  <a:pt x="9449" y="1855"/>
                </a:cubicBezTo>
                <a:cubicBezTo>
                  <a:pt x="9353" y="1798"/>
                  <a:pt x="9276" y="1740"/>
                  <a:pt x="9180" y="1663"/>
                </a:cubicBezTo>
                <a:cubicBezTo>
                  <a:pt x="9084" y="1625"/>
                  <a:pt x="8969" y="1567"/>
                  <a:pt x="8873" y="1529"/>
                </a:cubicBezTo>
                <a:cubicBezTo>
                  <a:pt x="8662" y="1452"/>
                  <a:pt x="8450" y="1413"/>
                  <a:pt x="8239" y="1375"/>
                </a:cubicBezTo>
                <a:cubicBezTo>
                  <a:pt x="8133" y="1365"/>
                  <a:pt x="8023" y="1361"/>
                  <a:pt x="7913" y="1361"/>
                </a:cubicBezTo>
                <a:cubicBezTo>
                  <a:pt x="7802" y="1361"/>
                  <a:pt x="7692" y="1365"/>
                  <a:pt x="7586" y="1375"/>
                </a:cubicBezTo>
                <a:cubicBezTo>
                  <a:pt x="7164" y="1433"/>
                  <a:pt x="6722" y="1548"/>
                  <a:pt x="6299" y="1721"/>
                </a:cubicBezTo>
                <a:cubicBezTo>
                  <a:pt x="6088" y="1798"/>
                  <a:pt x="5896" y="1894"/>
                  <a:pt x="5704" y="1990"/>
                </a:cubicBezTo>
                <a:cubicBezTo>
                  <a:pt x="5704" y="1990"/>
                  <a:pt x="5676" y="1990"/>
                  <a:pt x="5668" y="2002"/>
                </a:cubicBezTo>
                <a:lnTo>
                  <a:pt x="5668" y="2002"/>
                </a:lnTo>
                <a:cubicBezTo>
                  <a:pt x="5744" y="1735"/>
                  <a:pt x="5820" y="1469"/>
                  <a:pt x="5839" y="1221"/>
                </a:cubicBezTo>
                <a:cubicBezTo>
                  <a:pt x="5839" y="1049"/>
                  <a:pt x="5839" y="876"/>
                  <a:pt x="5781" y="741"/>
                </a:cubicBezTo>
                <a:cubicBezTo>
                  <a:pt x="5762" y="664"/>
                  <a:pt x="5743" y="588"/>
                  <a:pt x="5723" y="549"/>
                </a:cubicBezTo>
                <a:cubicBezTo>
                  <a:pt x="5685" y="472"/>
                  <a:pt x="5647" y="415"/>
                  <a:pt x="5589" y="376"/>
                </a:cubicBezTo>
                <a:cubicBezTo>
                  <a:pt x="5531" y="280"/>
                  <a:pt x="5435" y="204"/>
                  <a:pt x="5301" y="165"/>
                </a:cubicBezTo>
                <a:cubicBezTo>
                  <a:pt x="5186" y="88"/>
                  <a:pt x="5051" y="69"/>
                  <a:pt x="4917" y="69"/>
                </a:cubicBezTo>
                <a:lnTo>
                  <a:pt x="4802" y="69"/>
                </a:lnTo>
                <a:cubicBezTo>
                  <a:pt x="4610" y="18"/>
                  <a:pt x="4503" y="1"/>
                  <a:pt x="4425" y="1"/>
                </a:cubicBezTo>
                <a:close/>
              </a:path>
            </a:pathLst>
          </a:custGeom>
          <a:solidFill>
            <a:srgbClr val="FFFFFF">
              <a:alpha val="34640"/>
            </a:srgbClr>
          </a:solidFill>
          <a:ln>
            <a:noFill/>
          </a:ln>
        </p:spPr>
        <p:txBody>
          <a:bodyPr spcFirstLastPara="1" wrap="square" lIns="162533" tIns="162533" rIns="162533" bIns="162533"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nvGrpSpPr>
          <p:cNvPr id="306" name="Google Shape;306;p20"/>
          <p:cNvGrpSpPr/>
          <p:nvPr/>
        </p:nvGrpSpPr>
        <p:grpSpPr>
          <a:xfrm flipH="1">
            <a:off x="1538963" y="7803074"/>
            <a:ext cx="1193512" cy="779599"/>
            <a:chOff x="7555450" y="377766"/>
            <a:chExt cx="670499" cy="438524"/>
          </a:xfrm>
        </p:grpSpPr>
        <p:sp>
          <p:nvSpPr>
            <p:cNvPr id="307" name="Google Shape;307;p20"/>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08" name="Google Shape;308;p20"/>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09" name="Google Shape;309;p20"/>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nvGrpSpPr>
          <p:cNvPr id="310" name="Google Shape;310;p20"/>
          <p:cNvGrpSpPr/>
          <p:nvPr/>
        </p:nvGrpSpPr>
        <p:grpSpPr>
          <a:xfrm>
            <a:off x="14480963" y="3656205"/>
            <a:ext cx="872622" cy="1082331"/>
            <a:chOff x="7376250" y="1989890"/>
            <a:chExt cx="490228" cy="608811"/>
          </a:xfrm>
        </p:grpSpPr>
        <p:sp>
          <p:nvSpPr>
            <p:cNvPr id="311" name="Google Shape;311;p20"/>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12" name="Google Shape;312;p20"/>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13" name="Google Shape;313;p20"/>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sp>
        <p:nvSpPr>
          <p:cNvPr id="314" name="Google Shape;314;p20"/>
          <p:cNvSpPr/>
          <p:nvPr/>
        </p:nvSpPr>
        <p:spPr>
          <a:xfrm>
            <a:off x="12354423" y="1045374"/>
            <a:ext cx="1909922" cy="724279"/>
          </a:xfrm>
          <a:custGeom>
            <a:avLst/>
            <a:gdLst/>
            <a:ahLst/>
            <a:cxnLst/>
            <a:rect l="l" t="t" r="r" b="b"/>
            <a:pathLst>
              <a:path w="12214" h="6050" extrusionOk="0">
                <a:moveTo>
                  <a:pt x="6318" y="1"/>
                </a:moveTo>
                <a:cubicBezTo>
                  <a:pt x="6068"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4" y="2708"/>
                  <a:pt x="2842" y="3265"/>
                </a:cubicBezTo>
                <a:cubicBezTo>
                  <a:pt x="2765" y="3515"/>
                  <a:pt x="2689" y="3784"/>
                  <a:pt x="2612" y="3995"/>
                </a:cubicBezTo>
                <a:cubicBezTo>
                  <a:pt x="2554" y="3745"/>
                  <a:pt x="2420" y="3553"/>
                  <a:pt x="2304" y="3361"/>
                </a:cubicBezTo>
                <a:cubicBezTo>
                  <a:pt x="2170" y="3131"/>
                  <a:pt x="1997" y="2996"/>
                  <a:pt x="1824" y="2900"/>
                </a:cubicBezTo>
                <a:cubicBezTo>
                  <a:pt x="1728" y="2843"/>
                  <a:pt x="1632" y="2804"/>
                  <a:pt x="1536" y="2785"/>
                </a:cubicBezTo>
                <a:cubicBezTo>
                  <a:pt x="1498" y="2785"/>
                  <a:pt x="1421" y="2747"/>
                  <a:pt x="1363" y="2747"/>
                </a:cubicBezTo>
                <a:cubicBezTo>
                  <a:pt x="1306" y="2747"/>
                  <a:pt x="1229" y="2747"/>
                  <a:pt x="1152" y="2785"/>
                </a:cubicBezTo>
                <a:cubicBezTo>
                  <a:pt x="1018" y="2804"/>
                  <a:pt x="883" y="2843"/>
                  <a:pt x="787" y="2900"/>
                </a:cubicBezTo>
                <a:cubicBezTo>
                  <a:pt x="691" y="2939"/>
                  <a:pt x="595" y="3016"/>
                  <a:pt x="480" y="3112"/>
                </a:cubicBezTo>
                <a:cubicBezTo>
                  <a:pt x="346" y="3265"/>
                  <a:pt x="211" y="3419"/>
                  <a:pt x="115" y="3669"/>
                </a:cubicBezTo>
                <a:cubicBezTo>
                  <a:pt x="58" y="3841"/>
                  <a:pt x="0" y="4053"/>
                  <a:pt x="0" y="4341"/>
                </a:cubicBezTo>
                <a:cubicBezTo>
                  <a:pt x="0" y="4533"/>
                  <a:pt x="0" y="4763"/>
                  <a:pt x="19" y="5051"/>
                </a:cubicBezTo>
                <a:cubicBezTo>
                  <a:pt x="58" y="5339"/>
                  <a:pt x="96" y="5608"/>
                  <a:pt x="154" y="5877"/>
                </a:cubicBezTo>
                <a:lnTo>
                  <a:pt x="154" y="5915"/>
                </a:lnTo>
                <a:lnTo>
                  <a:pt x="173" y="6050"/>
                </a:lnTo>
                <a:lnTo>
                  <a:pt x="11733" y="6050"/>
                </a:lnTo>
                <a:lnTo>
                  <a:pt x="11772" y="6011"/>
                </a:lnTo>
                <a:lnTo>
                  <a:pt x="11829" y="5915"/>
                </a:lnTo>
                <a:cubicBezTo>
                  <a:pt x="12098" y="5474"/>
                  <a:pt x="12214" y="5032"/>
                  <a:pt x="12175" y="4648"/>
                </a:cubicBezTo>
                <a:cubicBezTo>
                  <a:pt x="12117" y="4264"/>
                  <a:pt x="11964" y="3937"/>
                  <a:pt x="11676" y="3688"/>
                </a:cubicBezTo>
                <a:cubicBezTo>
                  <a:pt x="11388" y="3457"/>
                  <a:pt x="11023" y="3323"/>
                  <a:pt x="10620" y="3323"/>
                </a:cubicBezTo>
                <a:lnTo>
                  <a:pt x="10562" y="3323"/>
                </a:lnTo>
                <a:cubicBezTo>
                  <a:pt x="10178" y="3323"/>
                  <a:pt x="9775" y="3457"/>
                  <a:pt x="9391" y="3688"/>
                </a:cubicBezTo>
                <a:cubicBezTo>
                  <a:pt x="9237" y="3784"/>
                  <a:pt x="9103" y="3880"/>
                  <a:pt x="8987" y="3995"/>
                </a:cubicBezTo>
                <a:cubicBezTo>
                  <a:pt x="9007" y="3803"/>
                  <a:pt x="9007" y="3572"/>
                  <a:pt x="8987" y="3304"/>
                </a:cubicBezTo>
                <a:cubicBezTo>
                  <a:pt x="8949" y="2824"/>
                  <a:pt x="8853" y="2363"/>
                  <a:pt x="8718" y="1959"/>
                </a:cubicBezTo>
                <a:cubicBezTo>
                  <a:pt x="8546" y="1498"/>
                  <a:pt x="8334" y="1114"/>
                  <a:pt x="8066" y="807"/>
                </a:cubicBezTo>
                <a:cubicBezTo>
                  <a:pt x="7777" y="481"/>
                  <a:pt x="7413" y="231"/>
                  <a:pt x="7009" y="116"/>
                </a:cubicBezTo>
                <a:cubicBezTo>
                  <a:pt x="6798" y="20"/>
                  <a:pt x="6587" y="1"/>
                  <a:pt x="6318" y="1"/>
                </a:cubicBezTo>
                <a:close/>
              </a:path>
            </a:pathLst>
          </a:custGeom>
          <a:solidFill>
            <a:srgbClr val="FFFFFF">
              <a:alpha val="34640"/>
            </a:srgbClr>
          </a:solidFill>
          <a:ln>
            <a:noFill/>
          </a:ln>
        </p:spPr>
        <p:txBody>
          <a:bodyPr spcFirstLastPara="1" wrap="square" lIns="162533" tIns="162533" rIns="162533" bIns="162533"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15" name="Google Shape;315;p20"/>
          <p:cNvSpPr/>
          <p:nvPr/>
        </p:nvSpPr>
        <p:spPr>
          <a:xfrm>
            <a:off x="3306908" y="1977243"/>
            <a:ext cx="1195448" cy="453348"/>
          </a:xfrm>
          <a:custGeom>
            <a:avLst/>
            <a:gdLst/>
            <a:ahLst/>
            <a:cxnLst/>
            <a:rect l="l" t="t" r="r" b="b"/>
            <a:pathLst>
              <a:path w="12214" h="6050" extrusionOk="0">
                <a:moveTo>
                  <a:pt x="6318" y="1"/>
                </a:moveTo>
                <a:cubicBezTo>
                  <a:pt x="6068"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4" y="2708"/>
                  <a:pt x="2842" y="3265"/>
                </a:cubicBezTo>
                <a:cubicBezTo>
                  <a:pt x="2765" y="3515"/>
                  <a:pt x="2689" y="3784"/>
                  <a:pt x="2612" y="3995"/>
                </a:cubicBezTo>
                <a:cubicBezTo>
                  <a:pt x="2554" y="3745"/>
                  <a:pt x="2420" y="3553"/>
                  <a:pt x="2304" y="3361"/>
                </a:cubicBezTo>
                <a:cubicBezTo>
                  <a:pt x="2170" y="3131"/>
                  <a:pt x="1997" y="2996"/>
                  <a:pt x="1824" y="2900"/>
                </a:cubicBezTo>
                <a:cubicBezTo>
                  <a:pt x="1728" y="2843"/>
                  <a:pt x="1632" y="2804"/>
                  <a:pt x="1536" y="2785"/>
                </a:cubicBezTo>
                <a:cubicBezTo>
                  <a:pt x="1498" y="2785"/>
                  <a:pt x="1421" y="2747"/>
                  <a:pt x="1363" y="2747"/>
                </a:cubicBezTo>
                <a:cubicBezTo>
                  <a:pt x="1306" y="2747"/>
                  <a:pt x="1229" y="2747"/>
                  <a:pt x="1152" y="2785"/>
                </a:cubicBezTo>
                <a:cubicBezTo>
                  <a:pt x="1018" y="2804"/>
                  <a:pt x="883" y="2843"/>
                  <a:pt x="787" y="2900"/>
                </a:cubicBezTo>
                <a:cubicBezTo>
                  <a:pt x="691" y="2939"/>
                  <a:pt x="595" y="3016"/>
                  <a:pt x="480" y="3112"/>
                </a:cubicBezTo>
                <a:cubicBezTo>
                  <a:pt x="346" y="3265"/>
                  <a:pt x="211" y="3419"/>
                  <a:pt x="115" y="3669"/>
                </a:cubicBezTo>
                <a:cubicBezTo>
                  <a:pt x="58" y="3841"/>
                  <a:pt x="0" y="4053"/>
                  <a:pt x="0" y="4341"/>
                </a:cubicBezTo>
                <a:cubicBezTo>
                  <a:pt x="0" y="4533"/>
                  <a:pt x="0" y="4763"/>
                  <a:pt x="19" y="5051"/>
                </a:cubicBezTo>
                <a:cubicBezTo>
                  <a:pt x="58" y="5339"/>
                  <a:pt x="96" y="5608"/>
                  <a:pt x="154" y="5877"/>
                </a:cubicBezTo>
                <a:lnTo>
                  <a:pt x="154" y="5915"/>
                </a:lnTo>
                <a:lnTo>
                  <a:pt x="173" y="6050"/>
                </a:lnTo>
                <a:lnTo>
                  <a:pt x="11733" y="6050"/>
                </a:lnTo>
                <a:lnTo>
                  <a:pt x="11772" y="6011"/>
                </a:lnTo>
                <a:lnTo>
                  <a:pt x="11829" y="5915"/>
                </a:lnTo>
                <a:cubicBezTo>
                  <a:pt x="12098" y="5474"/>
                  <a:pt x="12214" y="5032"/>
                  <a:pt x="12175" y="4648"/>
                </a:cubicBezTo>
                <a:cubicBezTo>
                  <a:pt x="12117" y="4264"/>
                  <a:pt x="11964" y="3937"/>
                  <a:pt x="11676" y="3688"/>
                </a:cubicBezTo>
                <a:cubicBezTo>
                  <a:pt x="11388" y="3457"/>
                  <a:pt x="11023" y="3323"/>
                  <a:pt x="10620" y="3323"/>
                </a:cubicBezTo>
                <a:lnTo>
                  <a:pt x="10562" y="3323"/>
                </a:lnTo>
                <a:cubicBezTo>
                  <a:pt x="10178" y="3323"/>
                  <a:pt x="9775" y="3457"/>
                  <a:pt x="9391" y="3688"/>
                </a:cubicBezTo>
                <a:cubicBezTo>
                  <a:pt x="9237" y="3784"/>
                  <a:pt x="9103" y="3880"/>
                  <a:pt x="8987" y="3995"/>
                </a:cubicBezTo>
                <a:cubicBezTo>
                  <a:pt x="9007" y="3803"/>
                  <a:pt x="9007" y="3572"/>
                  <a:pt x="8987" y="3304"/>
                </a:cubicBezTo>
                <a:cubicBezTo>
                  <a:pt x="8949" y="2824"/>
                  <a:pt x="8853" y="2363"/>
                  <a:pt x="8718" y="1959"/>
                </a:cubicBezTo>
                <a:cubicBezTo>
                  <a:pt x="8546" y="1498"/>
                  <a:pt x="8334" y="1114"/>
                  <a:pt x="8066" y="807"/>
                </a:cubicBezTo>
                <a:cubicBezTo>
                  <a:pt x="7777" y="481"/>
                  <a:pt x="7413" y="231"/>
                  <a:pt x="7009" y="116"/>
                </a:cubicBezTo>
                <a:cubicBezTo>
                  <a:pt x="6798" y="20"/>
                  <a:pt x="6587" y="1"/>
                  <a:pt x="6318" y="1"/>
                </a:cubicBezTo>
                <a:close/>
              </a:path>
            </a:pathLst>
          </a:custGeom>
          <a:solidFill>
            <a:srgbClr val="FFFFFF">
              <a:alpha val="34640"/>
            </a:srgbClr>
          </a:solidFill>
          <a:ln>
            <a:noFill/>
          </a:ln>
        </p:spPr>
        <p:txBody>
          <a:bodyPr spcFirstLastPara="1" wrap="square" lIns="162533" tIns="162533" rIns="162533" bIns="162533"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9428841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86"/>
        <p:cNvGrpSpPr/>
        <p:nvPr/>
      </p:nvGrpSpPr>
      <p:grpSpPr>
        <a:xfrm>
          <a:off x="0" y="0"/>
          <a:ext cx="0" cy="0"/>
          <a:chOff x="0" y="0"/>
          <a:chExt cx="0" cy="0"/>
        </a:xfrm>
      </p:grpSpPr>
      <p:sp>
        <p:nvSpPr>
          <p:cNvPr id="287" name="Google Shape;287;p18"/>
          <p:cNvSpPr/>
          <p:nvPr/>
        </p:nvSpPr>
        <p:spPr>
          <a:xfrm flipH="1">
            <a:off x="-1089068" y="7862182"/>
            <a:ext cx="19469619" cy="2490596"/>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62533" tIns="162533" rIns="162533" bIns="162533"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88" name="Google Shape;288;p18"/>
          <p:cNvSpPr/>
          <p:nvPr/>
        </p:nvSpPr>
        <p:spPr>
          <a:xfrm rot="10800000">
            <a:off x="-1219930" y="-1358078"/>
            <a:ext cx="21329162" cy="2959991"/>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62533" tIns="162533" rIns="162533" bIns="162533"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89" name="Google Shape;289;p18"/>
          <p:cNvSpPr txBox="1">
            <a:spLocks noGrp="1"/>
          </p:cNvSpPr>
          <p:nvPr>
            <p:ph type="subTitle" idx="1"/>
          </p:nvPr>
        </p:nvSpPr>
        <p:spPr>
          <a:xfrm>
            <a:off x="2095457" y="4594000"/>
            <a:ext cx="5213010" cy="2185067"/>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844"/>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0" name="Google Shape;290;p18"/>
          <p:cNvSpPr txBox="1">
            <a:spLocks noGrp="1"/>
          </p:cNvSpPr>
          <p:nvPr>
            <p:ph type="title"/>
          </p:nvPr>
        </p:nvSpPr>
        <p:spPr>
          <a:xfrm>
            <a:off x="2095457" y="3336133"/>
            <a:ext cx="5283499" cy="11456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87321129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flipH="1">
            <a:off x="-4166423" y="2970196"/>
            <a:ext cx="24609482" cy="8298555"/>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62533" tIns="162533" rIns="162533" bIns="162533"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 name="Google Shape;10;p2"/>
          <p:cNvSpPr/>
          <p:nvPr/>
        </p:nvSpPr>
        <p:spPr>
          <a:xfrm>
            <a:off x="-326592" y="5186844"/>
            <a:ext cx="19469619" cy="6252864"/>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62533" tIns="162533" rIns="162533" bIns="162533"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 name="Google Shape;11;p2"/>
          <p:cNvSpPr/>
          <p:nvPr/>
        </p:nvSpPr>
        <p:spPr>
          <a:xfrm flipH="1">
            <a:off x="6558079" y="4178694"/>
            <a:ext cx="12392358" cy="6523471"/>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162533" tIns="162533" rIns="162533" bIns="162533"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 name="Google Shape;12;p2"/>
          <p:cNvSpPr/>
          <p:nvPr/>
        </p:nvSpPr>
        <p:spPr>
          <a:xfrm flipH="1">
            <a:off x="7099716" y="4647661"/>
            <a:ext cx="11849487" cy="6054523"/>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rgbClr val="7ABEAE">
              <a:alpha val="44130"/>
            </a:srgbClr>
          </a:solidFill>
          <a:ln>
            <a:noFill/>
          </a:ln>
        </p:spPr>
        <p:txBody>
          <a:bodyPr spcFirstLastPara="1" wrap="square" lIns="162533" tIns="162533" rIns="162533" bIns="162533"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3" name="Google Shape;13;p2"/>
          <p:cNvSpPr/>
          <p:nvPr/>
        </p:nvSpPr>
        <p:spPr>
          <a:xfrm>
            <a:off x="-2337537" y="4500016"/>
            <a:ext cx="10990570" cy="5785365"/>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162533" tIns="162533" rIns="162533" bIns="162533"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 name="Google Shape;14;p2"/>
          <p:cNvSpPr/>
          <p:nvPr/>
        </p:nvSpPr>
        <p:spPr>
          <a:xfrm>
            <a:off x="-2336441" y="4915891"/>
            <a:ext cx="10509106" cy="5369477"/>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 name="Google Shape;15;p2"/>
          <p:cNvSpPr txBox="1">
            <a:spLocks noGrp="1"/>
          </p:cNvSpPr>
          <p:nvPr>
            <p:ph type="ctrTitle"/>
          </p:nvPr>
        </p:nvSpPr>
        <p:spPr>
          <a:xfrm>
            <a:off x="3564787" y="2172468"/>
            <a:ext cx="9147065" cy="2931200"/>
          </a:xfrm>
          <a:prstGeom prst="rect">
            <a:avLst/>
          </a:prstGeom>
          <a:effectLst>
            <a:outerShdw dist="38100" dir="3960000" algn="bl" rotWithShape="0">
              <a:schemeClr val="lt1"/>
            </a:outerShdw>
          </a:effectLst>
        </p:spPr>
        <p:txBody>
          <a:bodyPr spcFirstLastPara="1" wrap="square" lIns="91425" tIns="91425" rIns="91425" bIns="91425" anchor="ctr" anchorCtr="0">
            <a:noAutofit/>
          </a:bodyPr>
          <a:lstStyle>
            <a:lvl1pPr lvl="0" algn="ctr">
              <a:lnSpc>
                <a:spcPct val="90000"/>
              </a:lnSpc>
              <a:spcBef>
                <a:spcPts val="1777"/>
              </a:spcBef>
              <a:spcAft>
                <a:spcPts val="0"/>
              </a:spcAft>
              <a:buClr>
                <a:srgbClr val="A3376C"/>
              </a:buClr>
              <a:buSzPts val="5200"/>
              <a:buNone/>
              <a:defRPr sz="11733">
                <a:solidFill>
                  <a:schemeClr val="lt2"/>
                </a:solidFill>
              </a:defRPr>
            </a:lvl1pPr>
            <a:lvl2pPr lvl="1" algn="ctr">
              <a:spcBef>
                <a:spcPts val="1777"/>
              </a:spcBef>
              <a:spcAft>
                <a:spcPts val="0"/>
              </a:spcAft>
              <a:buClr>
                <a:srgbClr val="191919"/>
              </a:buClr>
              <a:buSzPts val="5200"/>
              <a:buNone/>
              <a:defRPr sz="9244">
                <a:solidFill>
                  <a:srgbClr val="191919"/>
                </a:solidFill>
              </a:defRPr>
            </a:lvl2pPr>
            <a:lvl3pPr lvl="2" algn="ctr">
              <a:spcBef>
                <a:spcPts val="0"/>
              </a:spcBef>
              <a:spcAft>
                <a:spcPts val="0"/>
              </a:spcAft>
              <a:buClr>
                <a:srgbClr val="191919"/>
              </a:buClr>
              <a:buSzPts val="5200"/>
              <a:buNone/>
              <a:defRPr sz="9244">
                <a:solidFill>
                  <a:srgbClr val="191919"/>
                </a:solidFill>
              </a:defRPr>
            </a:lvl3pPr>
            <a:lvl4pPr lvl="3" algn="ctr">
              <a:spcBef>
                <a:spcPts val="0"/>
              </a:spcBef>
              <a:spcAft>
                <a:spcPts val="0"/>
              </a:spcAft>
              <a:buClr>
                <a:srgbClr val="191919"/>
              </a:buClr>
              <a:buSzPts val="5200"/>
              <a:buNone/>
              <a:defRPr sz="9244">
                <a:solidFill>
                  <a:srgbClr val="191919"/>
                </a:solidFill>
              </a:defRPr>
            </a:lvl4pPr>
            <a:lvl5pPr lvl="4" algn="ctr">
              <a:spcBef>
                <a:spcPts val="0"/>
              </a:spcBef>
              <a:spcAft>
                <a:spcPts val="0"/>
              </a:spcAft>
              <a:buClr>
                <a:srgbClr val="191919"/>
              </a:buClr>
              <a:buSzPts val="5200"/>
              <a:buNone/>
              <a:defRPr sz="9244">
                <a:solidFill>
                  <a:srgbClr val="191919"/>
                </a:solidFill>
              </a:defRPr>
            </a:lvl5pPr>
            <a:lvl6pPr lvl="5" algn="ctr">
              <a:spcBef>
                <a:spcPts val="0"/>
              </a:spcBef>
              <a:spcAft>
                <a:spcPts val="0"/>
              </a:spcAft>
              <a:buClr>
                <a:srgbClr val="191919"/>
              </a:buClr>
              <a:buSzPts val="5200"/>
              <a:buNone/>
              <a:defRPr sz="9244">
                <a:solidFill>
                  <a:srgbClr val="191919"/>
                </a:solidFill>
              </a:defRPr>
            </a:lvl6pPr>
            <a:lvl7pPr lvl="6" algn="ctr">
              <a:spcBef>
                <a:spcPts val="0"/>
              </a:spcBef>
              <a:spcAft>
                <a:spcPts val="0"/>
              </a:spcAft>
              <a:buClr>
                <a:srgbClr val="191919"/>
              </a:buClr>
              <a:buSzPts val="5200"/>
              <a:buNone/>
              <a:defRPr sz="9244">
                <a:solidFill>
                  <a:srgbClr val="191919"/>
                </a:solidFill>
              </a:defRPr>
            </a:lvl7pPr>
            <a:lvl8pPr lvl="7" algn="ctr">
              <a:spcBef>
                <a:spcPts val="0"/>
              </a:spcBef>
              <a:spcAft>
                <a:spcPts val="0"/>
              </a:spcAft>
              <a:buClr>
                <a:srgbClr val="191919"/>
              </a:buClr>
              <a:buSzPts val="5200"/>
              <a:buNone/>
              <a:defRPr sz="9244">
                <a:solidFill>
                  <a:srgbClr val="191919"/>
                </a:solidFill>
              </a:defRPr>
            </a:lvl8pPr>
            <a:lvl9pPr lvl="8" algn="ctr">
              <a:spcBef>
                <a:spcPts val="0"/>
              </a:spcBef>
              <a:spcAft>
                <a:spcPts val="0"/>
              </a:spcAft>
              <a:buClr>
                <a:srgbClr val="191919"/>
              </a:buClr>
              <a:buSzPts val="5200"/>
              <a:buNone/>
              <a:defRPr sz="9244">
                <a:solidFill>
                  <a:srgbClr val="191919"/>
                </a:solidFill>
              </a:defRPr>
            </a:lvl9pPr>
          </a:lstStyle>
          <a:p>
            <a:endParaRPr/>
          </a:p>
        </p:txBody>
      </p:sp>
      <p:sp>
        <p:nvSpPr>
          <p:cNvPr id="16" name="Google Shape;16;p2"/>
          <p:cNvSpPr txBox="1">
            <a:spLocks noGrp="1"/>
          </p:cNvSpPr>
          <p:nvPr>
            <p:ph type="subTitle" idx="1"/>
          </p:nvPr>
        </p:nvSpPr>
        <p:spPr>
          <a:xfrm>
            <a:off x="4258733" y="6349067"/>
            <a:ext cx="7759172" cy="728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2844">
                <a:solidFill>
                  <a:schemeClr val="lt2"/>
                </a:solidFill>
                <a:latin typeface="Quicksand SemiBold"/>
                <a:ea typeface="Quicksand SemiBold"/>
                <a:cs typeface="Quicksand SemiBold"/>
                <a:sym typeface="Quicksand SemiBold"/>
              </a:defRPr>
            </a:lvl1pPr>
            <a:lvl2pPr lvl="1" algn="ctr">
              <a:lnSpc>
                <a:spcPct val="100000"/>
              </a:lnSpc>
              <a:spcBef>
                <a:spcPts val="0"/>
              </a:spcBef>
              <a:spcAft>
                <a:spcPts val="0"/>
              </a:spcAft>
              <a:buSzPts val="1800"/>
              <a:buNone/>
              <a:defRPr sz="3200"/>
            </a:lvl2pPr>
            <a:lvl3pPr lvl="2" algn="ctr">
              <a:lnSpc>
                <a:spcPct val="100000"/>
              </a:lnSpc>
              <a:spcBef>
                <a:spcPts val="0"/>
              </a:spcBef>
              <a:spcAft>
                <a:spcPts val="0"/>
              </a:spcAft>
              <a:buSzPts val="1800"/>
              <a:buNone/>
              <a:defRPr sz="3200"/>
            </a:lvl3pPr>
            <a:lvl4pPr lvl="3" algn="ctr">
              <a:lnSpc>
                <a:spcPct val="100000"/>
              </a:lnSpc>
              <a:spcBef>
                <a:spcPts val="0"/>
              </a:spcBef>
              <a:spcAft>
                <a:spcPts val="0"/>
              </a:spcAft>
              <a:buSzPts val="1800"/>
              <a:buNone/>
              <a:defRPr sz="3200"/>
            </a:lvl4pPr>
            <a:lvl5pPr lvl="4" algn="ctr">
              <a:lnSpc>
                <a:spcPct val="100000"/>
              </a:lnSpc>
              <a:spcBef>
                <a:spcPts val="0"/>
              </a:spcBef>
              <a:spcAft>
                <a:spcPts val="0"/>
              </a:spcAft>
              <a:buSzPts val="1800"/>
              <a:buNone/>
              <a:defRPr sz="3200"/>
            </a:lvl5pPr>
            <a:lvl6pPr lvl="5" algn="ctr">
              <a:lnSpc>
                <a:spcPct val="100000"/>
              </a:lnSpc>
              <a:spcBef>
                <a:spcPts val="0"/>
              </a:spcBef>
              <a:spcAft>
                <a:spcPts val="0"/>
              </a:spcAft>
              <a:buSzPts val="1800"/>
              <a:buNone/>
              <a:defRPr sz="3200"/>
            </a:lvl6pPr>
            <a:lvl7pPr lvl="6" algn="ctr">
              <a:lnSpc>
                <a:spcPct val="100000"/>
              </a:lnSpc>
              <a:spcBef>
                <a:spcPts val="0"/>
              </a:spcBef>
              <a:spcAft>
                <a:spcPts val="0"/>
              </a:spcAft>
              <a:buSzPts val="1800"/>
              <a:buNone/>
              <a:defRPr sz="3200"/>
            </a:lvl7pPr>
            <a:lvl8pPr lvl="7" algn="ctr">
              <a:lnSpc>
                <a:spcPct val="100000"/>
              </a:lnSpc>
              <a:spcBef>
                <a:spcPts val="0"/>
              </a:spcBef>
              <a:spcAft>
                <a:spcPts val="0"/>
              </a:spcAft>
              <a:buSzPts val="1800"/>
              <a:buNone/>
              <a:defRPr sz="3200"/>
            </a:lvl8pPr>
            <a:lvl9pPr lvl="8" algn="ctr">
              <a:lnSpc>
                <a:spcPct val="100000"/>
              </a:lnSpc>
              <a:spcBef>
                <a:spcPts val="0"/>
              </a:spcBef>
              <a:spcAft>
                <a:spcPts val="0"/>
              </a:spcAft>
              <a:buSzPts val="1800"/>
              <a:buNone/>
              <a:defRPr sz="3200"/>
            </a:lvl9pPr>
          </a:lstStyle>
          <a:p>
            <a:endParaRPr/>
          </a:p>
        </p:txBody>
      </p:sp>
      <p:sp>
        <p:nvSpPr>
          <p:cNvPr id="17" name="Google Shape;17;p2"/>
          <p:cNvSpPr txBox="1">
            <a:spLocks noGrp="1"/>
          </p:cNvSpPr>
          <p:nvPr>
            <p:ph type="subTitle" idx="2"/>
          </p:nvPr>
        </p:nvSpPr>
        <p:spPr>
          <a:xfrm>
            <a:off x="5793657" y="5416800"/>
            <a:ext cx="4886729" cy="8128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lt2"/>
              </a:buClr>
              <a:buSzPts val="2400"/>
              <a:buFont typeface="Hammersmith One"/>
              <a:buNone/>
              <a:defRPr sz="4267">
                <a:solidFill>
                  <a:schemeClr val="lt2"/>
                </a:solidFill>
                <a:latin typeface="Fredoka One"/>
                <a:ea typeface="Fredoka One"/>
                <a:cs typeface="Fredoka One"/>
                <a:sym typeface="Fredoka One"/>
              </a:defRPr>
            </a:lvl1pPr>
            <a:lvl2pPr lvl="1" algn="ctr">
              <a:spcBef>
                <a:spcPts val="2844"/>
              </a:spcBef>
              <a:spcAft>
                <a:spcPts val="0"/>
              </a:spcAft>
              <a:buClr>
                <a:schemeClr val="lt2"/>
              </a:buClr>
              <a:buSzPts val="2400"/>
              <a:buFont typeface="Hammersmith One"/>
              <a:buNone/>
              <a:defRPr sz="4267">
                <a:solidFill>
                  <a:schemeClr val="lt2"/>
                </a:solidFill>
                <a:latin typeface="Hammersmith One"/>
                <a:ea typeface="Hammersmith One"/>
                <a:cs typeface="Hammersmith One"/>
                <a:sym typeface="Hammersmith One"/>
              </a:defRPr>
            </a:lvl2pPr>
            <a:lvl3pPr lvl="2" algn="ctr">
              <a:spcBef>
                <a:spcPts val="2844"/>
              </a:spcBef>
              <a:spcAft>
                <a:spcPts val="0"/>
              </a:spcAft>
              <a:buClr>
                <a:schemeClr val="lt2"/>
              </a:buClr>
              <a:buSzPts val="2400"/>
              <a:buFont typeface="Hammersmith One"/>
              <a:buNone/>
              <a:defRPr sz="4267">
                <a:solidFill>
                  <a:schemeClr val="lt2"/>
                </a:solidFill>
                <a:latin typeface="Hammersmith One"/>
                <a:ea typeface="Hammersmith One"/>
                <a:cs typeface="Hammersmith One"/>
                <a:sym typeface="Hammersmith One"/>
              </a:defRPr>
            </a:lvl3pPr>
            <a:lvl4pPr lvl="3" algn="ctr">
              <a:spcBef>
                <a:spcPts val="2844"/>
              </a:spcBef>
              <a:spcAft>
                <a:spcPts val="0"/>
              </a:spcAft>
              <a:buClr>
                <a:schemeClr val="lt2"/>
              </a:buClr>
              <a:buSzPts val="2400"/>
              <a:buFont typeface="Hammersmith One"/>
              <a:buNone/>
              <a:defRPr sz="4267">
                <a:solidFill>
                  <a:schemeClr val="lt2"/>
                </a:solidFill>
                <a:latin typeface="Hammersmith One"/>
                <a:ea typeface="Hammersmith One"/>
                <a:cs typeface="Hammersmith One"/>
                <a:sym typeface="Hammersmith One"/>
              </a:defRPr>
            </a:lvl4pPr>
            <a:lvl5pPr lvl="4" algn="ctr">
              <a:spcBef>
                <a:spcPts val="2844"/>
              </a:spcBef>
              <a:spcAft>
                <a:spcPts val="0"/>
              </a:spcAft>
              <a:buClr>
                <a:schemeClr val="lt2"/>
              </a:buClr>
              <a:buSzPts val="2400"/>
              <a:buFont typeface="Hammersmith One"/>
              <a:buNone/>
              <a:defRPr sz="4267">
                <a:solidFill>
                  <a:schemeClr val="lt2"/>
                </a:solidFill>
                <a:latin typeface="Hammersmith One"/>
                <a:ea typeface="Hammersmith One"/>
                <a:cs typeface="Hammersmith One"/>
                <a:sym typeface="Hammersmith One"/>
              </a:defRPr>
            </a:lvl5pPr>
            <a:lvl6pPr lvl="5" algn="ctr">
              <a:spcBef>
                <a:spcPts val="2844"/>
              </a:spcBef>
              <a:spcAft>
                <a:spcPts val="0"/>
              </a:spcAft>
              <a:buClr>
                <a:schemeClr val="lt2"/>
              </a:buClr>
              <a:buSzPts val="2400"/>
              <a:buFont typeface="Hammersmith One"/>
              <a:buNone/>
              <a:defRPr sz="4267">
                <a:solidFill>
                  <a:schemeClr val="lt2"/>
                </a:solidFill>
                <a:latin typeface="Hammersmith One"/>
                <a:ea typeface="Hammersmith One"/>
                <a:cs typeface="Hammersmith One"/>
                <a:sym typeface="Hammersmith One"/>
              </a:defRPr>
            </a:lvl6pPr>
            <a:lvl7pPr lvl="6" algn="ctr">
              <a:spcBef>
                <a:spcPts val="2844"/>
              </a:spcBef>
              <a:spcAft>
                <a:spcPts val="0"/>
              </a:spcAft>
              <a:buClr>
                <a:schemeClr val="lt2"/>
              </a:buClr>
              <a:buSzPts val="2400"/>
              <a:buFont typeface="Hammersmith One"/>
              <a:buNone/>
              <a:defRPr sz="4267">
                <a:solidFill>
                  <a:schemeClr val="lt2"/>
                </a:solidFill>
                <a:latin typeface="Hammersmith One"/>
                <a:ea typeface="Hammersmith One"/>
                <a:cs typeface="Hammersmith One"/>
                <a:sym typeface="Hammersmith One"/>
              </a:defRPr>
            </a:lvl7pPr>
            <a:lvl8pPr lvl="7" algn="ctr">
              <a:spcBef>
                <a:spcPts val="2844"/>
              </a:spcBef>
              <a:spcAft>
                <a:spcPts val="0"/>
              </a:spcAft>
              <a:buClr>
                <a:schemeClr val="lt2"/>
              </a:buClr>
              <a:buSzPts val="2400"/>
              <a:buFont typeface="Hammersmith One"/>
              <a:buNone/>
              <a:defRPr sz="4267">
                <a:solidFill>
                  <a:schemeClr val="lt2"/>
                </a:solidFill>
                <a:latin typeface="Hammersmith One"/>
                <a:ea typeface="Hammersmith One"/>
                <a:cs typeface="Hammersmith One"/>
                <a:sym typeface="Hammersmith One"/>
              </a:defRPr>
            </a:lvl8pPr>
            <a:lvl9pPr lvl="8" algn="ctr">
              <a:spcBef>
                <a:spcPts val="2844"/>
              </a:spcBef>
              <a:spcAft>
                <a:spcPts val="2844"/>
              </a:spcAft>
              <a:buClr>
                <a:schemeClr val="lt2"/>
              </a:buClr>
              <a:buSzPts val="2400"/>
              <a:buFont typeface="Hammersmith One"/>
              <a:buNone/>
              <a:defRPr sz="4267">
                <a:solidFill>
                  <a:schemeClr val="lt2"/>
                </a:solidFill>
                <a:latin typeface="Hammersmith One"/>
                <a:ea typeface="Hammersmith One"/>
                <a:cs typeface="Hammersmith One"/>
                <a:sym typeface="Hammersmith One"/>
              </a:defRPr>
            </a:lvl9pPr>
          </a:lstStyle>
          <a:p>
            <a:endParaRPr/>
          </a:p>
        </p:txBody>
      </p:sp>
    </p:spTree>
    <p:extLst>
      <p:ext uri="{BB962C8B-B14F-4D97-AF65-F5344CB8AC3E}">
        <p14:creationId xmlns:p14="http://schemas.microsoft.com/office/powerpoint/2010/main" val="71923329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8"/>
        <p:cNvGrpSpPr/>
        <p:nvPr/>
      </p:nvGrpSpPr>
      <p:grpSpPr>
        <a:xfrm>
          <a:off x="0" y="0"/>
          <a:ext cx="0" cy="0"/>
          <a:chOff x="0" y="0"/>
          <a:chExt cx="0" cy="0"/>
        </a:xfrm>
      </p:grpSpPr>
      <p:sp>
        <p:nvSpPr>
          <p:cNvPr id="19" name="Google Shape;19;p3"/>
          <p:cNvSpPr/>
          <p:nvPr/>
        </p:nvSpPr>
        <p:spPr>
          <a:xfrm flipH="1">
            <a:off x="-1596492" y="5594844"/>
            <a:ext cx="19469619" cy="6252864"/>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62533" tIns="162533" rIns="162533" bIns="162533"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 name="Google Shape;20;p3"/>
          <p:cNvSpPr/>
          <p:nvPr/>
        </p:nvSpPr>
        <p:spPr>
          <a:xfrm rot="10800000" flipH="1">
            <a:off x="-3268040" y="-4906159"/>
            <a:ext cx="24609482" cy="8298555"/>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62533" tIns="162533" rIns="162533" bIns="162533"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nvGrpSpPr>
          <p:cNvPr id="21" name="Google Shape;21;p3"/>
          <p:cNvGrpSpPr/>
          <p:nvPr/>
        </p:nvGrpSpPr>
        <p:grpSpPr>
          <a:xfrm rot="10800000">
            <a:off x="10797620" y="7066114"/>
            <a:ext cx="3431499" cy="2253537"/>
            <a:chOff x="2972001" y="3277838"/>
            <a:chExt cx="987082" cy="649060"/>
          </a:xfrm>
        </p:grpSpPr>
        <p:sp>
          <p:nvSpPr>
            <p:cNvPr id="22" name="Google Shape;22;p3"/>
            <p:cNvSpPr/>
            <p:nvPr/>
          </p:nvSpPr>
          <p:spPr>
            <a:xfrm>
              <a:off x="2983046" y="3277838"/>
              <a:ext cx="976037" cy="649060"/>
            </a:xfrm>
            <a:custGeom>
              <a:avLst/>
              <a:gdLst/>
              <a:ahLst/>
              <a:cxnLst/>
              <a:rect l="l" t="t" r="r" b="b"/>
              <a:pathLst>
                <a:path w="13167" h="8756" extrusionOk="0">
                  <a:moveTo>
                    <a:pt x="271" y="501"/>
                  </a:moveTo>
                  <a:cubicBezTo>
                    <a:pt x="285" y="515"/>
                    <a:pt x="285" y="528"/>
                    <a:pt x="298" y="542"/>
                  </a:cubicBezTo>
                  <a:cubicBezTo>
                    <a:pt x="352" y="596"/>
                    <a:pt x="393" y="650"/>
                    <a:pt x="433" y="704"/>
                  </a:cubicBezTo>
                  <a:cubicBezTo>
                    <a:pt x="433" y="745"/>
                    <a:pt x="433" y="772"/>
                    <a:pt x="433" y="812"/>
                  </a:cubicBezTo>
                  <a:cubicBezTo>
                    <a:pt x="447" y="839"/>
                    <a:pt x="460" y="867"/>
                    <a:pt x="474" y="880"/>
                  </a:cubicBezTo>
                  <a:lnTo>
                    <a:pt x="447" y="867"/>
                  </a:lnTo>
                  <a:cubicBezTo>
                    <a:pt x="366" y="772"/>
                    <a:pt x="298" y="650"/>
                    <a:pt x="244" y="542"/>
                  </a:cubicBezTo>
                  <a:lnTo>
                    <a:pt x="244" y="515"/>
                  </a:lnTo>
                  <a:cubicBezTo>
                    <a:pt x="257" y="515"/>
                    <a:pt x="257" y="501"/>
                    <a:pt x="271" y="501"/>
                  </a:cubicBezTo>
                  <a:close/>
                  <a:moveTo>
                    <a:pt x="636" y="1"/>
                  </a:moveTo>
                  <a:cubicBezTo>
                    <a:pt x="569" y="1"/>
                    <a:pt x="501" y="1"/>
                    <a:pt x="433" y="14"/>
                  </a:cubicBezTo>
                  <a:cubicBezTo>
                    <a:pt x="366" y="41"/>
                    <a:pt x="312" y="55"/>
                    <a:pt x="244" y="95"/>
                  </a:cubicBezTo>
                  <a:cubicBezTo>
                    <a:pt x="176" y="136"/>
                    <a:pt x="122" y="190"/>
                    <a:pt x="68" y="244"/>
                  </a:cubicBezTo>
                  <a:cubicBezTo>
                    <a:pt x="0" y="312"/>
                    <a:pt x="0" y="406"/>
                    <a:pt x="68" y="474"/>
                  </a:cubicBezTo>
                  <a:cubicBezTo>
                    <a:pt x="82" y="488"/>
                    <a:pt x="109" y="501"/>
                    <a:pt x="136" y="515"/>
                  </a:cubicBezTo>
                  <a:cubicBezTo>
                    <a:pt x="136" y="542"/>
                    <a:pt x="149" y="555"/>
                    <a:pt x="149" y="582"/>
                  </a:cubicBezTo>
                  <a:cubicBezTo>
                    <a:pt x="190" y="691"/>
                    <a:pt x="257" y="785"/>
                    <a:pt x="325" y="880"/>
                  </a:cubicBezTo>
                  <a:cubicBezTo>
                    <a:pt x="406" y="988"/>
                    <a:pt x="488" y="1097"/>
                    <a:pt x="582" y="1205"/>
                  </a:cubicBezTo>
                  <a:cubicBezTo>
                    <a:pt x="704" y="1340"/>
                    <a:pt x="839" y="1489"/>
                    <a:pt x="975" y="1624"/>
                  </a:cubicBezTo>
                  <a:cubicBezTo>
                    <a:pt x="1015" y="1665"/>
                    <a:pt x="1069" y="1719"/>
                    <a:pt x="1110" y="1760"/>
                  </a:cubicBezTo>
                  <a:cubicBezTo>
                    <a:pt x="1584" y="3180"/>
                    <a:pt x="2368" y="4479"/>
                    <a:pt x="3424" y="5535"/>
                  </a:cubicBezTo>
                  <a:cubicBezTo>
                    <a:pt x="4033" y="6157"/>
                    <a:pt x="4696" y="6712"/>
                    <a:pt x="5426" y="7199"/>
                  </a:cubicBezTo>
                  <a:cubicBezTo>
                    <a:pt x="6130" y="7659"/>
                    <a:pt x="6888" y="8038"/>
                    <a:pt x="7673" y="8322"/>
                  </a:cubicBezTo>
                  <a:cubicBezTo>
                    <a:pt x="8403" y="8593"/>
                    <a:pt x="9188" y="8742"/>
                    <a:pt x="9973" y="8755"/>
                  </a:cubicBezTo>
                  <a:lnTo>
                    <a:pt x="10135" y="8755"/>
                  </a:lnTo>
                  <a:cubicBezTo>
                    <a:pt x="10555" y="8742"/>
                    <a:pt x="10974" y="8647"/>
                    <a:pt x="11367" y="8498"/>
                  </a:cubicBezTo>
                  <a:cubicBezTo>
                    <a:pt x="11786" y="8336"/>
                    <a:pt x="12165" y="8092"/>
                    <a:pt x="12490" y="7794"/>
                  </a:cubicBezTo>
                  <a:cubicBezTo>
                    <a:pt x="12814" y="7524"/>
                    <a:pt x="13031" y="7172"/>
                    <a:pt x="13139" y="6780"/>
                  </a:cubicBezTo>
                  <a:cubicBezTo>
                    <a:pt x="13166" y="6590"/>
                    <a:pt x="13166" y="6414"/>
                    <a:pt x="13112" y="6238"/>
                  </a:cubicBezTo>
                  <a:cubicBezTo>
                    <a:pt x="13085" y="6144"/>
                    <a:pt x="13058" y="6062"/>
                    <a:pt x="13017" y="5981"/>
                  </a:cubicBezTo>
                  <a:cubicBezTo>
                    <a:pt x="12963" y="5900"/>
                    <a:pt x="12909" y="5819"/>
                    <a:pt x="12841" y="5738"/>
                  </a:cubicBezTo>
                  <a:cubicBezTo>
                    <a:pt x="12693" y="5562"/>
                    <a:pt x="12517" y="5413"/>
                    <a:pt x="12314" y="5291"/>
                  </a:cubicBezTo>
                  <a:cubicBezTo>
                    <a:pt x="12138" y="5183"/>
                    <a:pt x="11948" y="5088"/>
                    <a:pt x="11745" y="5007"/>
                  </a:cubicBezTo>
                  <a:cubicBezTo>
                    <a:pt x="11326" y="4845"/>
                    <a:pt x="10906" y="4709"/>
                    <a:pt x="10473" y="4628"/>
                  </a:cubicBezTo>
                  <a:cubicBezTo>
                    <a:pt x="10257" y="4574"/>
                    <a:pt x="10040" y="4533"/>
                    <a:pt x="9824" y="4493"/>
                  </a:cubicBezTo>
                  <a:lnTo>
                    <a:pt x="9364" y="4398"/>
                  </a:lnTo>
                  <a:cubicBezTo>
                    <a:pt x="9202" y="4358"/>
                    <a:pt x="9026" y="4317"/>
                    <a:pt x="8850" y="4276"/>
                  </a:cubicBezTo>
                  <a:cubicBezTo>
                    <a:pt x="8633" y="4222"/>
                    <a:pt x="8417" y="4155"/>
                    <a:pt x="8214" y="4087"/>
                  </a:cubicBezTo>
                  <a:cubicBezTo>
                    <a:pt x="7361" y="3803"/>
                    <a:pt x="6536" y="3464"/>
                    <a:pt x="5738" y="3086"/>
                  </a:cubicBezTo>
                  <a:cubicBezTo>
                    <a:pt x="4953" y="2734"/>
                    <a:pt x="4209" y="2328"/>
                    <a:pt x="3491" y="1868"/>
                  </a:cubicBezTo>
                  <a:lnTo>
                    <a:pt x="3478" y="1868"/>
                  </a:lnTo>
                  <a:cubicBezTo>
                    <a:pt x="3167" y="1651"/>
                    <a:pt x="2842" y="1421"/>
                    <a:pt x="2517" y="1191"/>
                  </a:cubicBezTo>
                  <a:cubicBezTo>
                    <a:pt x="2355" y="1069"/>
                    <a:pt x="2192" y="934"/>
                    <a:pt x="2030" y="812"/>
                  </a:cubicBezTo>
                  <a:cubicBezTo>
                    <a:pt x="1881" y="691"/>
                    <a:pt x="1719" y="555"/>
                    <a:pt x="1570" y="420"/>
                  </a:cubicBezTo>
                  <a:cubicBezTo>
                    <a:pt x="1556" y="406"/>
                    <a:pt x="1543" y="393"/>
                    <a:pt x="1529" y="393"/>
                  </a:cubicBezTo>
                  <a:cubicBezTo>
                    <a:pt x="1516" y="379"/>
                    <a:pt x="1502" y="366"/>
                    <a:pt x="1489" y="352"/>
                  </a:cubicBezTo>
                  <a:cubicBezTo>
                    <a:pt x="1475" y="339"/>
                    <a:pt x="1448" y="325"/>
                    <a:pt x="1421" y="325"/>
                  </a:cubicBezTo>
                  <a:cubicBezTo>
                    <a:pt x="1340" y="258"/>
                    <a:pt x="1259" y="203"/>
                    <a:pt x="1164" y="149"/>
                  </a:cubicBezTo>
                  <a:cubicBezTo>
                    <a:pt x="1096" y="122"/>
                    <a:pt x="1042" y="95"/>
                    <a:pt x="975" y="82"/>
                  </a:cubicBezTo>
                  <a:cubicBezTo>
                    <a:pt x="921" y="55"/>
                    <a:pt x="853" y="28"/>
                    <a:pt x="799" y="14"/>
                  </a:cubicBezTo>
                  <a:cubicBezTo>
                    <a:pt x="745" y="1"/>
                    <a:pt x="690" y="1"/>
                    <a:pt x="636" y="1"/>
                  </a:cubicBezTo>
                  <a:close/>
                </a:path>
              </a:pathLst>
            </a:custGeom>
            <a:solidFill>
              <a:srgbClr val="FFAD00"/>
            </a:solidFill>
            <a:ln w="381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3" name="Google Shape;23;p3"/>
            <p:cNvSpPr/>
            <p:nvPr/>
          </p:nvSpPr>
          <p:spPr>
            <a:xfrm>
              <a:off x="2972001" y="3287845"/>
              <a:ext cx="911546" cy="569225"/>
            </a:xfrm>
            <a:custGeom>
              <a:avLst/>
              <a:gdLst/>
              <a:ahLst/>
              <a:cxnLst/>
              <a:rect l="l" t="t" r="r" b="b"/>
              <a:pathLst>
                <a:path w="12297" h="7679" extrusionOk="0">
                  <a:moveTo>
                    <a:pt x="258" y="1"/>
                  </a:moveTo>
                  <a:cubicBezTo>
                    <a:pt x="231" y="1"/>
                    <a:pt x="204" y="1"/>
                    <a:pt x="176" y="14"/>
                  </a:cubicBezTo>
                  <a:cubicBezTo>
                    <a:pt x="109" y="41"/>
                    <a:pt x="55" y="82"/>
                    <a:pt x="28" y="150"/>
                  </a:cubicBezTo>
                  <a:cubicBezTo>
                    <a:pt x="1" y="204"/>
                    <a:pt x="1" y="285"/>
                    <a:pt x="28" y="339"/>
                  </a:cubicBezTo>
                  <a:cubicBezTo>
                    <a:pt x="136" y="542"/>
                    <a:pt x="244" y="745"/>
                    <a:pt x="366" y="934"/>
                  </a:cubicBezTo>
                  <a:cubicBezTo>
                    <a:pt x="488" y="1124"/>
                    <a:pt x="596" y="1300"/>
                    <a:pt x="731" y="1476"/>
                  </a:cubicBezTo>
                  <a:cubicBezTo>
                    <a:pt x="961" y="1814"/>
                    <a:pt x="1218" y="2139"/>
                    <a:pt x="1503" y="2450"/>
                  </a:cubicBezTo>
                  <a:cubicBezTo>
                    <a:pt x="2044" y="3086"/>
                    <a:pt x="2666" y="3654"/>
                    <a:pt x="3329" y="4141"/>
                  </a:cubicBezTo>
                  <a:cubicBezTo>
                    <a:pt x="3857" y="4534"/>
                    <a:pt x="4412" y="4886"/>
                    <a:pt x="4994" y="5197"/>
                  </a:cubicBezTo>
                  <a:cubicBezTo>
                    <a:pt x="5129" y="5522"/>
                    <a:pt x="5345" y="5806"/>
                    <a:pt x="5602" y="6036"/>
                  </a:cubicBezTo>
                  <a:cubicBezTo>
                    <a:pt x="5657" y="6103"/>
                    <a:pt x="5724" y="6157"/>
                    <a:pt x="5792" y="6212"/>
                  </a:cubicBezTo>
                  <a:lnTo>
                    <a:pt x="5995" y="6374"/>
                  </a:lnTo>
                  <a:cubicBezTo>
                    <a:pt x="6144" y="6482"/>
                    <a:pt x="6293" y="6590"/>
                    <a:pt x="6441" y="6685"/>
                  </a:cubicBezTo>
                  <a:cubicBezTo>
                    <a:pt x="6445" y="6689"/>
                    <a:pt x="6450" y="6691"/>
                    <a:pt x="6456" y="6691"/>
                  </a:cubicBezTo>
                  <a:cubicBezTo>
                    <a:pt x="6470" y="6691"/>
                    <a:pt x="6486" y="6681"/>
                    <a:pt x="6495" y="6672"/>
                  </a:cubicBezTo>
                  <a:cubicBezTo>
                    <a:pt x="6509" y="6645"/>
                    <a:pt x="6509" y="6618"/>
                    <a:pt x="6482" y="6604"/>
                  </a:cubicBezTo>
                  <a:cubicBezTo>
                    <a:pt x="6414" y="6563"/>
                    <a:pt x="6347" y="6523"/>
                    <a:pt x="6293" y="6469"/>
                  </a:cubicBezTo>
                  <a:cubicBezTo>
                    <a:pt x="6171" y="6388"/>
                    <a:pt x="6063" y="6293"/>
                    <a:pt x="5954" y="6185"/>
                  </a:cubicBezTo>
                  <a:cubicBezTo>
                    <a:pt x="5900" y="6130"/>
                    <a:pt x="5846" y="6076"/>
                    <a:pt x="5805" y="6022"/>
                  </a:cubicBezTo>
                  <a:cubicBezTo>
                    <a:pt x="5751" y="5968"/>
                    <a:pt x="5697" y="5900"/>
                    <a:pt x="5657" y="5846"/>
                  </a:cubicBezTo>
                  <a:cubicBezTo>
                    <a:pt x="5535" y="5711"/>
                    <a:pt x="5440" y="5562"/>
                    <a:pt x="5359" y="5400"/>
                  </a:cubicBezTo>
                  <a:lnTo>
                    <a:pt x="5359" y="5400"/>
                  </a:lnTo>
                  <a:lnTo>
                    <a:pt x="5427" y="5427"/>
                  </a:lnTo>
                  <a:cubicBezTo>
                    <a:pt x="6130" y="5779"/>
                    <a:pt x="6874" y="6063"/>
                    <a:pt x="7619" y="6293"/>
                  </a:cubicBezTo>
                  <a:cubicBezTo>
                    <a:pt x="7686" y="6374"/>
                    <a:pt x="7754" y="6455"/>
                    <a:pt x="7835" y="6523"/>
                  </a:cubicBezTo>
                  <a:cubicBezTo>
                    <a:pt x="7916" y="6604"/>
                    <a:pt x="8011" y="6685"/>
                    <a:pt x="8106" y="6753"/>
                  </a:cubicBezTo>
                  <a:cubicBezTo>
                    <a:pt x="8187" y="6820"/>
                    <a:pt x="8268" y="6888"/>
                    <a:pt x="8363" y="6956"/>
                  </a:cubicBezTo>
                  <a:cubicBezTo>
                    <a:pt x="8471" y="7010"/>
                    <a:pt x="8566" y="7078"/>
                    <a:pt x="8674" y="7145"/>
                  </a:cubicBezTo>
                  <a:cubicBezTo>
                    <a:pt x="8877" y="7267"/>
                    <a:pt x="9093" y="7362"/>
                    <a:pt x="9310" y="7456"/>
                  </a:cubicBezTo>
                  <a:cubicBezTo>
                    <a:pt x="9405" y="7497"/>
                    <a:pt x="9499" y="7538"/>
                    <a:pt x="9608" y="7565"/>
                  </a:cubicBezTo>
                  <a:cubicBezTo>
                    <a:pt x="9702" y="7605"/>
                    <a:pt x="9838" y="7646"/>
                    <a:pt x="9946" y="7673"/>
                  </a:cubicBezTo>
                  <a:cubicBezTo>
                    <a:pt x="9953" y="7677"/>
                    <a:pt x="9959" y="7678"/>
                    <a:pt x="9965" y="7678"/>
                  </a:cubicBezTo>
                  <a:cubicBezTo>
                    <a:pt x="9980" y="7678"/>
                    <a:pt x="9990" y="7666"/>
                    <a:pt x="10000" y="7646"/>
                  </a:cubicBezTo>
                  <a:cubicBezTo>
                    <a:pt x="10000" y="7619"/>
                    <a:pt x="9987" y="7592"/>
                    <a:pt x="9959" y="7592"/>
                  </a:cubicBezTo>
                  <a:cubicBezTo>
                    <a:pt x="9838" y="7551"/>
                    <a:pt x="9716" y="7511"/>
                    <a:pt x="9581" y="7456"/>
                  </a:cubicBezTo>
                  <a:cubicBezTo>
                    <a:pt x="9202" y="7308"/>
                    <a:pt x="8836" y="7105"/>
                    <a:pt x="8498" y="6861"/>
                  </a:cubicBezTo>
                  <a:cubicBezTo>
                    <a:pt x="8322" y="6712"/>
                    <a:pt x="8160" y="6563"/>
                    <a:pt x="8011" y="6401"/>
                  </a:cubicBezTo>
                  <a:lnTo>
                    <a:pt x="8011" y="6401"/>
                  </a:lnTo>
                  <a:cubicBezTo>
                    <a:pt x="8633" y="6577"/>
                    <a:pt x="9269" y="6726"/>
                    <a:pt x="9905" y="6834"/>
                  </a:cubicBezTo>
                  <a:cubicBezTo>
                    <a:pt x="10041" y="6861"/>
                    <a:pt x="10176" y="6875"/>
                    <a:pt x="10311" y="6902"/>
                  </a:cubicBezTo>
                  <a:cubicBezTo>
                    <a:pt x="10325" y="6902"/>
                    <a:pt x="10325" y="6915"/>
                    <a:pt x="10325" y="6915"/>
                  </a:cubicBezTo>
                  <a:cubicBezTo>
                    <a:pt x="10474" y="7078"/>
                    <a:pt x="10636" y="7226"/>
                    <a:pt x="10825" y="7335"/>
                  </a:cubicBezTo>
                  <a:cubicBezTo>
                    <a:pt x="11028" y="7456"/>
                    <a:pt x="11231" y="7551"/>
                    <a:pt x="11448" y="7646"/>
                  </a:cubicBezTo>
                  <a:cubicBezTo>
                    <a:pt x="11459" y="7651"/>
                    <a:pt x="11470" y="7655"/>
                    <a:pt x="11482" y="7655"/>
                  </a:cubicBezTo>
                  <a:cubicBezTo>
                    <a:pt x="11497" y="7655"/>
                    <a:pt x="11513" y="7648"/>
                    <a:pt x="11529" y="7632"/>
                  </a:cubicBezTo>
                  <a:cubicBezTo>
                    <a:pt x="11529" y="7605"/>
                    <a:pt x="11529" y="7578"/>
                    <a:pt x="11502" y="7565"/>
                  </a:cubicBezTo>
                  <a:cubicBezTo>
                    <a:pt x="11272" y="7470"/>
                    <a:pt x="11055" y="7362"/>
                    <a:pt x="10866" y="7213"/>
                  </a:cubicBezTo>
                  <a:cubicBezTo>
                    <a:pt x="10798" y="7159"/>
                    <a:pt x="10731" y="7105"/>
                    <a:pt x="10663" y="7051"/>
                  </a:cubicBezTo>
                  <a:cubicBezTo>
                    <a:pt x="10622" y="7010"/>
                    <a:pt x="10595" y="6983"/>
                    <a:pt x="10568" y="6942"/>
                  </a:cubicBezTo>
                  <a:lnTo>
                    <a:pt x="10568" y="6942"/>
                  </a:lnTo>
                  <a:cubicBezTo>
                    <a:pt x="11110" y="7010"/>
                    <a:pt x="11651" y="7064"/>
                    <a:pt x="12206" y="7091"/>
                  </a:cubicBezTo>
                  <a:cubicBezTo>
                    <a:pt x="12210" y="7092"/>
                    <a:pt x="12214" y="7092"/>
                    <a:pt x="12218" y="7092"/>
                  </a:cubicBezTo>
                  <a:cubicBezTo>
                    <a:pt x="12288" y="7092"/>
                    <a:pt x="12296" y="6982"/>
                    <a:pt x="12219" y="6969"/>
                  </a:cubicBezTo>
                  <a:cubicBezTo>
                    <a:pt x="11881" y="6956"/>
                    <a:pt x="11556" y="6915"/>
                    <a:pt x="11231" y="6875"/>
                  </a:cubicBezTo>
                  <a:cubicBezTo>
                    <a:pt x="11015" y="6848"/>
                    <a:pt x="10812" y="6820"/>
                    <a:pt x="10595" y="6780"/>
                  </a:cubicBezTo>
                  <a:cubicBezTo>
                    <a:pt x="10636" y="6739"/>
                    <a:pt x="10677" y="6699"/>
                    <a:pt x="10731" y="6672"/>
                  </a:cubicBezTo>
                  <a:cubicBezTo>
                    <a:pt x="10785" y="6631"/>
                    <a:pt x="10839" y="6590"/>
                    <a:pt x="10893" y="6550"/>
                  </a:cubicBezTo>
                  <a:cubicBezTo>
                    <a:pt x="10961" y="6523"/>
                    <a:pt x="11028" y="6482"/>
                    <a:pt x="11096" y="6455"/>
                  </a:cubicBezTo>
                  <a:cubicBezTo>
                    <a:pt x="11204" y="6401"/>
                    <a:pt x="11326" y="6374"/>
                    <a:pt x="11448" y="6333"/>
                  </a:cubicBezTo>
                  <a:cubicBezTo>
                    <a:pt x="11570" y="6306"/>
                    <a:pt x="11691" y="6279"/>
                    <a:pt x="11827" y="6266"/>
                  </a:cubicBezTo>
                  <a:cubicBezTo>
                    <a:pt x="11894" y="6252"/>
                    <a:pt x="11949" y="6239"/>
                    <a:pt x="12016" y="6239"/>
                  </a:cubicBezTo>
                  <a:cubicBezTo>
                    <a:pt x="12043" y="6239"/>
                    <a:pt x="12057" y="6212"/>
                    <a:pt x="12057" y="6198"/>
                  </a:cubicBezTo>
                  <a:cubicBezTo>
                    <a:pt x="12057" y="6171"/>
                    <a:pt x="12043" y="6157"/>
                    <a:pt x="12016" y="6157"/>
                  </a:cubicBezTo>
                  <a:cubicBezTo>
                    <a:pt x="11719" y="6171"/>
                    <a:pt x="11434" y="6225"/>
                    <a:pt x="11137" y="6306"/>
                  </a:cubicBezTo>
                  <a:cubicBezTo>
                    <a:pt x="10988" y="6347"/>
                    <a:pt x="10853" y="6415"/>
                    <a:pt x="10717" y="6482"/>
                  </a:cubicBezTo>
                  <a:cubicBezTo>
                    <a:pt x="10650" y="6509"/>
                    <a:pt x="10582" y="6550"/>
                    <a:pt x="10514" y="6590"/>
                  </a:cubicBezTo>
                  <a:cubicBezTo>
                    <a:pt x="10447" y="6631"/>
                    <a:pt x="10392" y="6672"/>
                    <a:pt x="10338" y="6739"/>
                  </a:cubicBezTo>
                  <a:lnTo>
                    <a:pt x="10230" y="6712"/>
                  </a:lnTo>
                  <a:cubicBezTo>
                    <a:pt x="9892" y="6645"/>
                    <a:pt x="9554" y="6577"/>
                    <a:pt x="9229" y="6496"/>
                  </a:cubicBezTo>
                  <a:cubicBezTo>
                    <a:pt x="8904" y="6415"/>
                    <a:pt x="8579" y="6333"/>
                    <a:pt x="8268" y="6225"/>
                  </a:cubicBezTo>
                  <a:cubicBezTo>
                    <a:pt x="8092" y="6185"/>
                    <a:pt x="7930" y="6117"/>
                    <a:pt x="7754" y="6063"/>
                  </a:cubicBezTo>
                  <a:lnTo>
                    <a:pt x="7849" y="5995"/>
                  </a:lnTo>
                  <a:lnTo>
                    <a:pt x="7835" y="5995"/>
                  </a:lnTo>
                  <a:cubicBezTo>
                    <a:pt x="7930" y="5914"/>
                    <a:pt x="8025" y="5846"/>
                    <a:pt x="8133" y="5779"/>
                  </a:cubicBezTo>
                  <a:cubicBezTo>
                    <a:pt x="8241" y="5724"/>
                    <a:pt x="8349" y="5670"/>
                    <a:pt x="8458" y="5630"/>
                  </a:cubicBezTo>
                  <a:cubicBezTo>
                    <a:pt x="8742" y="5508"/>
                    <a:pt x="9039" y="5427"/>
                    <a:pt x="9337" y="5386"/>
                  </a:cubicBezTo>
                  <a:cubicBezTo>
                    <a:pt x="9527" y="5354"/>
                    <a:pt x="9717" y="5341"/>
                    <a:pt x="9908" y="5341"/>
                  </a:cubicBezTo>
                  <a:cubicBezTo>
                    <a:pt x="10042" y="5341"/>
                    <a:pt x="10177" y="5348"/>
                    <a:pt x="10311" y="5359"/>
                  </a:cubicBezTo>
                  <a:cubicBezTo>
                    <a:pt x="10338" y="5359"/>
                    <a:pt x="10352" y="5346"/>
                    <a:pt x="10352" y="5332"/>
                  </a:cubicBezTo>
                  <a:cubicBezTo>
                    <a:pt x="10365" y="5305"/>
                    <a:pt x="10352" y="5278"/>
                    <a:pt x="10325" y="5278"/>
                  </a:cubicBezTo>
                  <a:cubicBezTo>
                    <a:pt x="10176" y="5264"/>
                    <a:pt x="10014" y="5251"/>
                    <a:pt x="9851" y="5251"/>
                  </a:cubicBezTo>
                  <a:lnTo>
                    <a:pt x="9635" y="5251"/>
                  </a:lnTo>
                  <a:cubicBezTo>
                    <a:pt x="9378" y="5264"/>
                    <a:pt x="9121" y="5291"/>
                    <a:pt x="8850" y="5346"/>
                  </a:cubicBezTo>
                  <a:cubicBezTo>
                    <a:pt x="8606" y="5400"/>
                    <a:pt x="8363" y="5467"/>
                    <a:pt x="8119" y="5576"/>
                  </a:cubicBezTo>
                  <a:cubicBezTo>
                    <a:pt x="7997" y="5616"/>
                    <a:pt x="7889" y="5670"/>
                    <a:pt x="7781" y="5724"/>
                  </a:cubicBezTo>
                  <a:cubicBezTo>
                    <a:pt x="7727" y="5765"/>
                    <a:pt x="7686" y="5792"/>
                    <a:pt x="7632" y="5833"/>
                  </a:cubicBezTo>
                  <a:lnTo>
                    <a:pt x="7564" y="5887"/>
                  </a:lnTo>
                  <a:cubicBezTo>
                    <a:pt x="7537" y="5914"/>
                    <a:pt x="7510" y="5941"/>
                    <a:pt x="7483" y="5955"/>
                  </a:cubicBezTo>
                  <a:cubicBezTo>
                    <a:pt x="6739" y="5684"/>
                    <a:pt x="6022" y="5359"/>
                    <a:pt x="5332" y="4980"/>
                  </a:cubicBezTo>
                  <a:lnTo>
                    <a:pt x="5345" y="4967"/>
                  </a:lnTo>
                  <a:cubicBezTo>
                    <a:pt x="5440" y="4913"/>
                    <a:pt x="5535" y="4858"/>
                    <a:pt x="5643" y="4818"/>
                  </a:cubicBezTo>
                  <a:cubicBezTo>
                    <a:pt x="5792" y="4764"/>
                    <a:pt x="5941" y="4710"/>
                    <a:pt x="6090" y="4669"/>
                  </a:cubicBezTo>
                  <a:cubicBezTo>
                    <a:pt x="6171" y="4642"/>
                    <a:pt x="6252" y="4628"/>
                    <a:pt x="6333" y="4601"/>
                  </a:cubicBezTo>
                  <a:cubicBezTo>
                    <a:pt x="6414" y="4588"/>
                    <a:pt x="6509" y="4574"/>
                    <a:pt x="6577" y="4561"/>
                  </a:cubicBezTo>
                  <a:cubicBezTo>
                    <a:pt x="6820" y="4530"/>
                    <a:pt x="7064" y="4515"/>
                    <a:pt x="7307" y="4515"/>
                  </a:cubicBezTo>
                  <a:cubicBezTo>
                    <a:pt x="7389" y="4515"/>
                    <a:pt x="7470" y="4517"/>
                    <a:pt x="7551" y="4520"/>
                  </a:cubicBezTo>
                  <a:cubicBezTo>
                    <a:pt x="7578" y="4520"/>
                    <a:pt x="7592" y="4493"/>
                    <a:pt x="7592" y="4480"/>
                  </a:cubicBezTo>
                  <a:cubicBezTo>
                    <a:pt x="7592" y="4458"/>
                    <a:pt x="7582" y="4435"/>
                    <a:pt x="7564" y="4435"/>
                  </a:cubicBezTo>
                  <a:cubicBezTo>
                    <a:pt x="7560" y="4435"/>
                    <a:pt x="7556" y="4437"/>
                    <a:pt x="7551" y="4439"/>
                  </a:cubicBezTo>
                  <a:cubicBezTo>
                    <a:pt x="7443" y="4439"/>
                    <a:pt x="7334" y="4425"/>
                    <a:pt x="7226" y="4412"/>
                  </a:cubicBezTo>
                  <a:lnTo>
                    <a:pt x="6915" y="4412"/>
                  </a:lnTo>
                  <a:cubicBezTo>
                    <a:pt x="6807" y="4412"/>
                    <a:pt x="6698" y="4412"/>
                    <a:pt x="6577" y="4439"/>
                  </a:cubicBezTo>
                  <a:cubicBezTo>
                    <a:pt x="6468" y="4453"/>
                    <a:pt x="6360" y="4453"/>
                    <a:pt x="6238" y="4466"/>
                  </a:cubicBezTo>
                  <a:cubicBezTo>
                    <a:pt x="6022" y="4493"/>
                    <a:pt x="5805" y="4547"/>
                    <a:pt x="5589" y="4615"/>
                  </a:cubicBezTo>
                  <a:cubicBezTo>
                    <a:pt x="5494" y="4642"/>
                    <a:pt x="5386" y="4683"/>
                    <a:pt x="5278" y="4723"/>
                  </a:cubicBezTo>
                  <a:cubicBezTo>
                    <a:pt x="5237" y="4737"/>
                    <a:pt x="5183" y="4764"/>
                    <a:pt x="5129" y="4791"/>
                  </a:cubicBezTo>
                  <a:lnTo>
                    <a:pt x="5061" y="4818"/>
                  </a:lnTo>
                  <a:cubicBezTo>
                    <a:pt x="4926" y="4737"/>
                    <a:pt x="4804" y="4669"/>
                    <a:pt x="4669" y="4574"/>
                  </a:cubicBezTo>
                  <a:cubicBezTo>
                    <a:pt x="3749" y="3992"/>
                    <a:pt x="2910" y="3289"/>
                    <a:pt x="2166" y="2491"/>
                  </a:cubicBezTo>
                  <a:lnTo>
                    <a:pt x="2166" y="2477"/>
                  </a:lnTo>
                  <a:lnTo>
                    <a:pt x="2129" y="2453"/>
                  </a:lnTo>
                  <a:lnTo>
                    <a:pt x="2129" y="2453"/>
                  </a:lnTo>
                  <a:cubicBezTo>
                    <a:pt x="1821" y="2104"/>
                    <a:pt x="1527" y="1742"/>
                    <a:pt x="1259" y="1367"/>
                  </a:cubicBezTo>
                  <a:cubicBezTo>
                    <a:pt x="1124" y="1165"/>
                    <a:pt x="988" y="962"/>
                    <a:pt x="853" y="759"/>
                  </a:cubicBezTo>
                  <a:cubicBezTo>
                    <a:pt x="785" y="650"/>
                    <a:pt x="731" y="556"/>
                    <a:pt x="664" y="447"/>
                  </a:cubicBezTo>
                  <a:cubicBezTo>
                    <a:pt x="609" y="339"/>
                    <a:pt x="542" y="217"/>
                    <a:pt x="474" y="109"/>
                  </a:cubicBezTo>
                  <a:cubicBezTo>
                    <a:pt x="420" y="41"/>
                    <a:pt x="339" y="1"/>
                    <a:pt x="258" y="1"/>
                  </a:cubicBezTo>
                  <a:close/>
                </a:path>
              </a:pathLst>
            </a:custGeom>
            <a:solidFill>
              <a:srgbClr val="D89500"/>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sp>
        <p:nvSpPr>
          <p:cNvPr id="24" name="Google Shape;24;p3"/>
          <p:cNvSpPr/>
          <p:nvPr/>
        </p:nvSpPr>
        <p:spPr>
          <a:xfrm>
            <a:off x="-1668204" y="4402002"/>
            <a:ext cx="10058304" cy="5326917"/>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162533" tIns="162533" rIns="162533" bIns="162533"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5" name="Google Shape;25;p3"/>
          <p:cNvSpPr/>
          <p:nvPr/>
        </p:nvSpPr>
        <p:spPr>
          <a:xfrm>
            <a:off x="-1668216" y="4593489"/>
            <a:ext cx="9676027" cy="4943985"/>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rgbClr val="74BEAC"/>
          </a:solidFill>
          <a:ln>
            <a:noFill/>
          </a:ln>
        </p:spPr>
        <p:txBody>
          <a:bodyPr spcFirstLastPara="1" wrap="square" lIns="162533" tIns="162533" rIns="162533" bIns="162533"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nvGrpSpPr>
          <p:cNvPr id="26" name="Google Shape;26;p3"/>
          <p:cNvGrpSpPr/>
          <p:nvPr/>
        </p:nvGrpSpPr>
        <p:grpSpPr>
          <a:xfrm rot="-6026666">
            <a:off x="14205538" y="328594"/>
            <a:ext cx="1971647" cy="2580093"/>
            <a:chOff x="2179573" y="1629825"/>
            <a:chExt cx="658104" cy="860102"/>
          </a:xfrm>
        </p:grpSpPr>
        <p:sp>
          <p:nvSpPr>
            <p:cNvPr id="27" name="Google Shape;27;p3"/>
            <p:cNvSpPr/>
            <p:nvPr/>
          </p:nvSpPr>
          <p:spPr>
            <a:xfrm>
              <a:off x="2179573" y="1629825"/>
              <a:ext cx="658104" cy="776411"/>
            </a:xfrm>
            <a:custGeom>
              <a:avLst/>
              <a:gdLst/>
              <a:ahLst/>
              <a:cxnLst/>
              <a:rect l="l" t="t" r="r" b="b"/>
              <a:pathLst>
                <a:path w="8878" h="10474" extrusionOk="0">
                  <a:moveTo>
                    <a:pt x="1922" y="1"/>
                  </a:moveTo>
                  <a:cubicBezTo>
                    <a:pt x="1868" y="1"/>
                    <a:pt x="1828" y="28"/>
                    <a:pt x="1814" y="55"/>
                  </a:cubicBezTo>
                  <a:cubicBezTo>
                    <a:pt x="1747" y="177"/>
                    <a:pt x="1692" y="299"/>
                    <a:pt x="1638" y="420"/>
                  </a:cubicBezTo>
                  <a:cubicBezTo>
                    <a:pt x="1598" y="542"/>
                    <a:pt x="1544" y="650"/>
                    <a:pt x="1489" y="745"/>
                  </a:cubicBezTo>
                  <a:lnTo>
                    <a:pt x="1151" y="1395"/>
                  </a:lnTo>
                  <a:cubicBezTo>
                    <a:pt x="962" y="1760"/>
                    <a:pt x="745" y="2193"/>
                    <a:pt x="542" y="2653"/>
                  </a:cubicBezTo>
                  <a:cubicBezTo>
                    <a:pt x="448" y="2870"/>
                    <a:pt x="366" y="3072"/>
                    <a:pt x="299" y="3275"/>
                  </a:cubicBezTo>
                  <a:cubicBezTo>
                    <a:pt x="231" y="3492"/>
                    <a:pt x="163" y="3708"/>
                    <a:pt x="123" y="3925"/>
                  </a:cubicBezTo>
                  <a:cubicBezTo>
                    <a:pt x="69" y="4141"/>
                    <a:pt x="42" y="4358"/>
                    <a:pt x="15" y="4574"/>
                  </a:cubicBezTo>
                  <a:cubicBezTo>
                    <a:pt x="1" y="4804"/>
                    <a:pt x="1" y="5048"/>
                    <a:pt x="15" y="5278"/>
                  </a:cubicBezTo>
                  <a:cubicBezTo>
                    <a:pt x="55" y="5765"/>
                    <a:pt x="177" y="6239"/>
                    <a:pt x="353" y="6685"/>
                  </a:cubicBezTo>
                  <a:cubicBezTo>
                    <a:pt x="502" y="7051"/>
                    <a:pt x="678" y="7402"/>
                    <a:pt x="908" y="7727"/>
                  </a:cubicBezTo>
                  <a:cubicBezTo>
                    <a:pt x="1381" y="8417"/>
                    <a:pt x="1977" y="9013"/>
                    <a:pt x="2680" y="9473"/>
                  </a:cubicBezTo>
                  <a:cubicBezTo>
                    <a:pt x="3073" y="9743"/>
                    <a:pt x="3519" y="9960"/>
                    <a:pt x="3979" y="10109"/>
                  </a:cubicBezTo>
                  <a:cubicBezTo>
                    <a:pt x="4182" y="10203"/>
                    <a:pt x="4399" y="10271"/>
                    <a:pt x="4629" y="10325"/>
                  </a:cubicBezTo>
                  <a:cubicBezTo>
                    <a:pt x="4777" y="10366"/>
                    <a:pt x="4940" y="10393"/>
                    <a:pt x="5062" y="10406"/>
                  </a:cubicBezTo>
                  <a:cubicBezTo>
                    <a:pt x="5210" y="10433"/>
                    <a:pt x="5359" y="10460"/>
                    <a:pt x="5522" y="10460"/>
                  </a:cubicBezTo>
                  <a:cubicBezTo>
                    <a:pt x="5616" y="10474"/>
                    <a:pt x="5711" y="10474"/>
                    <a:pt x="5792" y="10474"/>
                  </a:cubicBezTo>
                  <a:lnTo>
                    <a:pt x="5995" y="10474"/>
                  </a:lnTo>
                  <a:cubicBezTo>
                    <a:pt x="6076" y="10474"/>
                    <a:pt x="6144" y="10460"/>
                    <a:pt x="6212" y="10447"/>
                  </a:cubicBezTo>
                  <a:cubicBezTo>
                    <a:pt x="6279" y="10447"/>
                    <a:pt x="6334" y="10433"/>
                    <a:pt x="6401" y="10420"/>
                  </a:cubicBezTo>
                  <a:lnTo>
                    <a:pt x="6415" y="10420"/>
                  </a:lnTo>
                  <a:cubicBezTo>
                    <a:pt x="6442" y="10420"/>
                    <a:pt x="6469" y="10406"/>
                    <a:pt x="6482" y="10393"/>
                  </a:cubicBezTo>
                  <a:cubicBezTo>
                    <a:pt x="6685" y="10285"/>
                    <a:pt x="6888" y="10149"/>
                    <a:pt x="7078" y="10000"/>
                  </a:cubicBezTo>
                  <a:cubicBezTo>
                    <a:pt x="7254" y="9865"/>
                    <a:pt x="7430" y="9703"/>
                    <a:pt x="7592" y="9527"/>
                  </a:cubicBezTo>
                  <a:cubicBezTo>
                    <a:pt x="7754" y="9351"/>
                    <a:pt x="7917" y="9161"/>
                    <a:pt x="8052" y="8972"/>
                  </a:cubicBezTo>
                  <a:cubicBezTo>
                    <a:pt x="8187" y="8783"/>
                    <a:pt x="8309" y="8580"/>
                    <a:pt x="8417" y="8363"/>
                  </a:cubicBezTo>
                  <a:cubicBezTo>
                    <a:pt x="8580" y="8038"/>
                    <a:pt x="8701" y="7687"/>
                    <a:pt x="8783" y="7335"/>
                  </a:cubicBezTo>
                  <a:cubicBezTo>
                    <a:pt x="8850" y="6969"/>
                    <a:pt x="8877" y="6604"/>
                    <a:pt x="8877" y="6239"/>
                  </a:cubicBezTo>
                  <a:cubicBezTo>
                    <a:pt x="8850" y="5467"/>
                    <a:pt x="8688" y="4710"/>
                    <a:pt x="8363" y="4006"/>
                  </a:cubicBezTo>
                  <a:cubicBezTo>
                    <a:pt x="8066" y="3330"/>
                    <a:pt x="7605" y="2721"/>
                    <a:pt x="7037" y="2261"/>
                  </a:cubicBezTo>
                  <a:cubicBezTo>
                    <a:pt x="6739" y="2031"/>
                    <a:pt x="6428" y="1841"/>
                    <a:pt x="6090" y="1692"/>
                  </a:cubicBezTo>
                  <a:cubicBezTo>
                    <a:pt x="5725" y="1530"/>
                    <a:pt x="5332" y="1395"/>
                    <a:pt x="4940" y="1300"/>
                  </a:cubicBezTo>
                  <a:lnTo>
                    <a:pt x="4520" y="1192"/>
                  </a:lnTo>
                  <a:cubicBezTo>
                    <a:pt x="4277" y="1124"/>
                    <a:pt x="4033" y="1056"/>
                    <a:pt x="3790" y="989"/>
                  </a:cubicBezTo>
                  <a:cubicBezTo>
                    <a:pt x="3411" y="880"/>
                    <a:pt x="3045" y="732"/>
                    <a:pt x="2694" y="556"/>
                  </a:cubicBezTo>
                  <a:cubicBezTo>
                    <a:pt x="2464" y="420"/>
                    <a:pt x="2247" y="272"/>
                    <a:pt x="2058" y="109"/>
                  </a:cubicBezTo>
                  <a:lnTo>
                    <a:pt x="2031" y="82"/>
                  </a:lnTo>
                  <a:lnTo>
                    <a:pt x="2004" y="55"/>
                  </a:lnTo>
                  <a:cubicBezTo>
                    <a:pt x="1990" y="28"/>
                    <a:pt x="1949" y="14"/>
                    <a:pt x="1922" y="1"/>
                  </a:cubicBezTo>
                  <a:close/>
                </a:path>
              </a:pathLst>
            </a:custGeom>
            <a:solidFill>
              <a:srgbClr val="7ABEAE"/>
            </a:solidFill>
            <a:ln w="381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8" name="Google Shape;28;p3"/>
            <p:cNvSpPr/>
            <p:nvPr/>
          </p:nvSpPr>
          <p:spPr>
            <a:xfrm>
              <a:off x="2260891" y="1672004"/>
              <a:ext cx="503548" cy="817923"/>
            </a:xfrm>
            <a:custGeom>
              <a:avLst/>
              <a:gdLst/>
              <a:ahLst/>
              <a:cxnLst/>
              <a:rect l="l" t="t" r="r" b="b"/>
              <a:pathLst>
                <a:path w="6793" h="11034" extrusionOk="0">
                  <a:moveTo>
                    <a:pt x="961" y="0"/>
                  </a:moveTo>
                  <a:cubicBezTo>
                    <a:pt x="947" y="14"/>
                    <a:pt x="934" y="41"/>
                    <a:pt x="934" y="54"/>
                  </a:cubicBezTo>
                  <a:cubicBezTo>
                    <a:pt x="1015" y="257"/>
                    <a:pt x="1110" y="460"/>
                    <a:pt x="1218" y="650"/>
                  </a:cubicBezTo>
                  <a:cubicBezTo>
                    <a:pt x="1313" y="853"/>
                    <a:pt x="1434" y="1042"/>
                    <a:pt x="1556" y="1232"/>
                  </a:cubicBezTo>
                  <a:cubicBezTo>
                    <a:pt x="1678" y="1435"/>
                    <a:pt x="1800" y="1610"/>
                    <a:pt x="1935" y="1800"/>
                  </a:cubicBezTo>
                  <a:cubicBezTo>
                    <a:pt x="1989" y="1881"/>
                    <a:pt x="2057" y="1962"/>
                    <a:pt x="2111" y="2030"/>
                  </a:cubicBezTo>
                  <a:lnTo>
                    <a:pt x="2016" y="2003"/>
                  </a:lnTo>
                  <a:cubicBezTo>
                    <a:pt x="1881" y="1962"/>
                    <a:pt x="1759" y="1908"/>
                    <a:pt x="1651" y="1854"/>
                  </a:cubicBezTo>
                  <a:cubicBezTo>
                    <a:pt x="1515" y="1800"/>
                    <a:pt x="1407" y="1732"/>
                    <a:pt x="1285" y="1651"/>
                  </a:cubicBezTo>
                  <a:cubicBezTo>
                    <a:pt x="1164" y="1570"/>
                    <a:pt x="1042" y="1475"/>
                    <a:pt x="920" y="1380"/>
                  </a:cubicBezTo>
                  <a:cubicBezTo>
                    <a:pt x="812" y="1286"/>
                    <a:pt x="690" y="1177"/>
                    <a:pt x="595" y="1056"/>
                  </a:cubicBezTo>
                  <a:lnTo>
                    <a:pt x="555" y="1015"/>
                  </a:lnTo>
                  <a:cubicBezTo>
                    <a:pt x="541" y="1002"/>
                    <a:pt x="528" y="988"/>
                    <a:pt x="514" y="988"/>
                  </a:cubicBezTo>
                  <a:lnTo>
                    <a:pt x="487" y="988"/>
                  </a:lnTo>
                  <a:cubicBezTo>
                    <a:pt x="474" y="1002"/>
                    <a:pt x="460" y="1029"/>
                    <a:pt x="474" y="1056"/>
                  </a:cubicBezTo>
                  <a:cubicBezTo>
                    <a:pt x="595" y="1177"/>
                    <a:pt x="717" y="1313"/>
                    <a:pt x="839" y="1421"/>
                  </a:cubicBezTo>
                  <a:cubicBezTo>
                    <a:pt x="907" y="1489"/>
                    <a:pt x="974" y="1556"/>
                    <a:pt x="1055" y="1610"/>
                  </a:cubicBezTo>
                  <a:cubicBezTo>
                    <a:pt x="1123" y="1678"/>
                    <a:pt x="1218" y="1746"/>
                    <a:pt x="1299" y="1800"/>
                  </a:cubicBezTo>
                  <a:cubicBezTo>
                    <a:pt x="1448" y="1908"/>
                    <a:pt x="1610" y="2003"/>
                    <a:pt x="1786" y="2084"/>
                  </a:cubicBezTo>
                  <a:cubicBezTo>
                    <a:pt x="1867" y="2125"/>
                    <a:pt x="1948" y="2152"/>
                    <a:pt x="2030" y="2179"/>
                  </a:cubicBezTo>
                  <a:cubicBezTo>
                    <a:pt x="2070" y="2192"/>
                    <a:pt x="2111" y="2206"/>
                    <a:pt x="2165" y="2206"/>
                  </a:cubicBezTo>
                  <a:cubicBezTo>
                    <a:pt x="2192" y="2219"/>
                    <a:pt x="2219" y="2219"/>
                    <a:pt x="2246" y="2219"/>
                  </a:cubicBezTo>
                  <a:lnTo>
                    <a:pt x="2341" y="2368"/>
                  </a:lnTo>
                  <a:cubicBezTo>
                    <a:pt x="2625" y="2734"/>
                    <a:pt x="2909" y="3085"/>
                    <a:pt x="3193" y="3451"/>
                  </a:cubicBezTo>
                  <a:cubicBezTo>
                    <a:pt x="3450" y="3816"/>
                    <a:pt x="3694" y="4181"/>
                    <a:pt x="3924" y="4560"/>
                  </a:cubicBezTo>
                  <a:cubicBezTo>
                    <a:pt x="3992" y="4696"/>
                    <a:pt x="4059" y="4831"/>
                    <a:pt x="4127" y="4966"/>
                  </a:cubicBezTo>
                  <a:lnTo>
                    <a:pt x="3843" y="4966"/>
                  </a:lnTo>
                  <a:cubicBezTo>
                    <a:pt x="3667" y="4966"/>
                    <a:pt x="3505" y="4966"/>
                    <a:pt x="3329" y="4953"/>
                  </a:cubicBezTo>
                  <a:cubicBezTo>
                    <a:pt x="3139" y="4939"/>
                    <a:pt x="2936" y="4898"/>
                    <a:pt x="2733" y="4858"/>
                  </a:cubicBezTo>
                  <a:cubicBezTo>
                    <a:pt x="2530" y="4817"/>
                    <a:pt x="2327" y="4763"/>
                    <a:pt x="2138" y="4696"/>
                  </a:cubicBezTo>
                  <a:cubicBezTo>
                    <a:pt x="1921" y="4614"/>
                    <a:pt x="1718" y="4533"/>
                    <a:pt x="1515" y="4438"/>
                  </a:cubicBezTo>
                  <a:cubicBezTo>
                    <a:pt x="1326" y="4330"/>
                    <a:pt x="1123" y="4222"/>
                    <a:pt x="947" y="4100"/>
                  </a:cubicBezTo>
                  <a:lnTo>
                    <a:pt x="961" y="4100"/>
                  </a:lnTo>
                  <a:cubicBezTo>
                    <a:pt x="690" y="3924"/>
                    <a:pt x="447" y="3708"/>
                    <a:pt x="230" y="3478"/>
                  </a:cubicBezTo>
                  <a:cubicBezTo>
                    <a:pt x="176" y="3410"/>
                    <a:pt x="135" y="3356"/>
                    <a:pt x="81" y="3302"/>
                  </a:cubicBezTo>
                  <a:cubicBezTo>
                    <a:pt x="68" y="3288"/>
                    <a:pt x="68" y="3275"/>
                    <a:pt x="54" y="3275"/>
                  </a:cubicBezTo>
                  <a:lnTo>
                    <a:pt x="27" y="3275"/>
                  </a:lnTo>
                  <a:cubicBezTo>
                    <a:pt x="0" y="3288"/>
                    <a:pt x="0" y="3315"/>
                    <a:pt x="14" y="3342"/>
                  </a:cubicBezTo>
                  <a:cubicBezTo>
                    <a:pt x="244" y="3627"/>
                    <a:pt x="501" y="3897"/>
                    <a:pt x="812" y="4127"/>
                  </a:cubicBezTo>
                  <a:cubicBezTo>
                    <a:pt x="1137" y="4371"/>
                    <a:pt x="1475" y="4574"/>
                    <a:pt x="1854" y="4750"/>
                  </a:cubicBezTo>
                  <a:cubicBezTo>
                    <a:pt x="2043" y="4844"/>
                    <a:pt x="2233" y="4912"/>
                    <a:pt x="2422" y="4980"/>
                  </a:cubicBezTo>
                  <a:cubicBezTo>
                    <a:pt x="2625" y="5047"/>
                    <a:pt x="2814" y="5115"/>
                    <a:pt x="3017" y="5156"/>
                  </a:cubicBezTo>
                  <a:cubicBezTo>
                    <a:pt x="3207" y="5196"/>
                    <a:pt x="3410" y="5223"/>
                    <a:pt x="3599" y="5237"/>
                  </a:cubicBezTo>
                  <a:cubicBezTo>
                    <a:pt x="3677" y="5247"/>
                    <a:pt x="3752" y="5252"/>
                    <a:pt x="3827" y="5252"/>
                  </a:cubicBezTo>
                  <a:cubicBezTo>
                    <a:pt x="3947" y="5252"/>
                    <a:pt x="4064" y="5240"/>
                    <a:pt x="4181" y="5223"/>
                  </a:cubicBezTo>
                  <a:cubicBezTo>
                    <a:pt x="4208" y="5223"/>
                    <a:pt x="4222" y="5210"/>
                    <a:pt x="4249" y="5210"/>
                  </a:cubicBezTo>
                  <a:cubicBezTo>
                    <a:pt x="4614" y="6008"/>
                    <a:pt x="4898" y="6860"/>
                    <a:pt x="5074" y="7740"/>
                  </a:cubicBezTo>
                  <a:cubicBezTo>
                    <a:pt x="5088" y="7821"/>
                    <a:pt x="5101" y="7916"/>
                    <a:pt x="5115" y="7997"/>
                  </a:cubicBezTo>
                  <a:cubicBezTo>
                    <a:pt x="4979" y="8024"/>
                    <a:pt x="4858" y="8038"/>
                    <a:pt x="4736" y="8051"/>
                  </a:cubicBezTo>
                  <a:cubicBezTo>
                    <a:pt x="4560" y="8092"/>
                    <a:pt x="4384" y="8105"/>
                    <a:pt x="4208" y="8119"/>
                  </a:cubicBezTo>
                  <a:cubicBezTo>
                    <a:pt x="3816" y="8092"/>
                    <a:pt x="3437" y="8024"/>
                    <a:pt x="3058" y="7916"/>
                  </a:cubicBezTo>
                  <a:cubicBezTo>
                    <a:pt x="2882" y="7848"/>
                    <a:pt x="2693" y="7781"/>
                    <a:pt x="2517" y="7713"/>
                  </a:cubicBezTo>
                  <a:cubicBezTo>
                    <a:pt x="2327" y="7645"/>
                    <a:pt x="2138" y="7551"/>
                    <a:pt x="1962" y="7469"/>
                  </a:cubicBezTo>
                  <a:cubicBezTo>
                    <a:pt x="1597" y="7280"/>
                    <a:pt x="1245" y="7077"/>
                    <a:pt x="907" y="6860"/>
                  </a:cubicBezTo>
                  <a:cubicBezTo>
                    <a:pt x="812" y="6806"/>
                    <a:pt x="704" y="6739"/>
                    <a:pt x="609" y="6685"/>
                  </a:cubicBezTo>
                  <a:cubicBezTo>
                    <a:pt x="609" y="6671"/>
                    <a:pt x="595" y="6671"/>
                    <a:pt x="582" y="6671"/>
                  </a:cubicBezTo>
                  <a:cubicBezTo>
                    <a:pt x="568" y="6671"/>
                    <a:pt x="555" y="6671"/>
                    <a:pt x="555" y="6685"/>
                  </a:cubicBezTo>
                  <a:cubicBezTo>
                    <a:pt x="541" y="6698"/>
                    <a:pt x="541" y="6725"/>
                    <a:pt x="555" y="6752"/>
                  </a:cubicBezTo>
                  <a:cubicBezTo>
                    <a:pt x="717" y="6860"/>
                    <a:pt x="907" y="6982"/>
                    <a:pt x="1082" y="7091"/>
                  </a:cubicBezTo>
                  <a:cubicBezTo>
                    <a:pt x="1258" y="7185"/>
                    <a:pt x="1461" y="7307"/>
                    <a:pt x="1637" y="7429"/>
                  </a:cubicBezTo>
                  <a:cubicBezTo>
                    <a:pt x="1827" y="7537"/>
                    <a:pt x="2016" y="7632"/>
                    <a:pt x="2206" y="7726"/>
                  </a:cubicBezTo>
                  <a:cubicBezTo>
                    <a:pt x="2395" y="7821"/>
                    <a:pt x="2612" y="7916"/>
                    <a:pt x="2814" y="7997"/>
                  </a:cubicBezTo>
                  <a:cubicBezTo>
                    <a:pt x="3207" y="8159"/>
                    <a:pt x="3626" y="8268"/>
                    <a:pt x="4046" y="8322"/>
                  </a:cubicBezTo>
                  <a:cubicBezTo>
                    <a:pt x="4204" y="8342"/>
                    <a:pt x="4370" y="8354"/>
                    <a:pt x="4532" y="8354"/>
                  </a:cubicBezTo>
                  <a:cubicBezTo>
                    <a:pt x="4592" y="8354"/>
                    <a:pt x="4651" y="8353"/>
                    <a:pt x="4709" y="8349"/>
                  </a:cubicBezTo>
                  <a:cubicBezTo>
                    <a:pt x="4858" y="8349"/>
                    <a:pt x="5007" y="8335"/>
                    <a:pt x="5155" y="8308"/>
                  </a:cubicBezTo>
                  <a:cubicBezTo>
                    <a:pt x="5182" y="8457"/>
                    <a:pt x="5196" y="8592"/>
                    <a:pt x="5209" y="8741"/>
                  </a:cubicBezTo>
                  <a:cubicBezTo>
                    <a:pt x="5223" y="9080"/>
                    <a:pt x="5223" y="9418"/>
                    <a:pt x="5209" y="9756"/>
                  </a:cubicBezTo>
                  <a:cubicBezTo>
                    <a:pt x="5196" y="9905"/>
                    <a:pt x="5169" y="10067"/>
                    <a:pt x="5142" y="10216"/>
                  </a:cubicBezTo>
                  <a:cubicBezTo>
                    <a:pt x="5128" y="10311"/>
                    <a:pt x="5115" y="10392"/>
                    <a:pt x="5088" y="10487"/>
                  </a:cubicBezTo>
                  <a:cubicBezTo>
                    <a:pt x="5074" y="10568"/>
                    <a:pt x="5047" y="10649"/>
                    <a:pt x="5020" y="10730"/>
                  </a:cubicBezTo>
                  <a:cubicBezTo>
                    <a:pt x="5007" y="10798"/>
                    <a:pt x="5020" y="10866"/>
                    <a:pt x="5061" y="10920"/>
                  </a:cubicBezTo>
                  <a:cubicBezTo>
                    <a:pt x="5101" y="10974"/>
                    <a:pt x="5155" y="11015"/>
                    <a:pt x="5223" y="11028"/>
                  </a:cubicBezTo>
                  <a:cubicBezTo>
                    <a:pt x="5240" y="11031"/>
                    <a:pt x="5257" y="11033"/>
                    <a:pt x="5274" y="11033"/>
                  </a:cubicBezTo>
                  <a:cubicBezTo>
                    <a:pt x="5324" y="11033"/>
                    <a:pt x="5372" y="11018"/>
                    <a:pt x="5412" y="10987"/>
                  </a:cubicBezTo>
                  <a:lnTo>
                    <a:pt x="5467" y="10947"/>
                  </a:lnTo>
                  <a:cubicBezTo>
                    <a:pt x="5494" y="10920"/>
                    <a:pt x="5507" y="10879"/>
                    <a:pt x="5521" y="10839"/>
                  </a:cubicBezTo>
                  <a:lnTo>
                    <a:pt x="5521" y="10812"/>
                  </a:lnTo>
                  <a:cubicBezTo>
                    <a:pt x="5521" y="10839"/>
                    <a:pt x="5507" y="10852"/>
                    <a:pt x="5494" y="10879"/>
                  </a:cubicBezTo>
                  <a:cubicBezTo>
                    <a:pt x="5642" y="10460"/>
                    <a:pt x="5710" y="10027"/>
                    <a:pt x="5724" y="9594"/>
                  </a:cubicBezTo>
                  <a:cubicBezTo>
                    <a:pt x="5737" y="9161"/>
                    <a:pt x="5724" y="8728"/>
                    <a:pt x="5656" y="8295"/>
                  </a:cubicBezTo>
                  <a:cubicBezTo>
                    <a:pt x="5656" y="8254"/>
                    <a:pt x="5629" y="8214"/>
                    <a:pt x="5629" y="8173"/>
                  </a:cubicBezTo>
                  <a:cubicBezTo>
                    <a:pt x="5724" y="8078"/>
                    <a:pt x="5805" y="7984"/>
                    <a:pt x="5900" y="7875"/>
                  </a:cubicBezTo>
                  <a:cubicBezTo>
                    <a:pt x="6008" y="7726"/>
                    <a:pt x="6116" y="7551"/>
                    <a:pt x="6197" y="7388"/>
                  </a:cubicBezTo>
                  <a:cubicBezTo>
                    <a:pt x="6387" y="7050"/>
                    <a:pt x="6522" y="6685"/>
                    <a:pt x="6603" y="6306"/>
                  </a:cubicBezTo>
                  <a:cubicBezTo>
                    <a:pt x="6698" y="5927"/>
                    <a:pt x="6752" y="5548"/>
                    <a:pt x="6779" y="5156"/>
                  </a:cubicBezTo>
                  <a:cubicBezTo>
                    <a:pt x="6793" y="4763"/>
                    <a:pt x="6766" y="4384"/>
                    <a:pt x="6711" y="4005"/>
                  </a:cubicBezTo>
                  <a:cubicBezTo>
                    <a:pt x="6711" y="3978"/>
                    <a:pt x="6684" y="3965"/>
                    <a:pt x="6671" y="3965"/>
                  </a:cubicBezTo>
                  <a:cubicBezTo>
                    <a:pt x="6644" y="3965"/>
                    <a:pt x="6630" y="3992"/>
                    <a:pt x="6630" y="4005"/>
                  </a:cubicBezTo>
                  <a:cubicBezTo>
                    <a:pt x="6657" y="4276"/>
                    <a:pt x="6684" y="4533"/>
                    <a:pt x="6671" y="4804"/>
                  </a:cubicBezTo>
                  <a:cubicBezTo>
                    <a:pt x="6671" y="5020"/>
                    <a:pt x="6657" y="5237"/>
                    <a:pt x="6630" y="5440"/>
                  </a:cubicBezTo>
                  <a:cubicBezTo>
                    <a:pt x="6603" y="5670"/>
                    <a:pt x="6549" y="5873"/>
                    <a:pt x="6495" y="6089"/>
                  </a:cubicBezTo>
                  <a:cubicBezTo>
                    <a:pt x="6441" y="6292"/>
                    <a:pt x="6373" y="6482"/>
                    <a:pt x="6292" y="6671"/>
                  </a:cubicBezTo>
                  <a:cubicBezTo>
                    <a:pt x="6211" y="6860"/>
                    <a:pt x="6103" y="7050"/>
                    <a:pt x="5994" y="7226"/>
                  </a:cubicBezTo>
                  <a:cubicBezTo>
                    <a:pt x="5900" y="7375"/>
                    <a:pt x="5791" y="7524"/>
                    <a:pt x="5683" y="7672"/>
                  </a:cubicBezTo>
                  <a:cubicBezTo>
                    <a:pt x="5642" y="7713"/>
                    <a:pt x="5615" y="7740"/>
                    <a:pt x="5575" y="7781"/>
                  </a:cubicBezTo>
                  <a:cubicBezTo>
                    <a:pt x="5561" y="7726"/>
                    <a:pt x="5548" y="7659"/>
                    <a:pt x="5534" y="7605"/>
                  </a:cubicBezTo>
                  <a:cubicBezTo>
                    <a:pt x="5494" y="7375"/>
                    <a:pt x="5440" y="7158"/>
                    <a:pt x="5372" y="6955"/>
                  </a:cubicBezTo>
                  <a:cubicBezTo>
                    <a:pt x="5237" y="6522"/>
                    <a:pt x="5088" y="6103"/>
                    <a:pt x="4912" y="5697"/>
                  </a:cubicBezTo>
                  <a:cubicBezTo>
                    <a:pt x="4804" y="5453"/>
                    <a:pt x="4682" y="5210"/>
                    <a:pt x="4560" y="4966"/>
                  </a:cubicBezTo>
                  <a:cubicBezTo>
                    <a:pt x="4614" y="4777"/>
                    <a:pt x="4655" y="4574"/>
                    <a:pt x="4682" y="4371"/>
                  </a:cubicBezTo>
                  <a:cubicBezTo>
                    <a:pt x="4722" y="4087"/>
                    <a:pt x="4736" y="3802"/>
                    <a:pt x="4736" y="3532"/>
                  </a:cubicBezTo>
                  <a:cubicBezTo>
                    <a:pt x="4736" y="3383"/>
                    <a:pt x="4722" y="3248"/>
                    <a:pt x="4709" y="3099"/>
                  </a:cubicBezTo>
                  <a:cubicBezTo>
                    <a:pt x="4695" y="2964"/>
                    <a:pt x="4668" y="2828"/>
                    <a:pt x="4655" y="2693"/>
                  </a:cubicBezTo>
                  <a:cubicBezTo>
                    <a:pt x="4628" y="2544"/>
                    <a:pt x="4601" y="2422"/>
                    <a:pt x="4574" y="2287"/>
                  </a:cubicBezTo>
                  <a:cubicBezTo>
                    <a:pt x="4533" y="2152"/>
                    <a:pt x="4506" y="2043"/>
                    <a:pt x="4479" y="1922"/>
                  </a:cubicBezTo>
                  <a:cubicBezTo>
                    <a:pt x="4465" y="1908"/>
                    <a:pt x="4452" y="1895"/>
                    <a:pt x="4438" y="1895"/>
                  </a:cubicBezTo>
                  <a:lnTo>
                    <a:pt x="4411" y="1895"/>
                  </a:lnTo>
                  <a:cubicBezTo>
                    <a:pt x="4398" y="1908"/>
                    <a:pt x="4384" y="1935"/>
                    <a:pt x="4398" y="1949"/>
                  </a:cubicBezTo>
                  <a:cubicBezTo>
                    <a:pt x="4398" y="1962"/>
                    <a:pt x="4398" y="1976"/>
                    <a:pt x="4411" y="1989"/>
                  </a:cubicBezTo>
                  <a:cubicBezTo>
                    <a:pt x="4452" y="2219"/>
                    <a:pt x="4492" y="2436"/>
                    <a:pt x="4519" y="2666"/>
                  </a:cubicBezTo>
                  <a:cubicBezTo>
                    <a:pt x="4533" y="2788"/>
                    <a:pt x="4533" y="2909"/>
                    <a:pt x="4533" y="3031"/>
                  </a:cubicBezTo>
                  <a:cubicBezTo>
                    <a:pt x="4546" y="3153"/>
                    <a:pt x="4533" y="3261"/>
                    <a:pt x="4533" y="3383"/>
                  </a:cubicBezTo>
                  <a:cubicBezTo>
                    <a:pt x="4533" y="3802"/>
                    <a:pt x="4479" y="4235"/>
                    <a:pt x="4371" y="4641"/>
                  </a:cubicBezTo>
                  <a:cubicBezTo>
                    <a:pt x="4141" y="4249"/>
                    <a:pt x="3883" y="3857"/>
                    <a:pt x="3599" y="3505"/>
                  </a:cubicBezTo>
                  <a:cubicBezTo>
                    <a:pt x="3302" y="3139"/>
                    <a:pt x="3004" y="2788"/>
                    <a:pt x="2706" y="2436"/>
                  </a:cubicBezTo>
                  <a:lnTo>
                    <a:pt x="2381" y="2070"/>
                  </a:lnTo>
                  <a:cubicBezTo>
                    <a:pt x="2381" y="1962"/>
                    <a:pt x="2395" y="1868"/>
                    <a:pt x="2395" y="1773"/>
                  </a:cubicBezTo>
                  <a:cubicBezTo>
                    <a:pt x="2395" y="1651"/>
                    <a:pt x="2381" y="1529"/>
                    <a:pt x="2368" y="1407"/>
                  </a:cubicBezTo>
                  <a:cubicBezTo>
                    <a:pt x="2354" y="1177"/>
                    <a:pt x="2287" y="947"/>
                    <a:pt x="2192" y="731"/>
                  </a:cubicBezTo>
                  <a:cubicBezTo>
                    <a:pt x="2192" y="717"/>
                    <a:pt x="2165" y="704"/>
                    <a:pt x="2151" y="704"/>
                  </a:cubicBezTo>
                  <a:lnTo>
                    <a:pt x="2138" y="704"/>
                  </a:lnTo>
                  <a:cubicBezTo>
                    <a:pt x="2111" y="717"/>
                    <a:pt x="2111" y="731"/>
                    <a:pt x="2111" y="758"/>
                  </a:cubicBezTo>
                  <a:cubicBezTo>
                    <a:pt x="2151" y="839"/>
                    <a:pt x="2179" y="920"/>
                    <a:pt x="2206" y="1002"/>
                  </a:cubicBezTo>
                  <a:cubicBezTo>
                    <a:pt x="2233" y="1096"/>
                    <a:pt x="2246" y="1205"/>
                    <a:pt x="2260" y="1299"/>
                  </a:cubicBezTo>
                  <a:cubicBezTo>
                    <a:pt x="2273" y="1390"/>
                    <a:pt x="2273" y="1482"/>
                    <a:pt x="2273" y="1585"/>
                  </a:cubicBezTo>
                  <a:lnTo>
                    <a:pt x="2273" y="1585"/>
                  </a:lnTo>
                  <a:cubicBezTo>
                    <a:pt x="2273" y="1693"/>
                    <a:pt x="2260" y="1800"/>
                    <a:pt x="2246" y="1908"/>
                  </a:cubicBezTo>
                  <a:cubicBezTo>
                    <a:pt x="2097" y="1732"/>
                    <a:pt x="1962" y="1556"/>
                    <a:pt x="1813" y="1367"/>
                  </a:cubicBezTo>
                  <a:cubicBezTo>
                    <a:pt x="1570" y="1056"/>
                    <a:pt x="1353" y="704"/>
                    <a:pt x="1164" y="352"/>
                  </a:cubicBezTo>
                  <a:lnTo>
                    <a:pt x="1164" y="339"/>
                  </a:lnTo>
                  <a:cubicBezTo>
                    <a:pt x="1110" y="244"/>
                    <a:pt x="1055" y="136"/>
                    <a:pt x="1015" y="41"/>
                  </a:cubicBezTo>
                  <a:cubicBezTo>
                    <a:pt x="1015" y="14"/>
                    <a:pt x="1001" y="0"/>
                    <a:pt x="974" y="0"/>
                  </a:cubicBezTo>
                  <a:close/>
                </a:path>
              </a:pathLst>
            </a:custGeom>
            <a:solidFill>
              <a:srgbClr val="5C9495"/>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nvGrpSpPr>
          <p:cNvPr id="29" name="Google Shape;29;p3"/>
          <p:cNvGrpSpPr/>
          <p:nvPr/>
        </p:nvGrpSpPr>
        <p:grpSpPr>
          <a:xfrm>
            <a:off x="4047840" y="7792050"/>
            <a:ext cx="1064204" cy="801684"/>
            <a:chOff x="2533682" y="3720159"/>
            <a:chExt cx="248847" cy="187691"/>
          </a:xfrm>
        </p:grpSpPr>
        <p:sp>
          <p:nvSpPr>
            <p:cNvPr id="30" name="Google Shape;30;p3"/>
            <p:cNvSpPr/>
            <p:nvPr/>
          </p:nvSpPr>
          <p:spPr>
            <a:xfrm>
              <a:off x="2533682" y="3809409"/>
              <a:ext cx="145512" cy="98441"/>
            </a:xfrm>
            <a:custGeom>
              <a:avLst/>
              <a:gdLst/>
              <a:ahLst/>
              <a:cxnLst/>
              <a:rect l="l" t="t" r="r" b="b"/>
              <a:pathLst>
                <a:path w="1963" h="1328" extrusionOk="0">
                  <a:moveTo>
                    <a:pt x="1475" y="1"/>
                  </a:moveTo>
                  <a:cubicBezTo>
                    <a:pt x="1381" y="1"/>
                    <a:pt x="1286" y="15"/>
                    <a:pt x="1191" y="42"/>
                  </a:cubicBezTo>
                  <a:cubicBezTo>
                    <a:pt x="921" y="96"/>
                    <a:pt x="650" y="204"/>
                    <a:pt x="420" y="366"/>
                  </a:cubicBezTo>
                  <a:cubicBezTo>
                    <a:pt x="325" y="420"/>
                    <a:pt x="244" y="488"/>
                    <a:pt x="163" y="583"/>
                  </a:cubicBezTo>
                  <a:cubicBezTo>
                    <a:pt x="122" y="637"/>
                    <a:pt x="95" y="691"/>
                    <a:pt x="68" y="745"/>
                  </a:cubicBezTo>
                  <a:cubicBezTo>
                    <a:pt x="41" y="799"/>
                    <a:pt x="28" y="867"/>
                    <a:pt x="14" y="935"/>
                  </a:cubicBezTo>
                  <a:cubicBezTo>
                    <a:pt x="0" y="975"/>
                    <a:pt x="14" y="1043"/>
                    <a:pt x="28" y="1083"/>
                  </a:cubicBezTo>
                  <a:cubicBezTo>
                    <a:pt x="41" y="1138"/>
                    <a:pt x="68" y="1192"/>
                    <a:pt x="109" y="1219"/>
                  </a:cubicBezTo>
                  <a:cubicBezTo>
                    <a:pt x="149" y="1246"/>
                    <a:pt x="190" y="1273"/>
                    <a:pt x="230" y="1286"/>
                  </a:cubicBezTo>
                  <a:cubicBezTo>
                    <a:pt x="285" y="1314"/>
                    <a:pt x="339" y="1327"/>
                    <a:pt x="393" y="1327"/>
                  </a:cubicBezTo>
                  <a:cubicBezTo>
                    <a:pt x="515" y="1327"/>
                    <a:pt x="636" y="1327"/>
                    <a:pt x="745" y="1300"/>
                  </a:cubicBezTo>
                  <a:cubicBezTo>
                    <a:pt x="880" y="1273"/>
                    <a:pt x="1002" y="1232"/>
                    <a:pt x="1124" y="1178"/>
                  </a:cubicBezTo>
                  <a:cubicBezTo>
                    <a:pt x="1232" y="1138"/>
                    <a:pt x="1327" y="1083"/>
                    <a:pt x="1421" y="1029"/>
                  </a:cubicBezTo>
                  <a:lnTo>
                    <a:pt x="1448" y="1016"/>
                  </a:lnTo>
                  <a:cubicBezTo>
                    <a:pt x="1584" y="948"/>
                    <a:pt x="1692" y="867"/>
                    <a:pt x="1800" y="772"/>
                  </a:cubicBezTo>
                  <a:cubicBezTo>
                    <a:pt x="1881" y="678"/>
                    <a:pt x="1935" y="569"/>
                    <a:pt x="1949" y="448"/>
                  </a:cubicBezTo>
                  <a:cubicBezTo>
                    <a:pt x="1962" y="339"/>
                    <a:pt x="1922" y="231"/>
                    <a:pt x="1854" y="150"/>
                  </a:cubicBezTo>
                  <a:cubicBezTo>
                    <a:pt x="1760" y="42"/>
                    <a:pt x="1611" y="1"/>
                    <a:pt x="1475"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1" name="Google Shape;31;p3"/>
            <p:cNvSpPr/>
            <p:nvPr/>
          </p:nvSpPr>
          <p:spPr>
            <a:xfrm>
              <a:off x="2713220" y="3720159"/>
              <a:ext cx="69309" cy="57226"/>
            </a:xfrm>
            <a:custGeom>
              <a:avLst/>
              <a:gdLst/>
              <a:ahLst/>
              <a:cxnLst/>
              <a:rect l="l" t="t" r="r" b="b"/>
              <a:pathLst>
                <a:path w="935" h="772" extrusionOk="0">
                  <a:moveTo>
                    <a:pt x="650" y="1"/>
                  </a:moveTo>
                  <a:cubicBezTo>
                    <a:pt x="596" y="1"/>
                    <a:pt x="555" y="1"/>
                    <a:pt x="515" y="28"/>
                  </a:cubicBezTo>
                  <a:cubicBezTo>
                    <a:pt x="461" y="41"/>
                    <a:pt x="420" y="55"/>
                    <a:pt x="379" y="82"/>
                  </a:cubicBezTo>
                  <a:lnTo>
                    <a:pt x="325" y="123"/>
                  </a:lnTo>
                  <a:cubicBezTo>
                    <a:pt x="258" y="163"/>
                    <a:pt x="190" y="217"/>
                    <a:pt x="136" y="271"/>
                  </a:cubicBezTo>
                  <a:cubicBezTo>
                    <a:pt x="82" y="325"/>
                    <a:pt x="41" y="380"/>
                    <a:pt x="28" y="461"/>
                  </a:cubicBezTo>
                  <a:cubicBezTo>
                    <a:pt x="1" y="596"/>
                    <a:pt x="109" y="745"/>
                    <a:pt x="258" y="772"/>
                  </a:cubicBezTo>
                  <a:lnTo>
                    <a:pt x="366" y="772"/>
                  </a:lnTo>
                  <a:cubicBezTo>
                    <a:pt x="406" y="758"/>
                    <a:pt x="447" y="758"/>
                    <a:pt x="488" y="745"/>
                  </a:cubicBezTo>
                  <a:cubicBezTo>
                    <a:pt x="528" y="731"/>
                    <a:pt x="555" y="718"/>
                    <a:pt x="596" y="704"/>
                  </a:cubicBezTo>
                  <a:cubicBezTo>
                    <a:pt x="664" y="664"/>
                    <a:pt x="718" y="623"/>
                    <a:pt x="785" y="583"/>
                  </a:cubicBezTo>
                  <a:cubicBezTo>
                    <a:pt x="812" y="556"/>
                    <a:pt x="839" y="528"/>
                    <a:pt x="867" y="488"/>
                  </a:cubicBezTo>
                  <a:cubicBezTo>
                    <a:pt x="894" y="447"/>
                    <a:pt x="921" y="407"/>
                    <a:pt x="934" y="353"/>
                  </a:cubicBezTo>
                  <a:cubicBezTo>
                    <a:pt x="934" y="298"/>
                    <a:pt x="934" y="244"/>
                    <a:pt x="921" y="190"/>
                  </a:cubicBezTo>
                  <a:cubicBezTo>
                    <a:pt x="907" y="136"/>
                    <a:pt x="867" y="95"/>
                    <a:pt x="826" y="55"/>
                  </a:cubicBezTo>
                  <a:cubicBezTo>
                    <a:pt x="785" y="28"/>
                    <a:pt x="745" y="1"/>
                    <a:pt x="69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2" name="Google Shape;32;p3"/>
            <p:cNvSpPr/>
            <p:nvPr/>
          </p:nvSpPr>
          <p:spPr>
            <a:xfrm>
              <a:off x="2604919" y="3734244"/>
              <a:ext cx="47219" cy="29132"/>
            </a:xfrm>
            <a:custGeom>
              <a:avLst/>
              <a:gdLst/>
              <a:ahLst/>
              <a:cxnLst/>
              <a:rect l="l" t="t" r="r" b="b"/>
              <a:pathLst>
                <a:path w="637" h="393" extrusionOk="0">
                  <a:moveTo>
                    <a:pt x="366" y="0"/>
                  </a:moveTo>
                  <a:lnTo>
                    <a:pt x="311" y="14"/>
                  </a:lnTo>
                  <a:cubicBezTo>
                    <a:pt x="271" y="14"/>
                    <a:pt x="244" y="27"/>
                    <a:pt x="217" y="41"/>
                  </a:cubicBezTo>
                  <a:cubicBezTo>
                    <a:pt x="203" y="54"/>
                    <a:pt x="190" y="68"/>
                    <a:pt x="176" y="68"/>
                  </a:cubicBezTo>
                  <a:cubicBezTo>
                    <a:pt x="108" y="122"/>
                    <a:pt x="54" y="176"/>
                    <a:pt x="14" y="244"/>
                  </a:cubicBezTo>
                  <a:cubicBezTo>
                    <a:pt x="0" y="271"/>
                    <a:pt x="0" y="298"/>
                    <a:pt x="0" y="325"/>
                  </a:cubicBezTo>
                  <a:cubicBezTo>
                    <a:pt x="14" y="352"/>
                    <a:pt x="41" y="366"/>
                    <a:pt x="68" y="366"/>
                  </a:cubicBezTo>
                  <a:cubicBezTo>
                    <a:pt x="108" y="379"/>
                    <a:pt x="149" y="393"/>
                    <a:pt x="203" y="393"/>
                  </a:cubicBezTo>
                  <a:cubicBezTo>
                    <a:pt x="244" y="379"/>
                    <a:pt x="298" y="379"/>
                    <a:pt x="338" y="366"/>
                  </a:cubicBezTo>
                  <a:cubicBezTo>
                    <a:pt x="393" y="338"/>
                    <a:pt x="433" y="325"/>
                    <a:pt x="474" y="298"/>
                  </a:cubicBezTo>
                  <a:cubicBezTo>
                    <a:pt x="528" y="271"/>
                    <a:pt x="568" y="230"/>
                    <a:pt x="596" y="190"/>
                  </a:cubicBezTo>
                  <a:cubicBezTo>
                    <a:pt x="623" y="149"/>
                    <a:pt x="636" y="108"/>
                    <a:pt x="609" y="68"/>
                  </a:cubicBezTo>
                  <a:cubicBezTo>
                    <a:pt x="596" y="27"/>
                    <a:pt x="568" y="0"/>
                    <a:pt x="528"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nvGrpSpPr>
          <p:cNvPr id="33" name="Google Shape;33;p3"/>
          <p:cNvGrpSpPr/>
          <p:nvPr/>
        </p:nvGrpSpPr>
        <p:grpSpPr>
          <a:xfrm>
            <a:off x="8389821" y="8192890"/>
            <a:ext cx="992978" cy="500713"/>
            <a:chOff x="2855620" y="1802395"/>
            <a:chExt cx="249884" cy="126165"/>
          </a:xfrm>
        </p:grpSpPr>
        <p:sp>
          <p:nvSpPr>
            <p:cNvPr id="34" name="Google Shape;34;p3"/>
            <p:cNvSpPr/>
            <p:nvPr/>
          </p:nvSpPr>
          <p:spPr>
            <a:xfrm>
              <a:off x="2948947" y="1840497"/>
              <a:ext cx="156557" cy="88063"/>
            </a:xfrm>
            <a:custGeom>
              <a:avLst/>
              <a:gdLst/>
              <a:ahLst/>
              <a:cxnLst/>
              <a:rect l="l" t="t" r="r" b="b"/>
              <a:pathLst>
                <a:path w="2112" h="1188" extrusionOk="0">
                  <a:moveTo>
                    <a:pt x="1286" y="0"/>
                  </a:moveTo>
                  <a:cubicBezTo>
                    <a:pt x="1123" y="0"/>
                    <a:pt x="961" y="28"/>
                    <a:pt x="799" y="55"/>
                  </a:cubicBezTo>
                  <a:cubicBezTo>
                    <a:pt x="663" y="82"/>
                    <a:pt x="542" y="122"/>
                    <a:pt x="420" y="176"/>
                  </a:cubicBezTo>
                  <a:cubicBezTo>
                    <a:pt x="339" y="217"/>
                    <a:pt x="285" y="258"/>
                    <a:pt x="217" y="312"/>
                  </a:cubicBezTo>
                  <a:cubicBezTo>
                    <a:pt x="163" y="366"/>
                    <a:pt x="109" y="420"/>
                    <a:pt x="68" y="501"/>
                  </a:cubicBezTo>
                  <a:cubicBezTo>
                    <a:pt x="14" y="582"/>
                    <a:pt x="0" y="691"/>
                    <a:pt x="27" y="799"/>
                  </a:cubicBezTo>
                  <a:cubicBezTo>
                    <a:pt x="54" y="880"/>
                    <a:pt x="95" y="948"/>
                    <a:pt x="163" y="1002"/>
                  </a:cubicBezTo>
                  <a:cubicBezTo>
                    <a:pt x="203" y="1029"/>
                    <a:pt x="230" y="1056"/>
                    <a:pt x="271" y="1083"/>
                  </a:cubicBezTo>
                  <a:cubicBezTo>
                    <a:pt x="312" y="1096"/>
                    <a:pt x="366" y="1110"/>
                    <a:pt x="406" y="1137"/>
                  </a:cubicBezTo>
                  <a:cubicBezTo>
                    <a:pt x="487" y="1151"/>
                    <a:pt x="569" y="1178"/>
                    <a:pt x="663" y="1178"/>
                  </a:cubicBezTo>
                  <a:cubicBezTo>
                    <a:pt x="731" y="1184"/>
                    <a:pt x="802" y="1188"/>
                    <a:pt x="873" y="1188"/>
                  </a:cubicBezTo>
                  <a:cubicBezTo>
                    <a:pt x="944" y="1188"/>
                    <a:pt x="1015" y="1184"/>
                    <a:pt x="1083" y="1178"/>
                  </a:cubicBezTo>
                  <a:cubicBezTo>
                    <a:pt x="1164" y="1178"/>
                    <a:pt x="1259" y="1164"/>
                    <a:pt x="1340" y="1137"/>
                  </a:cubicBezTo>
                  <a:cubicBezTo>
                    <a:pt x="1408" y="1124"/>
                    <a:pt x="1489" y="1096"/>
                    <a:pt x="1556" y="1083"/>
                  </a:cubicBezTo>
                  <a:cubicBezTo>
                    <a:pt x="1651" y="1042"/>
                    <a:pt x="1732" y="1002"/>
                    <a:pt x="1827" y="948"/>
                  </a:cubicBezTo>
                  <a:cubicBezTo>
                    <a:pt x="1854" y="934"/>
                    <a:pt x="1881" y="907"/>
                    <a:pt x="1908" y="880"/>
                  </a:cubicBezTo>
                  <a:cubicBezTo>
                    <a:pt x="1935" y="853"/>
                    <a:pt x="1962" y="826"/>
                    <a:pt x="1976" y="799"/>
                  </a:cubicBezTo>
                  <a:cubicBezTo>
                    <a:pt x="1989" y="785"/>
                    <a:pt x="2003" y="772"/>
                    <a:pt x="2003" y="758"/>
                  </a:cubicBezTo>
                  <a:cubicBezTo>
                    <a:pt x="2030" y="731"/>
                    <a:pt x="2057" y="691"/>
                    <a:pt x="2071" y="663"/>
                  </a:cubicBezTo>
                  <a:cubicBezTo>
                    <a:pt x="2098" y="609"/>
                    <a:pt x="2111" y="542"/>
                    <a:pt x="2111" y="488"/>
                  </a:cubicBezTo>
                  <a:cubicBezTo>
                    <a:pt x="2111" y="406"/>
                    <a:pt x="2098" y="339"/>
                    <a:pt x="2071" y="271"/>
                  </a:cubicBezTo>
                  <a:cubicBezTo>
                    <a:pt x="2003" y="163"/>
                    <a:pt x="1881" y="82"/>
                    <a:pt x="1746" y="55"/>
                  </a:cubicBezTo>
                  <a:cubicBezTo>
                    <a:pt x="1678" y="28"/>
                    <a:pt x="1597" y="14"/>
                    <a:pt x="1516" y="14"/>
                  </a:cubicBezTo>
                  <a:cubicBezTo>
                    <a:pt x="1462" y="0"/>
                    <a:pt x="1394" y="0"/>
                    <a:pt x="1340"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5" name="Google Shape;35;p3"/>
            <p:cNvSpPr/>
            <p:nvPr/>
          </p:nvSpPr>
          <p:spPr>
            <a:xfrm>
              <a:off x="2855620" y="1802395"/>
              <a:ext cx="86359" cy="51963"/>
            </a:xfrm>
            <a:custGeom>
              <a:avLst/>
              <a:gdLst/>
              <a:ahLst/>
              <a:cxnLst/>
              <a:rect l="l" t="t" r="r" b="b"/>
              <a:pathLst>
                <a:path w="1165" h="701" extrusionOk="0">
                  <a:moveTo>
                    <a:pt x="732" y="0"/>
                  </a:moveTo>
                  <a:cubicBezTo>
                    <a:pt x="596" y="14"/>
                    <a:pt x="461" y="41"/>
                    <a:pt x="339" y="95"/>
                  </a:cubicBezTo>
                  <a:cubicBezTo>
                    <a:pt x="299" y="109"/>
                    <a:pt x="272" y="136"/>
                    <a:pt x="231" y="149"/>
                  </a:cubicBezTo>
                  <a:cubicBezTo>
                    <a:pt x="190" y="163"/>
                    <a:pt x="163" y="176"/>
                    <a:pt x="136" y="203"/>
                  </a:cubicBezTo>
                  <a:cubicBezTo>
                    <a:pt x="109" y="230"/>
                    <a:pt x="82" y="257"/>
                    <a:pt x="55" y="284"/>
                  </a:cubicBezTo>
                  <a:cubicBezTo>
                    <a:pt x="28" y="325"/>
                    <a:pt x="1" y="366"/>
                    <a:pt x="1" y="420"/>
                  </a:cubicBezTo>
                  <a:cubicBezTo>
                    <a:pt x="1" y="460"/>
                    <a:pt x="14" y="487"/>
                    <a:pt x="28" y="528"/>
                  </a:cubicBezTo>
                  <a:cubicBezTo>
                    <a:pt x="42" y="555"/>
                    <a:pt x="69" y="582"/>
                    <a:pt x="96" y="596"/>
                  </a:cubicBezTo>
                  <a:cubicBezTo>
                    <a:pt x="163" y="636"/>
                    <a:pt x="245" y="677"/>
                    <a:pt x="326" y="690"/>
                  </a:cubicBezTo>
                  <a:cubicBezTo>
                    <a:pt x="373" y="697"/>
                    <a:pt x="424" y="701"/>
                    <a:pt x="475" y="701"/>
                  </a:cubicBezTo>
                  <a:cubicBezTo>
                    <a:pt x="525" y="701"/>
                    <a:pt x="576" y="697"/>
                    <a:pt x="623" y="690"/>
                  </a:cubicBezTo>
                  <a:cubicBezTo>
                    <a:pt x="705" y="677"/>
                    <a:pt x="772" y="650"/>
                    <a:pt x="840" y="623"/>
                  </a:cubicBezTo>
                  <a:cubicBezTo>
                    <a:pt x="880" y="609"/>
                    <a:pt x="935" y="582"/>
                    <a:pt x="975" y="555"/>
                  </a:cubicBezTo>
                  <a:cubicBezTo>
                    <a:pt x="1016" y="528"/>
                    <a:pt x="1056" y="501"/>
                    <a:pt x="1097" y="474"/>
                  </a:cubicBezTo>
                  <a:cubicBezTo>
                    <a:pt x="1124" y="447"/>
                    <a:pt x="1138" y="406"/>
                    <a:pt x="1151" y="366"/>
                  </a:cubicBezTo>
                  <a:lnTo>
                    <a:pt x="1151" y="352"/>
                  </a:lnTo>
                  <a:lnTo>
                    <a:pt x="1151" y="325"/>
                  </a:lnTo>
                  <a:cubicBezTo>
                    <a:pt x="1165" y="230"/>
                    <a:pt x="1124" y="136"/>
                    <a:pt x="1043" y="81"/>
                  </a:cubicBezTo>
                  <a:cubicBezTo>
                    <a:pt x="975" y="27"/>
                    <a:pt x="880" y="0"/>
                    <a:pt x="7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nvGrpSpPr>
          <p:cNvPr id="36" name="Google Shape;36;p3"/>
          <p:cNvGrpSpPr/>
          <p:nvPr/>
        </p:nvGrpSpPr>
        <p:grpSpPr>
          <a:xfrm>
            <a:off x="14156657" y="7299605"/>
            <a:ext cx="1064204" cy="801684"/>
            <a:chOff x="2533682" y="3720159"/>
            <a:chExt cx="248847" cy="187691"/>
          </a:xfrm>
        </p:grpSpPr>
        <p:sp>
          <p:nvSpPr>
            <p:cNvPr id="37" name="Google Shape;37;p3"/>
            <p:cNvSpPr/>
            <p:nvPr/>
          </p:nvSpPr>
          <p:spPr>
            <a:xfrm>
              <a:off x="2533682" y="3809409"/>
              <a:ext cx="145512" cy="98441"/>
            </a:xfrm>
            <a:custGeom>
              <a:avLst/>
              <a:gdLst/>
              <a:ahLst/>
              <a:cxnLst/>
              <a:rect l="l" t="t" r="r" b="b"/>
              <a:pathLst>
                <a:path w="1963" h="1328" extrusionOk="0">
                  <a:moveTo>
                    <a:pt x="1475" y="1"/>
                  </a:moveTo>
                  <a:cubicBezTo>
                    <a:pt x="1381" y="1"/>
                    <a:pt x="1286" y="15"/>
                    <a:pt x="1191" y="42"/>
                  </a:cubicBezTo>
                  <a:cubicBezTo>
                    <a:pt x="921" y="96"/>
                    <a:pt x="650" y="204"/>
                    <a:pt x="420" y="366"/>
                  </a:cubicBezTo>
                  <a:cubicBezTo>
                    <a:pt x="325" y="420"/>
                    <a:pt x="244" y="488"/>
                    <a:pt x="163" y="583"/>
                  </a:cubicBezTo>
                  <a:cubicBezTo>
                    <a:pt x="122" y="637"/>
                    <a:pt x="95" y="691"/>
                    <a:pt x="68" y="745"/>
                  </a:cubicBezTo>
                  <a:cubicBezTo>
                    <a:pt x="41" y="799"/>
                    <a:pt x="28" y="867"/>
                    <a:pt x="14" y="935"/>
                  </a:cubicBezTo>
                  <a:cubicBezTo>
                    <a:pt x="0" y="975"/>
                    <a:pt x="14" y="1043"/>
                    <a:pt x="28" y="1083"/>
                  </a:cubicBezTo>
                  <a:cubicBezTo>
                    <a:pt x="41" y="1138"/>
                    <a:pt x="68" y="1192"/>
                    <a:pt x="109" y="1219"/>
                  </a:cubicBezTo>
                  <a:cubicBezTo>
                    <a:pt x="149" y="1246"/>
                    <a:pt x="190" y="1273"/>
                    <a:pt x="230" y="1286"/>
                  </a:cubicBezTo>
                  <a:cubicBezTo>
                    <a:pt x="285" y="1314"/>
                    <a:pt x="339" y="1327"/>
                    <a:pt x="393" y="1327"/>
                  </a:cubicBezTo>
                  <a:cubicBezTo>
                    <a:pt x="515" y="1327"/>
                    <a:pt x="636" y="1327"/>
                    <a:pt x="745" y="1300"/>
                  </a:cubicBezTo>
                  <a:cubicBezTo>
                    <a:pt x="880" y="1273"/>
                    <a:pt x="1002" y="1232"/>
                    <a:pt x="1124" y="1178"/>
                  </a:cubicBezTo>
                  <a:cubicBezTo>
                    <a:pt x="1232" y="1138"/>
                    <a:pt x="1327" y="1083"/>
                    <a:pt x="1421" y="1029"/>
                  </a:cubicBezTo>
                  <a:lnTo>
                    <a:pt x="1448" y="1016"/>
                  </a:lnTo>
                  <a:cubicBezTo>
                    <a:pt x="1584" y="948"/>
                    <a:pt x="1692" y="867"/>
                    <a:pt x="1800" y="772"/>
                  </a:cubicBezTo>
                  <a:cubicBezTo>
                    <a:pt x="1881" y="678"/>
                    <a:pt x="1935" y="569"/>
                    <a:pt x="1949" y="448"/>
                  </a:cubicBezTo>
                  <a:cubicBezTo>
                    <a:pt x="1962" y="339"/>
                    <a:pt x="1922" y="231"/>
                    <a:pt x="1854" y="150"/>
                  </a:cubicBezTo>
                  <a:cubicBezTo>
                    <a:pt x="1760" y="42"/>
                    <a:pt x="1611" y="1"/>
                    <a:pt x="1475"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8" name="Google Shape;38;p3"/>
            <p:cNvSpPr/>
            <p:nvPr/>
          </p:nvSpPr>
          <p:spPr>
            <a:xfrm>
              <a:off x="2713220" y="3720159"/>
              <a:ext cx="69309" cy="57226"/>
            </a:xfrm>
            <a:custGeom>
              <a:avLst/>
              <a:gdLst/>
              <a:ahLst/>
              <a:cxnLst/>
              <a:rect l="l" t="t" r="r" b="b"/>
              <a:pathLst>
                <a:path w="935" h="772" extrusionOk="0">
                  <a:moveTo>
                    <a:pt x="650" y="1"/>
                  </a:moveTo>
                  <a:cubicBezTo>
                    <a:pt x="596" y="1"/>
                    <a:pt x="555" y="1"/>
                    <a:pt x="515" y="28"/>
                  </a:cubicBezTo>
                  <a:cubicBezTo>
                    <a:pt x="461" y="41"/>
                    <a:pt x="420" y="55"/>
                    <a:pt x="379" y="82"/>
                  </a:cubicBezTo>
                  <a:lnTo>
                    <a:pt x="325" y="123"/>
                  </a:lnTo>
                  <a:cubicBezTo>
                    <a:pt x="258" y="163"/>
                    <a:pt x="190" y="217"/>
                    <a:pt x="136" y="271"/>
                  </a:cubicBezTo>
                  <a:cubicBezTo>
                    <a:pt x="82" y="325"/>
                    <a:pt x="41" y="380"/>
                    <a:pt x="28" y="461"/>
                  </a:cubicBezTo>
                  <a:cubicBezTo>
                    <a:pt x="1" y="596"/>
                    <a:pt x="109" y="745"/>
                    <a:pt x="258" y="772"/>
                  </a:cubicBezTo>
                  <a:lnTo>
                    <a:pt x="366" y="772"/>
                  </a:lnTo>
                  <a:cubicBezTo>
                    <a:pt x="406" y="758"/>
                    <a:pt x="447" y="758"/>
                    <a:pt x="488" y="745"/>
                  </a:cubicBezTo>
                  <a:cubicBezTo>
                    <a:pt x="528" y="731"/>
                    <a:pt x="555" y="718"/>
                    <a:pt x="596" y="704"/>
                  </a:cubicBezTo>
                  <a:cubicBezTo>
                    <a:pt x="664" y="664"/>
                    <a:pt x="718" y="623"/>
                    <a:pt x="785" y="583"/>
                  </a:cubicBezTo>
                  <a:cubicBezTo>
                    <a:pt x="812" y="556"/>
                    <a:pt x="839" y="528"/>
                    <a:pt x="867" y="488"/>
                  </a:cubicBezTo>
                  <a:cubicBezTo>
                    <a:pt x="894" y="447"/>
                    <a:pt x="921" y="407"/>
                    <a:pt x="934" y="353"/>
                  </a:cubicBezTo>
                  <a:cubicBezTo>
                    <a:pt x="934" y="298"/>
                    <a:pt x="934" y="244"/>
                    <a:pt x="921" y="190"/>
                  </a:cubicBezTo>
                  <a:cubicBezTo>
                    <a:pt x="907" y="136"/>
                    <a:pt x="867" y="95"/>
                    <a:pt x="826" y="55"/>
                  </a:cubicBezTo>
                  <a:cubicBezTo>
                    <a:pt x="785" y="28"/>
                    <a:pt x="745" y="1"/>
                    <a:pt x="69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9" name="Google Shape;39;p3"/>
            <p:cNvSpPr/>
            <p:nvPr/>
          </p:nvSpPr>
          <p:spPr>
            <a:xfrm>
              <a:off x="2604919" y="3734244"/>
              <a:ext cx="47219" cy="29132"/>
            </a:xfrm>
            <a:custGeom>
              <a:avLst/>
              <a:gdLst/>
              <a:ahLst/>
              <a:cxnLst/>
              <a:rect l="l" t="t" r="r" b="b"/>
              <a:pathLst>
                <a:path w="637" h="393" extrusionOk="0">
                  <a:moveTo>
                    <a:pt x="366" y="0"/>
                  </a:moveTo>
                  <a:lnTo>
                    <a:pt x="311" y="14"/>
                  </a:lnTo>
                  <a:cubicBezTo>
                    <a:pt x="271" y="14"/>
                    <a:pt x="244" y="27"/>
                    <a:pt x="217" y="41"/>
                  </a:cubicBezTo>
                  <a:cubicBezTo>
                    <a:pt x="203" y="54"/>
                    <a:pt x="190" y="68"/>
                    <a:pt x="176" y="68"/>
                  </a:cubicBezTo>
                  <a:cubicBezTo>
                    <a:pt x="108" y="122"/>
                    <a:pt x="54" y="176"/>
                    <a:pt x="14" y="244"/>
                  </a:cubicBezTo>
                  <a:cubicBezTo>
                    <a:pt x="0" y="271"/>
                    <a:pt x="0" y="298"/>
                    <a:pt x="0" y="325"/>
                  </a:cubicBezTo>
                  <a:cubicBezTo>
                    <a:pt x="14" y="352"/>
                    <a:pt x="41" y="366"/>
                    <a:pt x="68" y="366"/>
                  </a:cubicBezTo>
                  <a:cubicBezTo>
                    <a:pt x="108" y="379"/>
                    <a:pt x="149" y="393"/>
                    <a:pt x="203" y="393"/>
                  </a:cubicBezTo>
                  <a:cubicBezTo>
                    <a:pt x="244" y="379"/>
                    <a:pt x="298" y="379"/>
                    <a:pt x="338" y="366"/>
                  </a:cubicBezTo>
                  <a:cubicBezTo>
                    <a:pt x="393" y="338"/>
                    <a:pt x="433" y="325"/>
                    <a:pt x="474" y="298"/>
                  </a:cubicBezTo>
                  <a:cubicBezTo>
                    <a:pt x="528" y="271"/>
                    <a:pt x="568" y="230"/>
                    <a:pt x="596" y="190"/>
                  </a:cubicBezTo>
                  <a:cubicBezTo>
                    <a:pt x="623" y="149"/>
                    <a:pt x="636" y="108"/>
                    <a:pt x="609" y="68"/>
                  </a:cubicBezTo>
                  <a:cubicBezTo>
                    <a:pt x="596" y="27"/>
                    <a:pt x="568" y="0"/>
                    <a:pt x="528"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sp>
        <p:nvSpPr>
          <p:cNvPr id="40" name="Google Shape;40;p3"/>
          <p:cNvSpPr/>
          <p:nvPr/>
        </p:nvSpPr>
        <p:spPr>
          <a:xfrm>
            <a:off x="11302911" y="478668"/>
            <a:ext cx="1909922" cy="944848"/>
          </a:xfrm>
          <a:custGeom>
            <a:avLst/>
            <a:gdLst/>
            <a:ahLst/>
            <a:cxnLst/>
            <a:rect l="l" t="t" r="r" b="b"/>
            <a:pathLst>
              <a:path w="12214" h="6050" extrusionOk="0">
                <a:moveTo>
                  <a:pt x="6318" y="1"/>
                </a:moveTo>
                <a:cubicBezTo>
                  <a:pt x="6068"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4" y="2708"/>
                  <a:pt x="2842" y="3265"/>
                </a:cubicBezTo>
                <a:cubicBezTo>
                  <a:pt x="2765" y="3515"/>
                  <a:pt x="2689" y="3784"/>
                  <a:pt x="2612" y="3995"/>
                </a:cubicBezTo>
                <a:cubicBezTo>
                  <a:pt x="2554" y="3745"/>
                  <a:pt x="2420" y="3553"/>
                  <a:pt x="2304" y="3361"/>
                </a:cubicBezTo>
                <a:cubicBezTo>
                  <a:pt x="2170" y="3131"/>
                  <a:pt x="1997" y="2996"/>
                  <a:pt x="1824" y="2900"/>
                </a:cubicBezTo>
                <a:cubicBezTo>
                  <a:pt x="1728" y="2843"/>
                  <a:pt x="1632" y="2804"/>
                  <a:pt x="1536" y="2785"/>
                </a:cubicBezTo>
                <a:cubicBezTo>
                  <a:pt x="1498" y="2785"/>
                  <a:pt x="1421" y="2747"/>
                  <a:pt x="1363" y="2747"/>
                </a:cubicBezTo>
                <a:cubicBezTo>
                  <a:pt x="1306" y="2747"/>
                  <a:pt x="1229" y="2747"/>
                  <a:pt x="1152" y="2785"/>
                </a:cubicBezTo>
                <a:cubicBezTo>
                  <a:pt x="1018" y="2804"/>
                  <a:pt x="883" y="2843"/>
                  <a:pt x="787" y="2900"/>
                </a:cubicBezTo>
                <a:cubicBezTo>
                  <a:pt x="691" y="2939"/>
                  <a:pt x="595" y="3016"/>
                  <a:pt x="480" y="3112"/>
                </a:cubicBezTo>
                <a:cubicBezTo>
                  <a:pt x="346" y="3265"/>
                  <a:pt x="211" y="3419"/>
                  <a:pt x="115" y="3669"/>
                </a:cubicBezTo>
                <a:cubicBezTo>
                  <a:pt x="58" y="3841"/>
                  <a:pt x="0" y="4053"/>
                  <a:pt x="0" y="4341"/>
                </a:cubicBezTo>
                <a:cubicBezTo>
                  <a:pt x="0" y="4533"/>
                  <a:pt x="0" y="4763"/>
                  <a:pt x="19" y="5051"/>
                </a:cubicBezTo>
                <a:cubicBezTo>
                  <a:pt x="58" y="5339"/>
                  <a:pt x="96" y="5608"/>
                  <a:pt x="154" y="5877"/>
                </a:cubicBezTo>
                <a:lnTo>
                  <a:pt x="154" y="5915"/>
                </a:lnTo>
                <a:lnTo>
                  <a:pt x="173" y="6050"/>
                </a:lnTo>
                <a:lnTo>
                  <a:pt x="11733" y="6050"/>
                </a:lnTo>
                <a:lnTo>
                  <a:pt x="11772" y="6011"/>
                </a:lnTo>
                <a:lnTo>
                  <a:pt x="11829" y="5915"/>
                </a:lnTo>
                <a:cubicBezTo>
                  <a:pt x="12098" y="5474"/>
                  <a:pt x="12214" y="5032"/>
                  <a:pt x="12175" y="4648"/>
                </a:cubicBezTo>
                <a:cubicBezTo>
                  <a:pt x="12117" y="4264"/>
                  <a:pt x="11964" y="3937"/>
                  <a:pt x="11676" y="3688"/>
                </a:cubicBezTo>
                <a:cubicBezTo>
                  <a:pt x="11388" y="3457"/>
                  <a:pt x="11023" y="3323"/>
                  <a:pt x="10620" y="3323"/>
                </a:cubicBezTo>
                <a:lnTo>
                  <a:pt x="10562" y="3323"/>
                </a:lnTo>
                <a:cubicBezTo>
                  <a:pt x="10178" y="3323"/>
                  <a:pt x="9775" y="3457"/>
                  <a:pt x="9391" y="3688"/>
                </a:cubicBezTo>
                <a:cubicBezTo>
                  <a:pt x="9237" y="3784"/>
                  <a:pt x="9103" y="3880"/>
                  <a:pt x="8987" y="3995"/>
                </a:cubicBezTo>
                <a:cubicBezTo>
                  <a:pt x="9007" y="3803"/>
                  <a:pt x="9007" y="3572"/>
                  <a:pt x="8987" y="3304"/>
                </a:cubicBezTo>
                <a:cubicBezTo>
                  <a:pt x="8949" y="2824"/>
                  <a:pt x="8853" y="2363"/>
                  <a:pt x="8718" y="1959"/>
                </a:cubicBezTo>
                <a:cubicBezTo>
                  <a:pt x="8546" y="1498"/>
                  <a:pt x="8334" y="1114"/>
                  <a:pt x="8066" y="807"/>
                </a:cubicBezTo>
                <a:cubicBezTo>
                  <a:pt x="7777" y="481"/>
                  <a:pt x="7413" y="231"/>
                  <a:pt x="7009" y="116"/>
                </a:cubicBezTo>
                <a:cubicBezTo>
                  <a:pt x="6798" y="20"/>
                  <a:pt x="6587" y="1"/>
                  <a:pt x="6318" y="1"/>
                </a:cubicBezTo>
                <a:close/>
              </a:path>
            </a:pathLst>
          </a:custGeom>
          <a:solidFill>
            <a:srgbClr val="FFFFFF">
              <a:alpha val="34640"/>
            </a:srgbClr>
          </a:solidFill>
          <a:ln>
            <a:noFill/>
          </a:ln>
        </p:spPr>
        <p:txBody>
          <a:bodyPr spcFirstLastPara="1" wrap="square" lIns="162533" tIns="162533" rIns="162533" bIns="162533"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nvGrpSpPr>
          <p:cNvPr id="41" name="Google Shape;41;p3"/>
          <p:cNvGrpSpPr/>
          <p:nvPr/>
        </p:nvGrpSpPr>
        <p:grpSpPr>
          <a:xfrm>
            <a:off x="5148218" y="301340"/>
            <a:ext cx="1193512" cy="779599"/>
            <a:chOff x="7555450" y="377766"/>
            <a:chExt cx="670499" cy="438524"/>
          </a:xfrm>
        </p:grpSpPr>
        <p:sp>
          <p:nvSpPr>
            <p:cNvPr id="42" name="Google Shape;42;p3"/>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 name="Google Shape;43;p3"/>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4" name="Google Shape;44;p3"/>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nvGrpSpPr>
          <p:cNvPr id="45" name="Google Shape;45;p3"/>
          <p:cNvGrpSpPr/>
          <p:nvPr/>
        </p:nvGrpSpPr>
        <p:grpSpPr>
          <a:xfrm>
            <a:off x="1126407" y="476091"/>
            <a:ext cx="1746721" cy="950039"/>
            <a:chOff x="816462" y="899275"/>
            <a:chExt cx="981285" cy="534397"/>
          </a:xfrm>
        </p:grpSpPr>
        <p:sp>
          <p:nvSpPr>
            <p:cNvPr id="46" name="Google Shape;46;p3"/>
            <p:cNvSpPr/>
            <p:nvPr/>
          </p:nvSpPr>
          <p:spPr>
            <a:xfrm>
              <a:off x="816462" y="899275"/>
              <a:ext cx="981285" cy="534397"/>
            </a:xfrm>
            <a:custGeom>
              <a:avLst/>
              <a:gdLst/>
              <a:ahLst/>
              <a:cxnLst/>
              <a:rect l="l" t="t" r="r" b="b"/>
              <a:pathLst>
                <a:path w="13770" h="7499" extrusionOk="0">
                  <a:moveTo>
                    <a:pt x="7065" y="1"/>
                  </a:moveTo>
                  <a:cubicBezTo>
                    <a:pt x="6780" y="1"/>
                    <a:pt x="6480" y="35"/>
                    <a:pt x="6165" y="105"/>
                  </a:cubicBezTo>
                  <a:cubicBezTo>
                    <a:pt x="5858" y="182"/>
                    <a:pt x="5551" y="297"/>
                    <a:pt x="5263" y="451"/>
                  </a:cubicBezTo>
                  <a:cubicBezTo>
                    <a:pt x="5032" y="566"/>
                    <a:pt x="4763" y="758"/>
                    <a:pt x="4552" y="950"/>
                  </a:cubicBezTo>
                  <a:cubicBezTo>
                    <a:pt x="4168" y="1296"/>
                    <a:pt x="3822" y="1737"/>
                    <a:pt x="3534" y="2275"/>
                  </a:cubicBezTo>
                  <a:cubicBezTo>
                    <a:pt x="3400" y="2505"/>
                    <a:pt x="3265" y="2794"/>
                    <a:pt x="3169" y="3082"/>
                  </a:cubicBezTo>
                  <a:cubicBezTo>
                    <a:pt x="3112" y="3043"/>
                    <a:pt x="3035" y="2986"/>
                    <a:pt x="2958" y="2966"/>
                  </a:cubicBezTo>
                  <a:cubicBezTo>
                    <a:pt x="2824" y="2870"/>
                    <a:pt x="2632" y="2832"/>
                    <a:pt x="2440" y="2774"/>
                  </a:cubicBezTo>
                  <a:cubicBezTo>
                    <a:pt x="2344" y="2755"/>
                    <a:pt x="2252" y="2746"/>
                    <a:pt x="2152" y="2746"/>
                  </a:cubicBezTo>
                  <a:cubicBezTo>
                    <a:pt x="2051" y="2746"/>
                    <a:pt x="1940" y="2755"/>
                    <a:pt x="1806" y="2774"/>
                  </a:cubicBezTo>
                  <a:cubicBezTo>
                    <a:pt x="1595" y="2832"/>
                    <a:pt x="1403" y="2890"/>
                    <a:pt x="1249" y="2947"/>
                  </a:cubicBezTo>
                  <a:cubicBezTo>
                    <a:pt x="1095" y="3024"/>
                    <a:pt x="942" y="3120"/>
                    <a:pt x="769" y="3254"/>
                  </a:cubicBezTo>
                  <a:cubicBezTo>
                    <a:pt x="538" y="3466"/>
                    <a:pt x="346" y="3735"/>
                    <a:pt x="193" y="4099"/>
                  </a:cubicBezTo>
                  <a:cubicBezTo>
                    <a:pt x="97" y="4368"/>
                    <a:pt x="58" y="4618"/>
                    <a:pt x="39" y="5002"/>
                  </a:cubicBezTo>
                  <a:cubicBezTo>
                    <a:pt x="1" y="5252"/>
                    <a:pt x="39" y="5520"/>
                    <a:pt x="58" y="5847"/>
                  </a:cubicBezTo>
                  <a:cubicBezTo>
                    <a:pt x="78" y="6135"/>
                    <a:pt x="154" y="6423"/>
                    <a:pt x="193" y="6730"/>
                  </a:cubicBezTo>
                  <a:lnTo>
                    <a:pt x="231" y="6903"/>
                  </a:lnTo>
                  <a:cubicBezTo>
                    <a:pt x="289" y="7249"/>
                    <a:pt x="577" y="7498"/>
                    <a:pt x="922" y="7498"/>
                  </a:cubicBezTo>
                  <a:lnTo>
                    <a:pt x="12464" y="7498"/>
                  </a:lnTo>
                  <a:cubicBezTo>
                    <a:pt x="12675" y="7498"/>
                    <a:pt x="12886" y="7402"/>
                    <a:pt x="13021" y="7268"/>
                  </a:cubicBezTo>
                  <a:lnTo>
                    <a:pt x="13136" y="7114"/>
                  </a:lnTo>
                  <a:cubicBezTo>
                    <a:pt x="13155" y="7095"/>
                    <a:pt x="13194" y="7057"/>
                    <a:pt x="13213" y="7018"/>
                  </a:cubicBezTo>
                  <a:cubicBezTo>
                    <a:pt x="13616" y="6423"/>
                    <a:pt x="13770" y="5866"/>
                    <a:pt x="13693" y="5328"/>
                  </a:cubicBezTo>
                  <a:cubicBezTo>
                    <a:pt x="13635" y="4752"/>
                    <a:pt x="13366" y="4234"/>
                    <a:pt x="12925" y="3888"/>
                  </a:cubicBezTo>
                  <a:cubicBezTo>
                    <a:pt x="12521" y="3542"/>
                    <a:pt x="11984" y="3370"/>
                    <a:pt x="11408" y="3350"/>
                  </a:cubicBezTo>
                  <a:lnTo>
                    <a:pt x="11369" y="3350"/>
                  </a:lnTo>
                  <a:cubicBezTo>
                    <a:pt x="11043" y="3350"/>
                    <a:pt x="10755" y="3408"/>
                    <a:pt x="10447" y="3504"/>
                  </a:cubicBezTo>
                  <a:cubicBezTo>
                    <a:pt x="10409" y="3139"/>
                    <a:pt x="10313" y="2774"/>
                    <a:pt x="10179" y="2448"/>
                  </a:cubicBezTo>
                  <a:cubicBezTo>
                    <a:pt x="10006" y="1910"/>
                    <a:pt x="9737" y="1430"/>
                    <a:pt x="9391" y="1046"/>
                  </a:cubicBezTo>
                  <a:cubicBezTo>
                    <a:pt x="9007" y="624"/>
                    <a:pt x="8566" y="297"/>
                    <a:pt x="8028" y="143"/>
                  </a:cubicBezTo>
                  <a:cubicBezTo>
                    <a:pt x="7725" y="49"/>
                    <a:pt x="7405" y="1"/>
                    <a:pt x="7065"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7" name="Google Shape;47;p3"/>
            <p:cNvSpPr/>
            <p:nvPr/>
          </p:nvSpPr>
          <p:spPr>
            <a:xfrm>
              <a:off x="875325" y="950512"/>
              <a:ext cx="870400" cy="432492"/>
            </a:xfrm>
            <a:custGeom>
              <a:avLst/>
              <a:gdLst/>
              <a:ahLst/>
              <a:cxnLst/>
              <a:rect l="l" t="t" r="r" b="b"/>
              <a:pathLst>
                <a:path w="12214" h="6069" extrusionOk="0">
                  <a:moveTo>
                    <a:pt x="6318" y="1"/>
                  </a:moveTo>
                  <a:cubicBezTo>
                    <a:pt x="6069"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5" y="2708"/>
                    <a:pt x="2843" y="3265"/>
                  </a:cubicBezTo>
                  <a:cubicBezTo>
                    <a:pt x="2766" y="3515"/>
                    <a:pt x="2689" y="3784"/>
                    <a:pt x="2612" y="3995"/>
                  </a:cubicBezTo>
                  <a:cubicBezTo>
                    <a:pt x="2555" y="3745"/>
                    <a:pt x="2420" y="3553"/>
                    <a:pt x="2305" y="3361"/>
                  </a:cubicBezTo>
                  <a:cubicBezTo>
                    <a:pt x="2170" y="3131"/>
                    <a:pt x="1998" y="2996"/>
                    <a:pt x="1825" y="2900"/>
                  </a:cubicBezTo>
                  <a:cubicBezTo>
                    <a:pt x="1729" y="2843"/>
                    <a:pt x="1633" y="2804"/>
                    <a:pt x="1537" y="2804"/>
                  </a:cubicBezTo>
                  <a:cubicBezTo>
                    <a:pt x="1498" y="2804"/>
                    <a:pt x="1422" y="2785"/>
                    <a:pt x="1364" y="2785"/>
                  </a:cubicBezTo>
                  <a:cubicBezTo>
                    <a:pt x="1306" y="2785"/>
                    <a:pt x="1230" y="2785"/>
                    <a:pt x="1153" y="2804"/>
                  </a:cubicBezTo>
                  <a:cubicBezTo>
                    <a:pt x="1018" y="2823"/>
                    <a:pt x="884" y="2881"/>
                    <a:pt x="788" y="2920"/>
                  </a:cubicBezTo>
                  <a:cubicBezTo>
                    <a:pt x="692" y="2977"/>
                    <a:pt x="596" y="3035"/>
                    <a:pt x="481" y="3131"/>
                  </a:cubicBezTo>
                  <a:cubicBezTo>
                    <a:pt x="346" y="3284"/>
                    <a:pt x="212" y="3457"/>
                    <a:pt x="116" y="3688"/>
                  </a:cubicBezTo>
                  <a:cubicBezTo>
                    <a:pt x="58" y="3860"/>
                    <a:pt x="0" y="4072"/>
                    <a:pt x="0" y="4360"/>
                  </a:cubicBezTo>
                  <a:cubicBezTo>
                    <a:pt x="0" y="4552"/>
                    <a:pt x="0" y="4801"/>
                    <a:pt x="20" y="5090"/>
                  </a:cubicBezTo>
                  <a:cubicBezTo>
                    <a:pt x="58" y="5378"/>
                    <a:pt x="96" y="5627"/>
                    <a:pt x="154" y="5896"/>
                  </a:cubicBezTo>
                  <a:lnTo>
                    <a:pt x="154" y="5954"/>
                  </a:lnTo>
                  <a:lnTo>
                    <a:pt x="173" y="6069"/>
                  </a:lnTo>
                  <a:lnTo>
                    <a:pt x="11734" y="6069"/>
                  </a:lnTo>
                  <a:lnTo>
                    <a:pt x="11772" y="6050"/>
                  </a:lnTo>
                  <a:lnTo>
                    <a:pt x="11830" y="5954"/>
                  </a:lnTo>
                  <a:cubicBezTo>
                    <a:pt x="12099" y="5493"/>
                    <a:pt x="12214" y="5051"/>
                    <a:pt x="12176" y="4667"/>
                  </a:cubicBezTo>
                  <a:cubicBezTo>
                    <a:pt x="12118" y="4283"/>
                    <a:pt x="11964" y="3957"/>
                    <a:pt x="11676" y="3707"/>
                  </a:cubicBezTo>
                  <a:cubicBezTo>
                    <a:pt x="11388" y="3476"/>
                    <a:pt x="11023" y="3361"/>
                    <a:pt x="10620" y="3361"/>
                  </a:cubicBezTo>
                  <a:lnTo>
                    <a:pt x="10562" y="3361"/>
                  </a:lnTo>
                  <a:cubicBezTo>
                    <a:pt x="10178" y="3361"/>
                    <a:pt x="9775" y="3476"/>
                    <a:pt x="9391" y="3707"/>
                  </a:cubicBezTo>
                  <a:cubicBezTo>
                    <a:pt x="9237" y="3803"/>
                    <a:pt x="9103" y="3899"/>
                    <a:pt x="8988" y="4033"/>
                  </a:cubicBezTo>
                  <a:cubicBezTo>
                    <a:pt x="9007" y="3841"/>
                    <a:pt x="9007" y="3592"/>
                    <a:pt x="8988" y="3323"/>
                  </a:cubicBezTo>
                  <a:cubicBezTo>
                    <a:pt x="8949" y="2843"/>
                    <a:pt x="8853" y="2401"/>
                    <a:pt x="8719" y="1979"/>
                  </a:cubicBezTo>
                  <a:cubicBezTo>
                    <a:pt x="8546" y="1537"/>
                    <a:pt x="8335" y="1153"/>
                    <a:pt x="8066" y="826"/>
                  </a:cubicBezTo>
                  <a:cubicBezTo>
                    <a:pt x="7778" y="500"/>
                    <a:pt x="7413" y="250"/>
                    <a:pt x="7010" y="135"/>
                  </a:cubicBezTo>
                  <a:cubicBezTo>
                    <a:pt x="6799" y="39"/>
                    <a:pt x="6549" y="1"/>
                    <a:pt x="6318" y="1"/>
                  </a:cubicBezTo>
                  <a:close/>
                </a:path>
              </a:pathLst>
            </a:custGeom>
            <a:solidFill>
              <a:srgbClr val="7ABEAE"/>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sp>
        <p:nvSpPr>
          <p:cNvPr id="48" name="Google Shape;48;p3"/>
          <p:cNvSpPr txBox="1">
            <a:spLocks noGrp="1"/>
          </p:cNvSpPr>
          <p:nvPr>
            <p:ph type="title"/>
          </p:nvPr>
        </p:nvSpPr>
        <p:spPr>
          <a:xfrm>
            <a:off x="7079287" y="3036266"/>
            <a:ext cx="6868976" cy="1861867"/>
          </a:xfrm>
          <a:prstGeom prst="rect">
            <a:avLst/>
          </a:prstGeom>
          <a:effectLst>
            <a:outerShdw dist="38100" dir="3000000" algn="bl" rotWithShape="0">
              <a:schemeClr val="lt1"/>
            </a:outerShdw>
          </a:effectLst>
        </p:spPr>
        <p:txBody>
          <a:bodyPr spcFirstLastPara="1" wrap="square" lIns="91425" tIns="91425" rIns="91425" bIns="91425" anchor="ctr" anchorCtr="0">
            <a:noAutofit/>
          </a:bodyPr>
          <a:lstStyle>
            <a:lvl1pPr lvl="0">
              <a:spcBef>
                <a:spcPts val="0"/>
              </a:spcBef>
              <a:spcAft>
                <a:spcPts val="0"/>
              </a:spcAft>
              <a:buSzPts val="3600"/>
              <a:buNone/>
              <a:defRPr sz="7110"/>
            </a:lvl1pPr>
            <a:lvl2pPr lvl="1" algn="ctr">
              <a:spcBef>
                <a:spcPts val="0"/>
              </a:spcBef>
              <a:spcAft>
                <a:spcPts val="0"/>
              </a:spcAft>
              <a:buSzPts val="3600"/>
              <a:buNone/>
              <a:defRPr sz="6400"/>
            </a:lvl2pPr>
            <a:lvl3pPr lvl="2" algn="ctr">
              <a:spcBef>
                <a:spcPts val="0"/>
              </a:spcBef>
              <a:spcAft>
                <a:spcPts val="0"/>
              </a:spcAft>
              <a:buSzPts val="3600"/>
              <a:buNone/>
              <a:defRPr sz="6400"/>
            </a:lvl3pPr>
            <a:lvl4pPr lvl="3" algn="ctr">
              <a:spcBef>
                <a:spcPts val="0"/>
              </a:spcBef>
              <a:spcAft>
                <a:spcPts val="0"/>
              </a:spcAft>
              <a:buSzPts val="3600"/>
              <a:buNone/>
              <a:defRPr sz="6400"/>
            </a:lvl4pPr>
            <a:lvl5pPr lvl="4" algn="ctr">
              <a:spcBef>
                <a:spcPts val="0"/>
              </a:spcBef>
              <a:spcAft>
                <a:spcPts val="0"/>
              </a:spcAft>
              <a:buSzPts val="3600"/>
              <a:buNone/>
              <a:defRPr sz="6400"/>
            </a:lvl5pPr>
            <a:lvl6pPr lvl="5" algn="ctr">
              <a:spcBef>
                <a:spcPts val="0"/>
              </a:spcBef>
              <a:spcAft>
                <a:spcPts val="0"/>
              </a:spcAft>
              <a:buSzPts val="3600"/>
              <a:buNone/>
              <a:defRPr sz="6400"/>
            </a:lvl6pPr>
            <a:lvl7pPr lvl="6" algn="ctr">
              <a:spcBef>
                <a:spcPts val="0"/>
              </a:spcBef>
              <a:spcAft>
                <a:spcPts val="0"/>
              </a:spcAft>
              <a:buSzPts val="3600"/>
              <a:buNone/>
              <a:defRPr sz="6400"/>
            </a:lvl7pPr>
            <a:lvl8pPr lvl="7" algn="ctr">
              <a:spcBef>
                <a:spcPts val="0"/>
              </a:spcBef>
              <a:spcAft>
                <a:spcPts val="0"/>
              </a:spcAft>
              <a:buSzPts val="3600"/>
              <a:buNone/>
              <a:defRPr sz="6400"/>
            </a:lvl8pPr>
            <a:lvl9pPr lvl="8" algn="ctr">
              <a:spcBef>
                <a:spcPts val="0"/>
              </a:spcBef>
              <a:spcAft>
                <a:spcPts val="0"/>
              </a:spcAft>
              <a:buSzPts val="3600"/>
              <a:buNone/>
              <a:defRPr sz="6400"/>
            </a:lvl9pPr>
          </a:lstStyle>
          <a:p>
            <a:endParaRPr/>
          </a:p>
        </p:txBody>
      </p:sp>
      <p:sp>
        <p:nvSpPr>
          <p:cNvPr id="49" name="Google Shape;49;p3"/>
          <p:cNvSpPr txBox="1">
            <a:spLocks noGrp="1"/>
          </p:cNvSpPr>
          <p:nvPr>
            <p:ph type="title" idx="2" hasCustomPrompt="1"/>
          </p:nvPr>
        </p:nvSpPr>
        <p:spPr>
          <a:xfrm>
            <a:off x="3925154" y="3218923"/>
            <a:ext cx="2410523" cy="1496533"/>
          </a:xfrm>
          <a:prstGeom prst="rect">
            <a:avLst/>
          </a:prstGeom>
          <a:effectLst>
            <a:outerShdw dist="38100" dir="3000000" algn="bl" rotWithShape="0">
              <a:schemeClr val="lt1"/>
            </a:outerShdw>
          </a:effectLst>
        </p:spPr>
        <p:txBody>
          <a:bodyPr spcFirstLastPara="1" wrap="square" lIns="91425" tIns="91425" rIns="91425" bIns="91425" anchor="ctr" anchorCtr="0">
            <a:noAutofit/>
          </a:bodyPr>
          <a:lstStyle>
            <a:lvl1pPr lvl="0" algn="ctr" rtl="0">
              <a:spcBef>
                <a:spcPts val="0"/>
              </a:spcBef>
              <a:spcAft>
                <a:spcPts val="0"/>
              </a:spcAft>
              <a:buSzPts val="6000"/>
              <a:buNone/>
              <a:defRPr sz="11910"/>
            </a:lvl1pPr>
            <a:lvl2pPr lvl="1" algn="ctr" rtl="0">
              <a:spcBef>
                <a:spcPts val="0"/>
              </a:spcBef>
              <a:spcAft>
                <a:spcPts val="0"/>
              </a:spcAft>
              <a:buSzPts val="6000"/>
              <a:buNone/>
              <a:defRPr sz="10666"/>
            </a:lvl2pPr>
            <a:lvl3pPr lvl="2" algn="ctr" rtl="0">
              <a:spcBef>
                <a:spcPts val="0"/>
              </a:spcBef>
              <a:spcAft>
                <a:spcPts val="0"/>
              </a:spcAft>
              <a:buSzPts val="6000"/>
              <a:buNone/>
              <a:defRPr sz="10666"/>
            </a:lvl3pPr>
            <a:lvl4pPr lvl="3" algn="ctr" rtl="0">
              <a:spcBef>
                <a:spcPts val="0"/>
              </a:spcBef>
              <a:spcAft>
                <a:spcPts val="0"/>
              </a:spcAft>
              <a:buSzPts val="6000"/>
              <a:buNone/>
              <a:defRPr sz="10666"/>
            </a:lvl4pPr>
            <a:lvl5pPr lvl="4" algn="ctr" rtl="0">
              <a:spcBef>
                <a:spcPts val="0"/>
              </a:spcBef>
              <a:spcAft>
                <a:spcPts val="0"/>
              </a:spcAft>
              <a:buSzPts val="6000"/>
              <a:buNone/>
              <a:defRPr sz="10666"/>
            </a:lvl5pPr>
            <a:lvl6pPr lvl="5" algn="ctr" rtl="0">
              <a:spcBef>
                <a:spcPts val="0"/>
              </a:spcBef>
              <a:spcAft>
                <a:spcPts val="0"/>
              </a:spcAft>
              <a:buSzPts val="6000"/>
              <a:buNone/>
              <a:defRPr sz="10666"/>
            </a:lvl6pPr>
            <a:lvl7pPr lvl="6" algn="ctr" rtl="0">
              <a:spcBef>
                <a:spcPts val="0"/>
              </a:spcBef>
              <a:spcAft>
                <a:spcPts val="0"/>
              </a:spcAft>
              <a:buSzPts val="6000"/>
              <a:buNone/>
              <a:defRPr sz="10666"/>
            </a:lvl7pPr>
            <a:lvl8pPr lvl="7" algn="ctr" rtl="0">
              <a:spcBef>
                <a:spcPts val="0"/>
              </a:spcBef>
              <a:spcAft>
                <a:spcPts val="0"/>
              </a:spcAft>
              <a:buSzPts val="6000"/>
              <a:buNone/>
              <a:defRPr sz="10666"/>
            </a:lvl8pPr>
            <a:lvl9pPr lvl="8" algn="ctr" rtl="0">
              <a:spcBef>
                <a:spcPts val="0"/>
              </a:spcBef>
              <a:spcAft>
                <a:spcPts val="0"/>
              </a:spcAft>
              <a:buSzPts val="6000"/>
              <a:buNone/>
              <a:defRPr sz="10666"/>
            </a:lvl9pPr>
          </a:lstStyle>
          <a:p>
            <a:r>
              <a:t>xx%</a:t>
            </a:r>
          </a:p>
        </p:txBody>
      </p:sp>
      <p:sp>
        <p:nvSpPr>
          <p:cNvPr id="50" name="Google Shape;50;p3"/>
          <p:cNvSpPr txBox="1">
            <a:spLocks noGrp="1"/>
          </p:cNvSpPr>
          <p:nvPr>
            <p:ph type="subTitle" idx="1"/>
          </p:nvPr>
        </p:nvSpPr>
        <p:spPr>
          <a:xfrm>
            <a:off x="7079287" y="5169067"/>
            <a:ext cx="5482151" cy="1123733"/>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844"/>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20555660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249"/>
        <p:cNvGrpSpPr/>
        <p:nvPr/>
      </p:nvGrpSpPr>
      <p:grpSpPr>
        <a:xfrm>
          <a:off x="0" y="0"/>
          <a:ext cx="0" cy="0"/>
          <a:chOff x="0" y="0"/>
          <a:chExt cx="0" cy="0"/>
        </a:xfrm>
      </p:grpSpPr>
      <p:sp>
        <p:nvSpPr>
          <p:cNvPr id="250" name="Google Shape;250;p16"/>
          <p:cNvSpPr/>
          <p:nvPr/>
        </p:nvSpPr>
        <p:spPr>
          <a:xfrm>
            <a:off x="-408785" y="4494534"/>
            <a:ext cx="19469619" cy="7771189"/>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62533" tIns="162533" rIns="162533" bIns="162533"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51" name="Google Shape;251;p16"/>
          <p:cNvSpPr/>
          <p:nvPr/>
        </p:nvSpPr>
        <p:spPr>
          <a:xfrm flipH="1">
            <a:off x="-4757750" y="2610508"/>
            <a:ext cx="24609482" cy="8298555"/>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62533" tIns="162533" rIns="162533" bIns="162533"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52" name="Google Shape;252;p16"/>
          <p:cNvSpPr/>
          <p:nvPr/>
        </p:nvSpPr>
        <p:spPr>
          <a:xfrm flipH="1">
            <a:off x="9493829" y="5235644"/>
            <a:ext cx="8484469" cy="4493137"/>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162533" tIns="162533" rIns="162533" bIns="162533"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53" name="Google Shape;253;p16"/>
          <p:cNvSpPr/>
          <p:nvPr/>
        </p:nvSpPr>
        <p:spPr>
          <a:xfrm flipH="1">
            <a:off x="9816896" y="5397163"/>
            <a:ext cx="8161414" cy="4170144"/>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rgbClr val="74BEAC"/>
          </a:solidFill>
          <a:ln>
            <a:noFill/>
          </a:ln>
        </p:spPr>
        <p:txBody>
          <a:bodyPr spcFirstLastPara="1" wrap="square" lIns="162533" tIns="162533" rIns="162533" bIns="162533"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nvGrpSpPr>
          <p:cNvPr id="254" name="Google Shape;254;p16"/>
          <p:cNvGrpSpPr/>
          <p:nvPr/>
        </p:nvGrpSpPr>
        <p:grpSpPr>
          <a:xfrm>
            <a:off x="12073410" y="8707423"/>
            <a:ext cx="897652" cy="676223"/>
            <a:chOff x="2533682" y="3720159"/>
            <a:chExt cx="248847" cy="187691"/>
          </a:xfrm>
        </p:grpSpPr>
        <p:sp>
          <p:nvSpPr>
            <p:cNvPr id="255" name="Google Shape;255;p16"/>
            <p:cNvSpPr/>
            <p:nvPr/>
          </p:nvSpPr>
          <p:spPr>
            <a:xfrm>
              <a:off x="2533682" y="3809409"/>
              <a:ext cx="145512" cy="98441"/>
            </a:xfrm>
            <a:custGeom>
              <a:avLst/>
              <a:gdLst/>
              <a:ahLst/>
              <a:cxnLst/>
              <a:rect l="l" t="t" r="r" b="b"/>
              <a:pathLst>
                <a:path w="1963" h="1328" extrusionOk="0">
                  <a:moveTo>
                    <a:pt x="1475" y="1"/>
                  </a:moveTo>
                  <a:cubicBezTo>
                    <a:pt x="1381" y="1"/>
                    <a:pt x="1286" y="15"/>
                    <a:pt x="1191" y="42"/>
                  </a:cubicBezTo>
                  <a:cubicBezTo>
                    <a:pt x="921" y="96"/>
                    <a:pt x="650" y="204"/>
                    <a:pt x="420" y="366"/>
                  </a:cubicBezTo>
                  <a:cubicBezTo>
                    <a:pt x="325" y="420"/>
                    <a:pt x="244" y="488"/>
                    <a:pt x="163" y="583"/>
                  </a:cubicBezTo>
                  <a:cubicBezTo>
                    <a:pt x="122" y="637"/>
                    <a:pt x="95" y="691"/>
                    <a:pt x="68" y="745"/>
                  </a:cubicBezTo>
                  <a:cubicBezTo>
                    <a:pt x="41" y="799"/>
                    <a:pt x="28" y="867"/>
                    <a:pt x="14" y="935"/>
                  </a:cubicBezTo>
                  <a:cubicBezTo>
                    <a:pt x="0" y="975"/>
                    <a:pt x="14" y="1043"/>
                    <a:pt x="28" y="1083"/>
                  </a:cubicBezTo>
                  <a:cubicBezTo>
                    <a:pt x="41" y="1138"/>
                    <a:pt x="68" y="1192"/>
                    <a:pt x="109" y="1219"/>
                  </a:cubicBezTo>
                  <a:cubicBezTo>
                    <a:pt x="149" y="1246"/>
                    <a:pt x="190" y="1273"/>
                    <a:pt x="230" y="1286"/>
                  </a:cubicBezTo>
                  <a:cubicBezTo>
                    <a:pt x="285" y="1314"/>
                    <a:pt x="339" y="1327"/>
                    <a:pt x="393" y="1327"/>
                  </a:cubicBezTo>
                  <a:cubicBezTo>
                    <a:pt x="515" y="1327"/>
                    <a:pt x="636" y="1327"/>
                    <a:pt x="745" y="1300"/>
                  </a:cubicBezTo>
                  <a:cubicBezTo>
                    <a:pt x="880" y="1273"/>
                    <a:pt x="1002" y="1232"/>
                    <a:pt x="1124" y="1178"/>
                  </a:cubicBezTo>
                  <a:cubicBezTo>
                    <a:pt x="1232" y="1138"/>
                    <a:pt x="1327" y="1083"/>
                    <a:pt x="1421" y="1029"/>
                  </a:cubicBezTo>
                  <a:lnTo>
                    <a:pt x="1448" y="1016"/>
                  </a:lnTo>
                  <a:cubicBezTo>
                    <a:pt x="1584" y="948"/>
                    <a:pt x="1692" y="867"/>
                    <a:pt x="1800" y="772"/>
                  </a:cubicBezTo>
                  <a:cubicBezTo>
                    <a:pt x="1881" y="678"/>
                    <a:pt x="1935" y="569"/>
                    <a:pt x="1949" y="448"/>
                  </a:cubicBezTo>
                  <a:cubicBezTo>
                    <a:pt x="1962" y="339"/>
                    <a:pt x="1922" y="231"/>
                    <a:pt x="1854" y="150"/>
                  </a:cubicBezTo>
                  <a:cubicBezTo>
                    <a:pt x="1760" y="42"/>
                    <a:pt x="1611" y="1"/>
                    <a:pt x="1475"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56" name="Google Shape;256;p16"/>
            <p:cNvSpPr/>
            <p:nvPr/>
          </p:nvSpPr>
          <p:spPr>
            <a:xfrm>
              <a:off x="2713220" y="3720159"/>
              <a:ext cx="69309" cy="57226"/>
            </a:xfrm>
            <a:custGeom>
              <a:avLst/>
              <a:gdLst/>
              <a:ahLst/>
              <a:cxnLst/>
              <a:rect l="l" t="t" r="r" b="b"/>
              <a:pathLst>
                <a:path w="935" h="772" extrusionOk="0">
                  <a:moveTo>
                    <a:pt x="650" y="1"/>
                  </a:moveTo>
                  <a:cubicBezTo>
                    <a:pt x="596" y="1"/>
                    <a:pt x="555" y="1"/>
                    <a:pt x="515" y="28"/>
                  </a:cubicBezTo>
                  <a:cubicBezTo>
                    <a:pt x="461" y="41"/>
                    <a:pt x="420" y="55"/>
                    <a:pt x="379" y="82"/>
                  </a:cubicBezTo>
                  <a:lnTo>
                    <a:pt x="325" y="123"/>
                  </a:lnTo>
                  <a:cubicBezTo>
                    <a:pt x="258" y="163"/>
                    <a:pt x="190" y="217"/>
                    <a:pt x="136" y="271"/>
                  </a:cubicBezTo>
                  <a:cubicBezTo>
                    <a:pt x="82" y="325"/>
                    <a:pt x="41" y="380"/>
                    <a:pt x="28" y="461"/>
                  </a:cubicBezTo>
                  <a:cubicBezTo>
                    <a:pt x="1" y="596"/>
                    <a:pt x="109" y="745"/>
                    <a:pt x="258" y="772"/>
                  </a:cubicBezTo>
                  <a:lnTo>
                    <a:pt x="366" y="772"/>
                  </a:lnTo>
                  <a:cubicBezTo>
                    <a:pt x="406" y="758"/>
                    <a:pt x="447" y="758"/>
                    <a:pt x="488" y="745"/>
                  </a:cubicBezTo>
                  <a:cubicBezTo>
                    <a:pt x="528" y="731"/>
                    <a:pt x="555" y="718"/>
                    <a:pt x="596" y="704"/>
                  </a:cubicBezTo>
                  <a:cubicBezTo>
                    <a:pt x="664" y="664"/>
                    <a:pt x="718" y="623"/>
                    <a:pt x="785" y="583"/>
                  </a:cubicBezTo>
                  <a:cubicBezTo>
                    <a:pt x="812" y="556"/>
                    <a:pt x="839" y="528"/>
                    <a:pt x="867" y="488"/>
                  </a:cubicBezTo>
                  <a:cubicBezTo>
                    <a:pt x="894" y="447"/>
                    <a:pt x="921" y="407"/>
                    <a:pt x="934" y="353"/>
                  </a:cubicBezTo>
                  <a:cubicBezTo>
                    <a:pt x="934" y="298"/>
                    <a:pt x="934" y="244"/>
                    <a:pt x="921" y="190"/>
                  </a:cubicBezTo>
                  <a:cubicBezTo>
                    <a:pt x="907" y="136"/>
                    <a:pt x="867" y="95"/>
                    <a:pt x="826" y="55"/>
                  </a:cubicBezTo>
                  <a:cubicBezTo>
                    <a:pt x="785" y="28"/>
                    <a:pt x="745" y="1"/>
                    <a:pt x="69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57" name="Google Shape;257;p16"/>
            <p:cNvSpPr/>
            <p:nvPr/>
          </p:nvSpPr>
          <p:spPr>
            <a:xfrm>
              <a:off x="2604919" y="3734244"/>
              <a:ext cx="47219" cy="29132"/>
            </a:xfrm>
            <a:custGeom>
              <a:avLst/>
              <a:gdLst/>
              <a:ahLst/>
              <a:cxnLst/>
              <a:rect l="l" t="t" r="r" b="b"/>
              <a:pathLst>
                <a:path w="637" h="393" extrusionOk="0">
                  <a:moveTo>
                    <a:pt x="366" y="0"/>
                  </a:moveTo>
                  <a:lnTo>
                    <a:pt x="311" y="14"/>
                  </a:lnTo>
                  <a:cubicBezTo>
                    <a:pt x="271" y="14"/>
                    <a:pt x="244" y="27"/>
                    <a:pt x="217" y="41"/>
                  </a:cubicBezTo>
                  <a:cubicBezTo>
                    <a:pt x="203" y="54"/>
                    <a:pt x="190" y="68"/>
                    <a:pt x="176" y="68"/>
                  </a:cubicBezTo>
                  <a:cubicBezTo>
                    <a:pt x="108" y="122"/>
                    <a:pt x="54" y="176"/>
                    <a:pt x="14" y="244"/>
                  </a:cubicBezTo>
                  <a:cubicBezTo>
                    <a:pt x="0" y="271"/>
                    <a:pt x="0" y="298"/>
                    <a:pt x="0" y="325"/>
                  </a:cubicBezTo>
                  <a:cubicBezTo>
                    <a:pt x="14" y="352"/>
                    <a:pt x="41" y="366"/>
                    <a:pt x="68" y="366"/>
                  </a:cubicBezTo>
                  <a:cubicBezTo>
                    <a:pt x="108" y="379"/>
                    <a:pt x="149" y="393"/>
                    <a:pt x="203" y="393"/>
                  </a:cubicBezTo>
                  <a:cubicBezTo>
                    <a:pt x="244" y="379"/>
                    <a:pt x="298" y="379"/>
                    <a:pt x="338" y="366"/>
                  </a:cubicBezTo>
                  <a:cubicBezTo>
                    <a:pt x="393" y="338"/>
                    <a:pt x="433" y="325"/>
                    <a:pt x="474" y="298"/>
                  </a:cubicBezTo>
                  <a:cubicBezTo>
                    <a:pt x="528" y="271"/>
                    <a:pt x="568" y="230"/>
                    <a:pt x="596" y="190"/>
                  </a:cubicBezTo>
                  <a:cubicBezTo>
                    <a:pt x="623" y="149"/>
                    <a:pt x="636" y="108"/>
                    <a:pt x="609" y="68"/>
                  </a:cubicBezTo>
                  <a:cubicBezTo>
                    <a:pt x="596" y="27"/>
                    <a:pt x="568" y="0"/>
                    <a:pt x="528"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nvGrpSpPr>
          <p:cNvPr id="258" name="Google Shape;258;p16"/>
          <p:cNvGrpSpPr/>
          <p:nvPr/>
        </p:nvGrpSpPr>
        <p:grpSpPr>
          <a:xfrm flipH="1">
            <a:off x="6927304" y="8192890"/>
            <a:ext cx="992978" cy="500713"/>
            <a:chOff x="2855620" y="1802395"/>
            <a:chExt cx="249884" cy="126165"/>
          </a:xfrm>
        </p:grpSpPr>
        <p:sp>
          <p:nvSpPr>
            <p:cNvPr id="259" name="Google Shape;259;p16"/>
            <p:cNvSpPr/>
            <p:nvPr/>
          </p:nvSpPr>
          <p:spPr>
            <a:xfrm>
              <a:off x="2948947" y="1840497"/>
              <a:ext cx="156557" cy="88063"/>
            </a:xfrm>
            <a:custGeom>
              <a:avLst/>
              <a:gdLst/>
              <a:ahLst/>
              <a:cxnLst/>
              <a:rect l="l" t="t" r="r" b="b"/>
              <a:pathLst>
                <a:path w="2112" h="1188" extrusionOk="0">
                  <a:moveTo>
                    <a:pt x="1286" y="0"/>
                  </a:moveTo>
                  <a:cubicBezTo>
                    <a:pt x="1123" y="0"/>
                    <a:pt x="961" y="28"/>
                    <a:pt x="799" y="55"/>
                  </a:cubicBezTo>
                  <a:cubicBezTo>
                    <a:pt x="663" y="82"/>
                    <a:pt x="542" y="122"/>
                    <a:pt x="420" y="176"/>
                  </a:cubicBezTo>
                  <a:cubicBezTo>
                    <a:pt x="339" y="217"/>
                    <a:pt x="285" y="258"/>
                    <a:pt x="217" y="312"/>
                  </a:cubicBezTo>
                  <a:cubicBezTo>
                    <a:pt x="163" y="366"/>
                    <a:pt x="109" y="420"/>
                    <a:pt x="68" y="501"/>
                  </a:cubicBezTo>
                  <a:cubicBezTo>
                    <a:pt x="14" y="582"/>
                    <a:pt x="0" y="691"/>
                    <a:pt x="27" y="799"/>
                  </a:cubicBezTo>
                  <a:cubicBezTo>
                    <a:pt x="54" y="880"/>
                    <a:pt x="95" y="948"/>
                    <a:pt x="163" y="1002"/>
                  </a:cubicBezTo>
                  <a:cubicBezTo>
                    <a:pt x="203" y="1029"/>
                    <a:pt x="230" y="1056"/>
                    <a:pt x="271" y="1083"/>
                  </a:cubicBezTo>
                  <a:cubicBezTo>
                    <a:pt x="312" y="1096"/>
                    <a:pt x="366" y="1110"/>
                    <a:pt x="406" y="1137"/>
                  </a:cubicBezTo>
                  <a:cubicBezTo>
                    <a:pt x="487" y="1151"/>
                    <a:pt x="569" y="1178"/>
                    <a:pt x="663" y="1178"/>
                  </a:cubicBezTo>
                  <a:cubicBezTo>
                    <a:pt x="731" y="1184"/>
                    <a:pt x="802" y="1188"/>
                    <a:pt x="873" y="1188"/>
                  </a:cubicBezTo>
                  <a:cubicBezTo>
                    <a:pt x="944" y="1188"/>
                    <a:pt x="1015" y="1184"/>
                    <a:pt x="1083" y="1178"/>
                  </a:cubicBezTo>
                  <a:cubicBezTo>
                    <a:pt x="1164" y="1178"/>
                    <a:pt x="1259" y="1164"/>
                    <a:pt x="1340" y="1137"/>
                  </a:cubicBezTo>
                  <a:cubicBezTo>
                    <a:pt x="1408" y="1124"/>
                    <a:pt x="1489" y="1096"/>
                    <a:pt x="1556" y="1083"/>
                  </a:cubicBezTo>
                  <a:cubicBezTo>
                    <a:pt x="1651" y="1042"/>
                    <a:pt x="1732" y="1002"/>
                    <a:pt x="1827" y="948"/>
                  </a:cubicBezTo>
                  <a:cubicBezTo>
                    <a:pt x="1854" y="934"/>
                    <a:pt x="1881" y="907"/>
                    <a:pt x="1908" y="880"/>
                  </a:cubicBezTo>
                  <a:cubicBezTo>
                    <a:pt x="1935" y="853"/>
                    <a:pt x="1962" y="826"/>
                    <a:pt x="1976" y="799"/>
                  </a:cubicBezTo>
                  <a:cubicBezTo>
                    <a:pt x="1989" y="785"/>
                    <a:pt x="2003" y="772"/>
                    <a:pt x="2003" y="758"/>
                  </a:cubicBezTo>
                  <a:cubicBezTo>
                    <a:pt x="2030" y="731"/>
                    <a:pt x="2057" y="691"/>
                    <a:pt x="2071" y="663"/>
                  </a:cubicBezTo>
                  <a:cubicBezTo>
                    <a:pt x="2098" y="609"/>
                    <a:pt x="2111" y="542"/>
                    <a:pt x="2111" y="488"/>
                  </a:cubicBezTo>
                  <a:cubicBezTo>
                    <a:pt x="2111" y="406"/>
                    <a:pt x="2098" y="339"/>
                    <a:pt x="2071" y="271"/>
                  </a:cubicBezTo>
                  <a:cubicBezTo>
                    <a:pt x="2003" y="163"/>
                    <a:pt x="1881" y="82"/>
                    <a:pt x="1746" y="55"/>
                  </a:cubicBezTo>
                  <a:cubicBezTo>
                    <a:pt x="1678" y="28"/>
                    <a:pt x="1597" y="14"/>
                    <a:pt x="1516" y="14"/>
                  </a:cubicBezTo>
                  <a:cubicBezTo>
                    <a:pt x="1462" y="0"/>
                    <a:pt x="1394" y="0"/>
                    <a:pt x="1340"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60" name="Google Shape;260;p16"/>
            <p:cNvSpPr/>
            <p:nvPr/>
          </p:nvSpPr>
          <p:spPr>
            <a:xfrm>
              <a:off x="2855620" y="1802395"/>
              <a:ext cx="86359" cy="51963"/>
            </a:xfrm>
            <a:custGeom>
              <a:avLst/>
              <a:gdLst/>
              <a:ahLst/>
              <a:cxnLst/>
              <a:rect l="l" t="t" r="r" b="b"/>
              <a:pathLst>
                <a:path w="1165" h="701" extrusionOk="0">
                  <a:moveTo>
                    <a:pt x="732" y="0"/>
                  </a:moveTo>
                  <a:cubicBezTo>
                    <a:pt x="596" y="14"/>
                    <a:pt x="461" y="41"/>
                    <a:pt x="339" y="95"/>
                  </a:cubicBezTo>
                  <a:cubicBezTo>
                    <a:pt x="299" y="109"/>
                    <a:pt x="272" y="136"/>
                    <a:pt x="231" y="149"/>
                  </a:cubicBezTo>
                  <a:cubicBezTo>
                    <a:pt x="190" y="163"/>
                    <a:pt x="163" y="176"/>
                    <a:pt x="136" y="203"/>
                  </a:cubicBezTo>
                  <a:cubicBezTo>
                    <a:pt x="109" y="230"/>
                    <a:pt x="82" y="257"/>
                    <a:pt x="55" y="284"/>
                  </a:cubicBezTo>
                  <a:cubicBezTo>
                    <a:pt x="28" y="325"/>
                    <a:pt x="1" y="366"/>
                    <a:pt x="1" y="420"/>
                  </a:cubicBezTo>
                  <a:cubicBezTo>
                    <a:pt x="1" y="460"/>
                    <a:pt x="14" y="487"/>
                    <a:pt x="28" y="528"/>
                  </a:cubicBezTo>
                  <a:cubicBezTo>
                    <a:pt x="42" y="555"/>
                    <a:pt x="69" y="582"/>
                    <a:pt x="96" y="596"/>
                  </a:cubicBezTo>
                  <a:cubicBezTo>
                    <a:pt x="163" y="636"/>
                    <a:pt x="245" y="677"/>
                    <a:pt x="326" y="690"/>
                  </a:cubicBezTo>
                  <a:cubicBezTo>
                    <a:pt x="373" y="697"/>
                    <a:pt x="424" y="701"/>
                    <a:pt x="475" y="701"/>
                  </a:cubicBezTo>
                  <a:cubicBezTo>
                    <a:pt x="525" y="701"/>
                    <a:pt x="576" y="697"/>
                    <a:pt x="623" y="690"/>
                  </a:cubicBezTo>
                  <a:cubicBezTo>
                    <a:pt x="705" y="677"/>
                    <a:pt x="772" y="650"/>
                    <a:pt x="840" y="623"/>
                  </a:cubicBezTo>
                  <a:cubicBezTo>
                    <a:pt x="880" y="609"/>
                    <a:pt x="935" y="582"/>
                    <a:pt x="975" y="555"/>
                  </a:cubicBezTo>
                  <a:cubicBezTo>
                    <a:pt x="1016" y="528"/>
                    <a:pt x="1056" y="501"/>
                    <a:pt x="1097" y="474"/>
                  </a:cubicBezTo>
                  <a:cubicBezTo>
                    <a:pt x="1124" y="447"/>
                    <a:pt x="1138" y="406"/>
                    <a:pt x="1151" y="366"/>
                  </a:cubicBezTo>
                  <a:lnTo>
                    <a:pt x="1151" y="352"/>
                  </a:lnTo>
                  <a:lnTo>
                    <a:pt x="1151" y="325"/>
                  </a:lnTo>
                  <a:cubicBezTo>
                    <a:pt x="1165" y="230"/>
                    <a:pt x="1124" y="136"/>
                    <a:pt x="1043" y="81"/>
                  </a:cubicBezTo>
                  <a:cubicBezTo>
                    <a:pt x="975" y="27"/>
                    <a:pt x="880" y="0"/>
                    <a:pt x="7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nvGrpSpPr>
          <p:cNvPr id="261" name="Google Shape;261;p16"/>
          <p:cNvGrpSpPr/>
          <p:nvPr/>
        </p:nvGrpSpPr>
        <p:grpSpPr>
          <a:xfrm>
            <a:off x="14754714" y="7679733"/>
            <a:ext cx="897652" cy="676223"/>
            <a:chOff x="2533682" y="3720159"/>
            <a:chExt cx="248847" cy="187691"/>
          </a:xfrm>
        </p:grpSpPr>
        <p:sp>
          <p:nvSpPr>
            <p:cNvPr id="262" name="Google Shape;262;p16"/>
            <p:cNvSpPr/>
            <p:nvPr/>
          </p:nvSpPr>
          <p:spPr>
            <a:xfrm>
              <a:off x="2533682" y="3809409"/>
              <a:ext cx="145512" cy="98441"/>
            </a:xfrm>
            <a:custGeom>
              <a:avLst/>
              <a:gdLst/>
              <a:ahLst/>
              <a:cxnLst/>
              <a:rect l="l" t="t" r="r" b="b"/>
              <a:pathLst>
                <a:path w="1963" h="1328" extrusionOk="0">
                  <a:moveTo>
                    <a:pt x="1475" y="1"/>
                  </a:moveTo>
                  <a:cubicBezTo>
                    <a:pt x="1381" y="1"/>
                    <a:pt x="1286" y="15"/>
                    <a:pt x="1191" y="42"/>
                  </a:cubicBezTo>
                  <a:cubicBezTo>
                    <a:pt x="921" y="96"/>
                    <a:pt x="650" y="204"/>
                    <a:pt x="420" y="366"/>
                  </a:cubicBezTo>
                  <a:cubicBezTo>
                    <a:pt x="325" y="420"/>
                    <a:pt x="244" y="488"/>
                    <a:pt x="163" y="583"/>
                  </a:cubicBezTo>
                  <a:cubicBezTo>
                    <a:pt x="122" y="637"/>
                    <a:pt x="95" y="691"/>
                    <a:pt x="68" y="745"/>
                  </a:cubicBezTo>
                  <a:cubicBezTo>
                    <a:pt x="41" y="799"/>
                    <a:pt x="28" y="867"/>
                    <a:pt x="14" y="935"/>
                  </a:cubicBezTo>
                  <a:cubicBezTo>
                    <a:pt x="0" y="975"/>
                    <a:pt x="14" y="1043"/>
                    <a:pt x="28" y="1083"/>
                  </a:cubicBezTo>
                  <a:cubicBezTo>
                    <a:pt x="41" y="1138"/>
                    <a:pt x="68" y="1192"/>
                    <a:pt x="109" y="1219"/>
                  </a:cubicBezTo>
                  <a:cubicBezTo>
                    <a:pt x="149" y="1246"/>
                    <a:pt x="190" y="1273"/>
                    <a:pt x="230" y="1286"/>
                  </a:cubicBezTo>
                  <a:cubicBezTo>
                    <a:pt x="285" y="1314"/>
                    <a:pt x="339" y="1327"/>
                    <a:pt x="393" y="1327"/>
                  </a:cubicBezTo>
                  <a:cubicBezTo>
                    <a:pt x="515" y="1327"/>
                    <a:pt x="636" y="1327"/>
                    <a:pt x="745" y="1300"/>
                  </a:cubicBezTo>
                  <a:cubicBezTo>
                    <a:pt x="880" y="1273"/>
                    <a:pt x="1002" y="1232"/>
                    <a:pt x="1124" y="1178"/>
                  </a:cubicBezTo>
                  <a:cubicBezTo>
                    <a:pt x="1232" y="1138"/>
                    <a:pt x="1327" y="1083"/>
                    <a:pt x="1421" y="1029"/>
                  </a:cubicBezTo>
                  <a:lnTo>
                    <a:pt x="1448" y="1016"/>
                  </a:lnTo>
                  <a:cubicBezTo>
                    <a:pt x="1584" y="948"/>
                    <a:pt x="1692" y="867"/>
                    <a:pt x="1800" y="772"/>
                  </a:cubicBezTo>
                  <a:cubicBezTo>
                    <a:pt x="1881" y="678"/>
                    <a:pt x="1935" y="569"/>
                    <a:pt x="1949" y="448"/>
                  </a:cubicBezTo>
                  <a:cubicBezTo>
                    <a:pt x="1962" y="339"/>
                    <a:pt x="1922" y="231"/>
                    <a:pt x="1854" y="150"/>
                  </a:cubicBezTo>
                  <a:cubicBezTo>
                    <a:pt x="1760" y="42"/>
                    <a:pt x="1611" y="1"/>
                    <a:pt x="1475"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63" name="Google Shape;263;p16"/>
            <p:cNvSpPr/>
            <p:nvPr/>
          </p:nvSpPr>
          <p:spPr>
            <a:xfrm>
              <a:off x="2713220" y="3720159"/>
              <a:ext cx="69309" cy="57226"/>
            </a:xfrm>
            <a:custGeom>
              <a:avLst/>
              <a:gdLst/>
              <a:ahLst/>
              <a:cxnLst/>
              <a:rect l="l" t="t" r="r" b="b"/>
              <a:pathLst>
                <a:path w="935" h="772" extrusionOk="0">
                  <a:moveTo>
                    <a:pt x="650" y="1"/>
                  </a:moveTo>
                  <a:cubicBezTo>
                    <a:pt x="596" y="1"/>
                    <a:pt x="555" y="1"/>
                    <a:pt x="515" y="28"/>
                  </a:cubicBezTo>
                  <a:cubicBezTo>
                    <a:pt x="461" y="41"/>
                    <a:pt x="420" y="55"/>
                    <a:pt x="379" y="82"/>
                  </a:cubicBezTo>
                  <a:lnTo>
                    <a:pt x="325" y="123"/>
                  </a:lnTo>
                  <a:cubicBezTo>
                    <a:pt x="258" y="163"/>
                    <a:pt x="190" y="217"/>
                    <a:pt x="136" y="271"/>
                  </a:cubicBezTo>
                  <a:cubicBezTo>
                    <a:pt x="82" y="325"/>
                    <a:pt x="41" y="380"/>
                    <a:pt x="28" y="461"/>
                  </a:cubicBezTo>
                  <a:cubicBezTo>
                    <a:pt x="1" y="596"/>
                    <a:pt x="109" y="745"/>
                    <a:pt x="258" y="772"/>
                  </a:cubicBezTo>
                  <a:lnTo>
                    <a:pt x="366" y="772"/>
                  </a:lnTo>
                  <a:cubicBezTo>
                    <a:pt x="406" y="758"/>
                    <a:pt x="447" y="758"/>
                    <a:pt x="488" y="745"/>
                  </a:cubicBezTo>
                  <a:cubicBezTo>
                    <a:pt x="528" y="731"/>
                    <a:pt x="555" y="718"/>
                    <a:pt x="596" y="704"/>
                  </a:cubicBezTo>
                  <a:cubicBezTo>
                    <a:pt x="664" y="664"/>
                    <a:pt x="718" y="623"/>
                    <a:pt x="785" y="583"/>
                  </a:cubicBezTo>
                  <a:cubicBezTo>
                    <a:pt x="812" y="556"/>
                    <a:pt x="839" y="528"/>
                    <a:pt x="867" y="488"/>
                  </a:cubicBezTo>
                  <a:cubicBezTo>
                    <a:pt x="894" y="447"/>
                    <a:pt x="921" y="407"/>
                    <a:pt x="934" y="353"/>
                  </a:cubicBezTo>
                  <a:cubicBezTo>
                    <a:pt x="934" y="298"/>
                    <a:pt x="934" y="244"/>
                    <a:pt x="921" y="190"/>
                  </a:cubicBezTo>
                  <a:cubicBezTo>
                    <a:pt x="907" y="136"/>
                    <a:pt x="867" y="95"/>
                    <a:pt x="826" y="55"/>
                  </a:cubicBezTo>
                  <a:cubicBezTo>
                    <a:pt x="785" y="28"/>
                    <a:pt x="745" y="1"/>
                    <a:pt x="69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64" name="Google Shape;264;p16"/>
            <p:cNvSpPr/>
            <p:nvPr/>
          </p:nvSpPr>
          <p:spPr>
            <a:xfrm>
              <a:off x="2604919" y="3734244"/>
              <a:ext cx="47219" cy="29132"/>
            </a:xfrm>
            <a:custGeom>
              <a:avLst/>
              <a:gdLst/>
              <a:ahLst/>
              <a:cxnLst/>
              <a:rect l="l" t="t" r="r" b="b"/>
              <a:pathLst>
                <a:path w="637" h="393" extrusionOk="0">
                  <a:moveTo>
                    <a:pt x="366" y="0"/>
                  </a:moveTo>
                  <a:lnTo>
                    <a:pt x="311" y="14"/>
                  </a:lnTo>
                  <a:cubicBezTo>
                    <a:pt x="271" y="14"/>
                    <a:pt x="244" y="27"/>
                    <a:pt x="217" y="41"/>
                  </a:cubicBezTo>
                  <a:cubicBezTo>
                    <a:pt x="203" y="54"/>
                    <a:pt x="190" y="68"/>
                    <a:pt x="176" y="68"/>
                  </a:cubicBezTo>
                  <a:cubicBezTo>
                    <a:pt x="108" y="122"/>
                    <a:pt x="54" y="176"/>
                    <a:pt x="14" y="244"/>
                  </a:cubicBezTo>
                  <a:cubicBezTo>
                    <a:pt x="0" y="271"/>
                    <a:pt x="0" y="298"/>
                    <a:pt x="0" y="325"/>
                  </a:cubicBezTo>
                  <a:cubicBezTo>
                    <a:pt x="14" y="352"/>
                    <a:pt x="41" y="366"/>
                    <a:pt x="68" y="366"/>
                  </a:cubicBezTo>
                  <a:cubicBezTo>
                    <a:pt x="108" y="379"/>
                    <a:pt x="149" y="393"/>
                    <a:pt x="203" y="393"/>
                  </a:cubicBezTo>
                  <a:cubicBezTo>
                    <a:pt x="244" y="379"/>
                    <a:pt x="298" y="379"/>
                    <a:pt x="338" y="366"/>
                  </a:cubicBezTo>
                  <a:cubicBezTo>
                    <a:pt x="393" y="338"/>
                    <a:pt x="433" y="325"/>
                    <a:pt x="474" y="298"/>
                  </a:cubicBezTo>
                  <a:cubicBezTo>
                    <a:pt x="528" y="271"/>
                    <a:pt x="568" y="230"/>
                    <a:pt x="596" y="190"/>
                  </a:cubicBezTo>
                  <a:cubicBezTo>
                    <a:pt x="623" y="149"/>
                    <a:pt x="636" y="108"/>
                    <a:pt x="609" y="68"/>
                  </a:cubicBezTo>
                  <a:cubicBezTo>
                    <a:pt x="596" y="27"/>
                    <a:pt x="568" y="0"/>
                    <a:pt x="528"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sp>
        <p:nvSpPr>
          <p:cNvPr id="265" name="Google Shape;265;p16"/>
          <p:cNvSpPr txBox="1">
            <a:spLocks noGrp="1"/>
          </p:cNvSpPr>
          <p:nvPr>
            <p:ph type="title"/>
          </p:nvPr>
        </p:nvSpPr>
        <p:spPr>
          <a:xfrm>
            <a:off x="1272814" y="4932800"/>
            <a:ext cx="13731010" cy="1069867"/>
          </a:xfrm>
          <a:prstGeom prst="rect">
            <a:avLst/>
          </a:prstGeom>
          <a:effectLst>
            <a:outerShdw dist="38100" dir="3000000" algn="bl" rotWithShape="0">
              <a:schemeClr val="lt1"/>
            </a:outerShdw>
          </a:effectLst>
        </p:spPr>
        <p:txBody>
          <a:bodyPr spcFirstLastPara="1" wrap="square" lIns="91425" tIns="91425" rIns="91425" bIns="91425" anchor="t" anchorCtr="0">
            <a:noAutofit/>
          </a:bodyPr>
          <a:lstStyle>
            <a:lvl1pPr lvl="0" algn="ctr" rtl="0">
              <a:spcBef>
                <a:spcPts val="0"/>
              </a:spcBef>
              <a:spcAft>
                <a:spcPts val="0"/>
              </a:spcAft>
              <a:buSzPts val="3600"/>
              <a:buNone/>
              <a:defRPr sz="7110"/>
            </a:lvl1pPr>
            <a:lvl2pPr lvl="1" algn="ctr" rtl="0">
              <a:spcBef>
                <a:spcPts val="0"/>
              </a:spcBef>
              <a:spcAft>
                <a:spcPts val="0"/>
              </a:spcAft>
              <a:buSzPts val="3600"/>
              <a:buNone/>
              <a:defRPr sz="6400"/>
            </a:lvl2pPr>
            <a:lvl3pPr lvl="2" algn="ctr" rtl="0">
              <a:spcBef>
                <a:spcPts val="0"/>
              </a:spcBef>
              <a:spcAft>
                <a:spcPts val="0"/>
              </a:spcAft>
              <a:buSzPts val="3600"/>
              <a:buNone/>
              <a:defRPr sz="6400"/>
            </a:lvl3pPr>
            <a:lvl4pPr lvl="3" algn="ctr" rtl="0">
              <a:spcBef>
                <a:spcPts val="0"/>
              </a:spcBef>
              <a:spcAft>
                <a:spcPts val="0"/>
              </a:spcAft>
              <a:buSzPts val="3600"/>
              <a:buNone/>
              <a:defRPr sz="6400"/>
            </a:lvl4pPr>
            <a:lvl5pPr lvl="4" algn="ctr" rtl="0">
              <a:spcBef>
                <a:spcPts val="0"/>
              </a:spcBef>
              <a:spcAft>
                <a:spcPts val="0"/>
              </a:spcAft>
              <a:buSzPts val="3600"/>
              <a:buNone/>
              <a:defRPr sz="6400"/>
            </a:lvl5pPr>
            <a:lvl6pPr lvl="5" algn="ctr" rtl="0">
              <a:spcBef>
                <a:spcPts val="0"/>
              </a:spcBef>
              <a:spcAft>
                <a:spcPts val="0"/>
              </a:spcAft>
              <a:buSzPts val="3600"/>
              <a:buNone/>
              <a:defRPr sz="6400"/>
            </a:lvl6pPr>
            <a:lvl7pPr lvl="6" algn="ctr" rtl="0">
              <a:spcBef>
                <a:spcPts val="0"/>
              </a:spcBef>
              <a:spcAft>
                <a:spcPts val="0"/>
              </a:spcAft>
              <a:buSzPts val="3600"/>
              <a:buNone/>
              <a:defRPr sz="6400"/>
            </a:lvl7pPr>
            <a:lvl8pPr lvl="7" algn="ctr" rtl="0">
              <a:spcBef>
                <a:spcPts val="0"/>
              </a:spcBef>
              <a:spcAft>
                <a:spcPts val="0"/>
              </a:spcAft>
              <a:buSzPts val="3600"/>
              <a:buNone/>
              <a:defRPr sz="6400"/>
            </a:lvl8pPr>
            <a:lvl9pPr lvl="8" algn="ctr" rtl="0">
              <a:spcBef>
                <a:spcPts val="0"/>
              </a:spcBef>
              <a:spcAft>
                <a:spcPts val="0"/>
              </a:spcAft>
              <a:buSzPts val="3600"/>
              <a:buNone/>
              <a:defRPr sz="6400"/>
            </a:lvl9pPr>
          </a:lstStyle>
          <a:p>
            <a:endParaRPr/>
          </a:p>
        </p:txBody>
      </p:sp>
      <p:sp>
        <p:nvSpPr>
          <p:cNvPr id="266" name="Google Shape;266;p16"/>
          <p:cNvSpPr txBox="1">
            <a:spLocks noGrp="1"/>
          </p:cNvSpPr>
          <p:nvPr>
            <p:ph type="title" idx="2" hasCustomPrompt="1"/>
          </p:nvPr>
        </p:nvSpPr>
        <p:spPr>
          <a:xfrm>
            <a:off x="6933058" y="2604079"/>
            <a:ext cx="2410523" cy="1496533"/>
          </a:xfrm>
          <a:prstGeom prst="rect">
            <a:avLst/>
          </a:prstGeom>
          <a:effectLst>
            <a:outerShdw dist="38100" dir="3000000" algn="bl" rotWithShape="0">
              <a:schemeClr val="lt1"/>
            </a:outerShdw>
          </a:effectLst>
        </p:spPr>
        <p:txBody>
          <a:bodyPr spcFirstLastPara="1" wrap="square" lIns="91425" tIns="91425" rIns="91425" bIns="91425" anchor="ctr" anchorCtr="0">
            <a:noAutofit/>
          </a:bodyPr>
          <a:lstStyle>
            <a:lvl1pPr lvl="0" algn="ctr" rtl="0">
              <a:spcBef>
                <a:spcPts val="0"/>
              </a:spcBef>
              <a:spcAft>
                <a:spcPts val="0"/>
              </a:spcAft>
              <a:buSzPts val="6000"/>
              <a:buNone/>
              <a:defRPr sz="11910"/>
            </a:lvl1pPr>
            <a:lvl2pPr lvl="1" algn="ctr" rtl="0">
              <a:spcBef>
                <a:spcPts val="0"/>
              </a:spcBef>
              <a:spcAft>
                <a:spcPts val="0"/>
              </a:spcAft>
              <a:buSzPts val="6000"/>
              <a:buNone/>
              <a:defRPr sz="10666"/>
            </a:lvl2pPr>
            <a:lvl3pPr lvl="2" algn="ctr" rtl="0">
              <a:spcBef>
                <a:spcPts val="0"/>
              </a:spcBef>
              <a:spcAft>
                <a:spcPts val="0"/>
              </a:spcAft>
              <a:buSzPts val="6000"/>
              <a:buNone/>
              <a:defRPr sz="10666"/>
            </a:lvl3pPr>
            <a:lvl4pPr lvl="3" algn="ctr" rtl="0">
              <a:spcBef>
                <a:spcPts val="0"/>
              </a:spcBef>
              <a:spcAft>
                <a:spcPts val="0"/>
              </a:spcAft>
              <a:buSzPts val="6000"/>
              <a:buNone/>
              <a:defRPr sz="10666"/>
            </a:lvl4pPr>
            <a:lvl5pPr lvl="4" algn="ctr" rtl="0">
              <a:spcBef>
                <a:spcPts val="0"/>
              </a:spcBef>
              <a:spcAft>
                <a:spcPts val="0"/>
              </a:spcAft>
              <a:buSzPts val="6000"/>
              <a:buNone/>
              <a:defRPr sz="10666"/>
            </a:lvl5pPr>
            <a:lvl6pPr lvl="5" algn="ctr" rtl="0">
              <a:spcBef>
                <a:spcPts val="0"/>
              </a:spcBef>
              <a:spcAft>
                <a:spcPts val="0"/>
              </a:spcAft>
              <a:buSzPts val="6000"/>
              <a:buNone/>
              <a:defRPr sz="10666"/>
            </a:lvl6pPr>
            <a:lvl7pPr lvl="6" algn="ctr" rtl="0">
              <a:spcBef>
                <a:spcPts val="0"/>
              </a:spcBef>
              <a:spcAft>
                <a:spcPts val="0"/>
              </a:spcAft>
              <a:buSzPts val="6000"/>
              <a:buNone/>
              <a:defRPr sz="10666"/>
            </a:lvl7pPr>
            <a:lvl8pPr lvl="7" algn="ctr" rtl="0">
              <a:spcBef>
                <a:spcPts val="0"/>
              </a:spcBef>
              <a:spcAft>
                <a:spcPts val="0"/>
              </a:spcAft>
              <a:buSzPts val="6000"/>
              <a:buNone/>
              <a:defRPr sz="10666"/>
            </a:lvl8pPr>
            <a:lvl9pPr lvl="8" algn="ctr" rtl="0">
              <a:spcBef>
                <a:spcPts val="0"/>
              </a:spcBef>
              <a:spcAft>
                <a:spcPts val="0"/>
              </a:spcAft>
              <a:buSzPts val="6000"/>
              <a:buNone/>
              <a:defRPr sz="10666"/>
            </a:lvl9pPr>
          </a:lstStyle>
          <a:p>
            <a:r>
              <a:t>xx%</a:t>
            </a:r>
          </a:p>
        </p:txBody>
      </p:sp>
      <p:sp>
        <p:nvSpPr>
          <p:cNvPr id="267" name="Google Shape;267;p16"/>
          <p:cNvSpPr txBox="1">
            <a:spLocks noGrp="1"/>
          </p:cNvSpPr>
          <p:nvPr>
            <p:ph type="subTitle" idx="1"/>
          </p:nvPr>
        </p:nvSpPr>
        <p:spPr>
          <a:xfrm>
            <a:off x="5437650" y="6352223"/>
            <a:ext cx="5401516" cy="591467"/>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44"/>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68" name="Google Shape;268;p16"/>
          <p:cNvGrpSpPr/>
          <p:nvPr/>
        </p:nvGrpSpPr>
        <p:grpSpPr>
          <a:xfrm>
            <a:off x="2222186" y="6767575"/>
            <a:ext cx="2294445" cy="3032612"/>
            <a:chOff x="4361325" y="3366075"/>
            <a:chExt cx="438775" cy="579175"/>
          </a:xfrm>
        </p:grpSpPr>
        <p:sp>
          <p:nvSpPr>
            <p:cNvPr id="269" name="Google Shape;269;p16"/>
            <p:cNvSpPr/>
            <p:nvPr/>
          </p:nvSpPr>
          <p:spPr>
            <a:xfrm>
              <a:off x="4361325" y="3366075"/>
              <a:ext cx="438775" cy="579175"/>
            </a:xfrm>
            <a:custGeom>
              <a:avLst/>
              <a:gdLst/>
              <a:ahLst/>
              <a:cxnLst/>
              <a:rect l="l" t="t" r="r" b="b"/>
              <a:pathLst>
                <a:path w="17551" h="23167" extrusionOk="0">
                  <a:moveTo>
                    <a:pt x="14567" y="0"/>
                  </a:moveTo>
                  <a:cubicBezTo>
                    <a:pt x="14268" y="0"/>
                    <a:pt x="13964" y="101"/>
                    <a:pt x="13708" y="321"/>
                  </a:cubicBezTo>
                  <a:cubicBezTo>
                    <a:pt x="13656" y="373"/>
                    <a:pt x="13578" y="425"/>
                    <a:pt x="13526" y="477"/>
                  </a:cubicBezTo>
                  <a:cubicBezTo>
                    <a:pt x="13189" y="711"/>
                    <a:pt x="12799" y="892"/>
                    <a:pt x="12410" y="1074"/>
                  </a:cubicBezTo>
                  <a:cubicBezTo>
                    <a:pt x="11605" y="1360"/>
                    <a:pt x="10774" y="1567"/>
                    <a:pt x="9918" y="1697"/>
                  </a:cubicBezTo>
                  <a:lnTo>
                    <a:pt x="9606" y="1749"/>
                  </a:lnTo>
                  <a:cubicBezTo>
                    <a:pt x="9269" y="1801"/>
                    <a:pt x="8983" y="1879"/>
                    <a:pt x="8646" y="1931"/>
                  </a:cubicBezTo>
                  <a:cubicBezTo>
                    <a:pt x="8282" y="2009"/>
                    <a:pt x="7893" y="2113"/>
                    <a:pt x="7529" y="2216"/>
                  </a:cubicBezTo>
                  <a:cubicBezTo>
                    <a:pt x="5946" y="2658"/>
                    <a:pt x="4726" y="3307"/>
                    <a:pt x="3843" y="4189"/>
                  </a:cubicBezTo>
                  <a:cubicBezTo>
                    <a:pt x="3350" y="4683"/>
                    <a:pt x="2934" y="5280"/>
                    <a:pt x="2623" y="5903"/>
                  </a:cubicBezTo>
                  <a:cubicBezTo>
                    <a:pt x="2285" y="6578"/>
                    <a:pt x="2052" y="7331"/>
                    <a:pt x="1922" y="8084"/>
                  </a:cubicBezTo>
                  <a:cubicBezTo>
                    <a:pt x="1844" y="8473"/>
                    <a:pt x="1792" y="8888"/>
                    <a:pt x="1740" y="9330"/>
                  </a:cubicBezTo>
                  <a:cubicBezTo>
                    <a:pt x="1714" y="9849"/>
                    <a:pt x="1714" y="10368"/>
                    <a:pt x="1740" y="10887"/>
                  </a:cubicBezTo>
                  <a:cubicBezTo>
                    <a:pt x="1792" y="11432"/>
                    <a:pt x="1870" y="11952"/>
                    <a:pt x="1948" y="12419"/>
                  </a:cubicBezTo>
                  <a:lnTo>
                    <a:pt x="2052" y="13146"/>
                  </a:lnTo>
                  <a:lnTo>
                    <a:pt x="2181" y="13899"/>
                  </a:lnTo>
                  <a:cubicBezTo>
                    <a:pt x="2207" y="14158"/>
                    <a:pt x="2259" y="14418"/>
                    <a:pt x="2285" y="14678"/>
                  </a:cubicBezTo>
                  <a:cubicBezTo>
                    <a:pt x="2285" y="14678"/>
                    <a:pt x="2285" y="14678"/>
                    <a:pt x="2285" y="14704"/>
                  </a:cubicBezTo>
                  <a:cubicBezTo>
                    <a:pt x="2363" y="15353"/>
                    <a:pt x="2363" y="16002"/>
                    <a:pt x="2285" y="16677"/>
                  </a:cubicBezTo>
                  <a:lnTo>
                    <a:pt x="2285" y="16728"/>
                  </a:lnTo>
                  <a:cubicBezTo>
                    <a:pt x="2181" y="16858"/>
                    <a:pt x="2103" y="16988"/>
                    <a:pt x="2026" y="17144"/>
                  </a:cubicBezTo>
                  <a:cubicBezTo>
                    <a:pt x="1870" y="17403"/>
                    <a:pt x="1714" y="17637"/>
                    <a:pt x="1584" y="17871"/>
                  </a:cubicBezTo>
                  <a:cubicBezTo>
                    <a:pt x="1247" y="18416"/>
                    <a:pt x="961" y="18961"/>
                    <a:pt x="702" y="19558"/>
                  </a:cubicBezTo>
                  <a:cubicBezTo>
                    <a:pt x="572" y="19844"/>
                    <a:pt x="468" y="20181"/>
                    <a:pt x="364" y="20493"/>
                  </a:cubicBezTo>
                  <a:cubicBezTo>
                    <a:pt x="234" y="20882"/>
                    <a:pt x="130" y="21272"/>
                    <a:pt x="79" y="21687"/>
                  </a:cubicBezTo>
                  <a:cubicBezTo>
                    <a:pt x="1" y="22258"/>
                    <a:pt x="312" y="22803"/>
                    <a:pt x="857" y="23037"/>
                  </a:cubicBezTo>
                  <a:cubicBezTo>
                    <a:pt x="1013" y="23115"/>
                    <a:pt x="1195" y="23167"/>
                    <a:pt x="1377" y="23167"/>
                  </a:cubicBezTo>
                  <a:cubicBezTo>
                    <a:pt x="1532" y="23167"/>
                    <a:pt x="1688" y="23141"/>
                    <a:pt x="1818" y="23089"/>
                  </a:cubicBezTo>
                  <a:cubicBezTo>
                    <a:pt x="2181" y="22959"/>
                    <a:pt x="2467" y="22673"/>
                    <a:pt x="2623" y="22336"/>
                  </a:cubicBezTo>
                  <a:cubicBezTo>
                    <a:pt x="2649" y="22180"/>
                    <a:pt x="2701" y="22050"/>
                    <a:pt x="2753" y="21895"/>
                  </a:cubicBezTo>
                  <a:lnTo>
                    <a:pt x="2804" y="21791"/>
                  </a:lnTo>
                  <a:cubicBezTo>
                    <a:pt x="2830" y="21635"/>
                    <a:pt x="2882" y="21453"/>
                    <a:pt x="2960" y="21324"/>
                  </a:cubicBezTo>
                  <a:cubicBezTo>
                    <a:pt x="3064" y="21038"/>
                    <a:pt x="3168" y="20726"/>
                    <a:pt x="3324" y="20415"/>
                  </a:cubicBezTo>
                  <a:cubicBezTo>
                    <a:pt x="3583" y="19818"/>
                    <a:pt x="3895" y="19273"/>
                    <a:pt x="4232" y="18727"/>
                  </a:cubicBezTo>
                  <a:lnTo>
                    <a:pt x="4336" y="18546"/>
                  </a:lnTo>
                  <a:lnTo>
                    <a:pt x="4388" y="18520"/>
                  </a:lnTo>
                  <a:cubicBezTo>
                    <a:pt x="4803" y="18390"/>
                    <a:pt x="5219" y="18286"/>
                    <a:pt x="5660" y="18234"/>
                  </a:cubicBezTo>
                  <a:cubicBezTo>
                    <a:pt x="5964" y="18196"/>
                    <a:pt x="6268" y="18172"/>
                    <a:pt x="6572" y="18172"/>
                  </a:cubicBezTo>
                  <a:cubicBezTo>
                    <a:pt x="6684" y="18172"/>
                    <a:pt x="6795" y="18175"/>
                    <a:pt x="6906" y="18182"/>
                  </a:cubicBezTo>
                  <a:lnTo>
                    <a:pt x="8100" y="18182"/>
                  </a:lnTo>
                  <a:cubicBezTo>
                    <a:pt x="8490" y="18182"/>
                    <a:pt x="8879" y="18208"/>
                    <a:pt x="9295" y="18208"/>
                  </a:cubicBezTo>
                  <a:cubicBezTo>
                    <a:pt x="9840" y="18208"/>
                    <a:pt x="10385" y="18182"/>
                    <a:pt x="10930" y="18130"/>
                  </a:cubicBezTo>
                  <a:cubicBezTo>
                    <a:pt x="11423" y="18078"/>
                    <a:pt x="11917" y="17975"/>
                    <a:pt x="12384" y="17845"/>
                  </a:cubicBezTo>
                  <a:cubicBezTo>
                    <a:pt x="12903" y="17689"/>
                    <a:pt x="13422" y="17481"/>
                    <a:pt x="13890" y="17222"/>
                  </a:cubicBezTo>
                  <a:cubicBezTo>
                    <a:pt x="14357" y="16936"/>
                    <a:pt x="14798" y="16625"/>
                    <a:pt x="15188" y="16261"/>
                  </a:cubicBezTo>
                  <a:cubicBezTo>
                    <a:pt x="15551" y="15924"/>
                    <a:pt x="15863" y="15560"/>
                    <a:pt x="16148" y="15145"/>
                  </a:cubicBezTo>
                  <a:cubicBezTo>
                    <a:pt x="16693" y="14392"/>
                    <a:pt x="17083" y="13535"/>
                    <a:pt x="17291" y="12627"/>
                  </a:cubicBezTo>
                  <a:cubicBezTo>
                    <a:pt x="17498" y="11718"/>
                    <a:pt x="17550" y="10783"/>
                    <a:pt x="17472" y="9875"/>
                  </a:cubicBezTo>
                  <a:cubicBezTo>
                    <a:pt x="17446" y="9408"/>
                    <a:pt x="17368" y="8940"/>
                    <a:pt x="17265" y="8499"/>
                  </a:cubicBezTo>
                  <a:cubicBezTo>
                    <a:pt x="17135" y="8006"/>
                    <a:pt x="17005" y="7538"/>
                    <a:pt x="16849" y="7097"/>
                  </a:cubicBezTo>
                  <a:cubicBezTo>
                    <a:pt x="16719" y="6760"/>
                    <a:pt x="16590" y="6422"/>
                    <a:pt x="16486" y="6085"/>
                  </a:cubicBezTo>
                  <a:cubicBezTo>
                    <a:pt x="16304" y="5591"/>
                    <a:pt x="16122" y="5098"/>
                    <a:pt x="15967" y="4631"/>
                  </a:cubicBezTo>
                  <a:cubicBezTo>
                    <a:pt x="15863" y="4293"/>
                    <a:pt x="15785" y="3930"/>
                    <a:pt x="15733" y="3592"/>
                  </a:cubicBezTo>
                  <a:cubicBezTo>
                    <a:pt x="15681" y="3099"/>
                    <a:pt x="15707" y="2606"/>
                    <a:pt x="15759" y="2139"/>
                  </a:cubicBezTo>
                  <a:cubicBezTo>
                    <a:pt x="15785" y="1957"/>
                    <a:pt x="15811" y="1801"/>
                    <a:pt x="15863" y="1645"/>
                  </a:cubicBezTo>
                  <a:cubicBezTo>
                    <a:pt x="15915" y="1438"/>
                    <a:pt x="15915" y="1204"/>
                    <a:pt x="15863" y="996"/>
                  </a:cubicBezTo>
                  <a:cubicBezTo>
                    <a:pt x="15708" y="379"/>
                    <a:pt x="15147" y="0"/>
                    <a:pt x="14567"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70" name="Google Shape;270;p16"/>
            <p:cNvSpPr/>
            <p:nvPr/>
          </p:nvSpPr>
          <p:spPr>
            <a:xfrm>
              <a:off x="4428175" y="3390975"/>
              <a:ext cx="347900" cy="425125"/>
            </a:xfrm>
            <a:custGeom>
              <a:avLst/>
              <a:gdLst/>
              <a:ahLst/>
              <a:cxnLst/>
              <a:rect l="l" t="t" r="r" b="b"/>
              <a:pathLst>
                <a:path w="13916" h="17005" extrusionOk="0">
                  <a:moveTo>
                    <a:pt x="11917" y="0"/>
                  </a:moveTo>
                  <a:cubicBezTo>
                    <a:pt x="11813" y="0"/>
                    <a:pt x="11735" y="26"/>
                    <a:pt x="11657" y="78"/>
                  </a:cubicBezTo>
                  <a:cubicBezTo>
                    <a:pt x="11579" y="156"/>
                    <a:pt x="11501" y="208"/>
                    <a:pt x="11423" y="286"/>
                  </a:cubicBezTo>
                  <a:cubicBezTo>
                    <a:pt x="11008" y="545"/>
                    <a:pt x="10567" y="805"/>
                    <a:pt x="10099" y="987"/>
                  </a:cubicBezTo>
                  <a:cubicBezTo>
                    <a:pt x="9243" y="1298"/>
                    <a:pt x="8334" y="1506"/>
                    <a:pt x="7425" y="1662"/>
                  </a:cubicBezTo>
                  <a:lnTo>
                    <a:pt x="7114" y="1714"/>
                  </a:lnTo>
                  <a:cubicBezTo>
                    <a:pt x="6802" y="1766"/>
                    <a:pt x="6491" y="1843"/>
                    <a:pt x="6179" y="1895"/>
                  </a:cubicBezTo>
                  <a:cubicBezTo>
                    <a:pt x="5868" y="1973"/>
                    <a:pt x="5478" y="2051"/>
                    <a:pt x="5141" y="2155"/>
                  </a:cubicBezTo>
                  <a:cubicBezTo>
                    <a:pt x="3687" y="2570"/>
                    <a:pt x="2623" y="3141"/>
                    <a:pt x="1844" y="3894"/>
                  </a:cubicBezTo>
                  <a:cubicBezTo>
                    <a:pt x="1428" y="4336"/>
                    <a:pt x="1065" y="4803"/>
                    <a:pt x="831" y="5348"/>
                  </a:cubicBezTo>
                  <a:cubicBezTo>
                    <a:pt x="520" y="5945"/>
                    <a:pt x="312" y="6594"/>
                    <a:pt x="208" y="7269"/>
                  </a:cubicBezTo>
                  <a:cubicBezTo>
                    <a:pt x="130" y="7633"/>
                    <a:pt x="79" y="8022"/>
                    <a:pt x="53" y="8437"/>
                  </a:cubicBezTo>
                  <a:cubicBezTo>
                    <a:pt x="1" y="8905"/>
                    <a:pt x="1" y="9372"/>
                    <a:pt x="53" y="9839"/>
                  </a:cubicBezTo>
                  <a:cubicBezTo>
                    <a:pt x="79" y="10333"/>
                    <a:pt x="156" y="10826"/>
                    <a:pt x="234" y="11293"/>
                  </a:cubicBezTo>
                  <a:lnTo>
                    <a:pt x="338" y="11942"/>
                  </a:lnTo>
                  <a:cubicBezTo>
                    <a:pt x="390" y="12228"/>
                    <a:pt x="416" y="12487"/>
                    <a:pt x="468" y="12747"/>
                  </a:cubicBezTo>
                  <a:cubicBezTo>
                    <a:pt x="494" y="13033"/>
                    <a:pt x="546" y="13292"/>
                    <a:pt x="572" y="13578"/>
                  </a:cubicBezTo>
                  <a:cubicBezTo>
                    <a:pt x="676" y="14331"/>
                    <a:pt x="676" y="15083"/>
                    <a:pt x="572" y="15836"/>
                  </a:cubicBezTo>
                  <a:cubicBezTo>
                    <a:pt x="546" y="15992"/>
                    <a:pt x="520" y="16174"/>
                    <a:pt x="468" y="16304"/>
                  </a:cubicBezTo>
                  <a:lnTo>
                    <a:pt x="416" y="16330"/>
                  </a:lnTo>
                  <a:cubicBezTo>
                    <a:pt x="338" y="16381"/>
                    <a:pt x="286" y="16459"/>
                    <a:pt x="260" y="16537"/>
                  </a:cubicBezTo>
                  <a:cubicBezTo>
                    <a:pt x="208" y="16641"/>
                    <a:pt x="234" y="16719"/>
                    <a:pt x="286" y="16823"/>
                  </a:cubicBezTo>
                  <a:cubicBezTo>
                    <a:pt x="338" y="16927"/>
                    <a:pt x="468" y="17005"/>
                    <a:pt x="598" y="17005"/>
                  </a:cubicBezTo>
                  <a:cubicBezTo>
                    <a:pt x="650" y="17005"/>
                    <a:pt x="702" y="16979"/>
                    <a:pt x="753" y="16953"/>
                  </a:cubicBezTo>
                  <a:cubicBezTo>
                    <a:pt x="961" y="16849"/>
                    <a:pt x="1169" y="16745"/>
                    <a:pt x="1377" y="16641"/>
                  </a:cubicBezTo>
                  <a:cubicBezTo>
                    <a:pt x="1844" y="16485"/>
                    <a:pt x="2363" y="16356"/>
                    <a:pt x="2856" y="16304"/>
                  </a:cubicBezTo>
                  <a:cubicBezTo>
                    <a:pt x="3324" y="16252"/>
                    <a:pt x="3765" y="16226"/>
                    <a:pt x="4232" y="16226"/>
                  </a:cubicBezTo>
                  <a:cubicBezTo>
                    <a:pt x="4622" y="16226"/>
                    <a:pt x="5011" y="16226"/>
                    <a:pt x="5400" y="16252"/>
                  </a:cubicBezTo>
                  <a:lnTo>
                    <a:pt x="5452" y="16252"/>
                  </a:lnTo>
                  <a:cubicBezTo>
                    <a:pt x="5842" y="16252"/>
                    <a:pt x="6231" y="16278"/>
                    <a:pt x="6595" y="16278"/>
                  </a:cubicBezTo>
                  <a:cubicBezTo>
                    <a:pt x="7114" y="16278"/>
                    <a:pt x="7633" y="16252"/>
                    <a:pt x="8126" y="16200"/>
                  </a:cubicBezTo>
                  <a:cubicBezTo>
                    <a:pt x="8568" y="16148"/>
                    <a:pt x="9009" y="16070"/>
                    <a:pt x="9424" y="15940"/>
                  </a:cubicBezTo>
                  <a:cubicBezTo>
                    <a:pt x="11579" y="15317"/>
                    <a:pt x="13189" y="13578"/>
                    <a:pt x="13682" y="11423"/>
                  </a:cubicBezTo>
                  <a:cubicBezTo>
                    <a:pt x="13864" y="10618"/>
                    <a:pt x="13916" y="9813"/>
                    <a:pt x="13838" y="8983"/>
                  </a:cubicBezTo>
                  <a:cubicBezTo>
                    <a:pt x="13786" y="8567"/>
                    <a:pt x="13734" y="8152"/>
                    <a:pt x="13630" y="7711"/>
                  </a:cubicBezTo>
                  <a:cubicBezTo>
                    <a:pt x="13526" y="7295"/>
                    <a:pt x="13396" y="6854"/>
                    <a:pt x="13241" y="6413"/>
                  </a:cubicBezTo>
                  <a:cubicBezTo>
                    <a:pt x="13137" y="6101"/>
                    <a:pt x="13007" y="5764"/>
                    <a:pt x="12903" y="5426"/>
                  </a:cubicBezTo>
                  <a:cubicBezTo>
                    <a:pt x="12695" y="4933"/>
                    <a:pt x="12514" y="4440"/>
                    <a:pt x="12358" y="3920"/>
                  </a:cubicBezTo>
                  <a:cubicBezTo>
                    <a:pt x="12228" y="3531"/>
                    <a:pt x="12150" y="3116"/>
                    <a:pt x="12098" y="2700"/>
                  </a:cubicBezTo>
                  <a:cubicBezTo>
                    <a:pt x="12020" y="2129"/>
                    <a:pt x="12046" y="1558"/>
                    <a:pt x="12124" y="987"/>
                  </a:cubicBezTo>
                  <a:cubicBezTo>
                    <a:pt x="12176" y="805"/>
                    <a:pt x="12202" y="623"/>
                    <a:pt x="12228" y="442"/>
                  </a:cubicBezTo>
                  <a:cubicBezTo>
                    <a:pt x="12254" y="390"/>
                    <a:pt x="12254" y="312"/>
                    <a:pt x="12228" y="260"/>
                  </a:cubicBezTo>
                  <a:cubicBezTo>
                    <a:pt x="12228" y="182"/>
                    <a:pt x="12150" y="104"/>
                    <a:pt x="12072" y="52"/>
                  </a:cubicBezTo>
                  <a:cubicBezTo>
                    <a:pt x="12020" y="26"/>
                    <a:pt x="11969" y="0"/>
                    <a:pt x="119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71" name="Google Shape;271;p16"/>
            <p:cNvSpPr/>
            <p:nvPr/>
          </p:nvSpPr>
          <p:spPr>
            <a:xfrm>
              <a:off x="4384950" y="3421475"/>
              <a:ext cx="343100" cy="499400"/>
            </a:xfrm>
            <a:custGeom>
              <a:avLst/>
              <a:gdLst/>
              <a:ahLst/>
              <a:cxnLst/>
              <a:rect l="l" t="t" r="r" b="b"/>
              <a:pathLst>
                <a:path w="13724" h="19976" extrusionOk="0">
                  <a:moveTo>
                    <a:pt x="12945" y="0"/>
                  </a:moveTo>
                  <a:cubicBezTo>
                    <a:pt x="12919" y="0"/>
                    <a:pt x="12867" y="26"/>
                    <a:pt x="12867" y="52"/>
                  </a:cubicBezTo>
                  <a:cubicBezTo>
                    <a:pt x="12322" y="1247"/>
                    <a:pt x="11673" y="2389"/>
                    <a:pt x="10998" y="3505"/>
                  </a:cubicBezTo>
                  <a:cubicBezTo>
                    <a:pt x="10712" y="3946"/>
                    <a:pt x="10452" y="4362"/>
                    <a:pt x="10167" y="4777"/>
                  </a:cubicBezTo>
                  <a:cubicBezTo>
                    <a:pt x="10193" y="4699"/>
                    <a:pt x="10219" y="4621"/>
                    <a:pt x="10219" y="4544"/>
                  </a:cubicBezTo>
                  <a:cubicBezTo>
                    <a:pt x="10297" y="4180"/>
                    <a:pt x="10349" y="3817"/>
                    <a:pt x="10375" y="3453"/>
                  </a:cubicBezTo>
                  <a:cubicBezTo>
                    <a:pt x="10426" y="2752"/>
                    <a:pt x="10401" y="2051"/>
                    <a:pt x="10323" y="1350"/>
                  </a:cubicBezTo>
                  <a:cubicBezTo>
                    <a:pt x="10323" y="1298"/>
                    <a:pt x="10271" y="1272"/>
                    <a:pt x="10245" y="1272"/>
                  </a:cubicBezTo>
                  <a:cubicBezTo>
                    <a:pt x="10193" y="1272"/>
                    <a:pt x="10167" y="1324"/>
                    <a:pt x="10167" y="1350"/>
                  </a:cubicBezTo>
                  <a:cubicBezTo>
                    <a:pt x="10219" y="1870"/>
                    <a:pt x="10245" y="2389"/>
                    <a:pt x="10245" y="2882"/>
                  </a:cubicBezTo>
                  <a:cubicBezTo>
                    <a:pt x="10219" y="3220"/>
                    <a:pt x="10193" y="3531"/>
                    <a:pt x="10141" y="3843"/>
                  </a:cubicBezTo>
                  <a:cubicBezTo>
                    <a:pt x="10089" y="4180"/>
                    <a:pt x="10037" y="4492"/>
                    <a:pt x="9933" y="4829"/>
                  </a:cubicBezTo>
                  <a:cubicBezTo>
                    <a:pt x="9881" y="5011"/>
                    <a:pt x="9829" y="5193"/>
                    <a:pt x="9751" y="5374"/>
                  </a:cubicBezTo>
                  <a:cubicBezTo>
                    <a:pt x="8999" y="6439"/>
                    <a:pt x="8220" y="7477"/>
                    <a:pt x="7441" y="8516"/>
                  </a:cubicBezTo>
                  <a:cubicBezTo>
                    <a:pt x="7104" y="8905"/>
                    <a:pt x="6792" y="9320"/>
                    <a:pt x="6454" y="9710"/>
                  </a:cubicBezTo>
                  <a:lnTo>
                    <a:pt x="6221" y="9995"/>
                  </a:lnTo>
                  <a:cubicBezTo>
                    <a:pt x="6299" y="9762"/>
                    <a:pt x="6377" y="9502"/>
                    <a:pt x="6454" y="9242"/>
                  </a:cubicBezTo>
                  <a:cubicBezTo>
                    <a:pt x="6532" y="8905"/>
                    <a:pt x="6610" y="8567"/>
                    <a:pt x="6662" y="8204"/>
                  </a:cubicBezTo>
                  <a:cubicBezTo>
                    <a:pt x="6740" y="7867"/>
                    <a:pt x="6792" y="7477"/>
                    <a:pt x="6818" y="7088"/>
                  </a:cubicBezTo>
                  <a:cubicBezTo>
                    <a:pt x="6896" y="6387"/>
                    <a:pt x="6896" y="5660"/>
                    <a:pt x="6818" y="4959"/>
                  </a:cubicBezTo>
                  <a:cubicBezTo>
                    <a:pt x="6740" y="4232"/>
                    <a:pt x="6584" y="3557"/>
                    <a:pt x="6351" y="2882"/>
                  </a:cubicBezTo>
                  <a:cubicBezTo>
                    <a:pt x="6351" y="2856"/>
                    <a:pt x="6325" y="2830"/>
                    <a:pt x="6273" y="2830"/>
                  </a:cubicBezTo>
                  <a:lnTo>
                    <a:pt x="6247" y="2830"/>
                  </a:lnTo>
                  <a:cubicBezTo>
                    <a:pt x="6195" y="2856"/>
                    <a:pt x="6195" y="2908"/>
                    <a:pt x="6195" y="2934"/>
                  </a:cubicBezTo>
                  <a:cubicBezTo>
                    <a:pt x="6299" y="3220"/>
                    <a:pt x="6377" y="3479"/>
                    <a:pt x="6429" y="3765"/>
                  </a:cubicBezTo>
                  <a:cubicBezTo>
                    <a:pt x="6610" y="4544"/>
                    <a:pt x="6662" y="5296"/>
                    <a:pt x="6636" y="6075"/>
                  </a:cubicBezTo>
                  <a:lnTo>
                    <a:pt x="6636" y="6049"/>
                  </a:lnTo>
                  <a:cubicBezTo>
                    <a:pt x="6636" y="6309"/>
                    <a:pt x="6610" y="6568"/>
                    <a:pt x="6584" y="6828"/>
                  </a:cubicBezTo>
                  <a:cubicBezTo>
                    <a:pt x="6558" y="7062"/>
                    <a:pt x="6506" y="7373"/>
                    <a:pt x="6454" y="7633"/>
                  </a:cubicBezTo>
                  <a:cubicBezTo>
                    <a:pt x="6377" y="8152"/>
                    <a:pt x="6247" y="8645"/>
                    <a:pt x="6091" y="9139"/>
                  </a:cubicBezTo>
                  <a:cubicBezTo>
                    <a:pt x="5987" y="9476"/>
                    <a:pt x="5883" y="9814"/>
                    <a:pt x="5780" y="10151"/>
                  </a:cubicBezTo>
                  <a:cubicBezTo>
                    <a:pt x="5702" y="10385"/>
                    <a:pt x="5598" y="10618"/>
                    <a:pt x="5520" y="10852"/>
                  </a:cubicBezTo>
                  <a:cubicBezTo>
                    <a:pt x="5494" y="10852"/>
                    <a:pt x="5494" y="10878"/>
                    <a:pt x="5468" y="10904"/>
                  </a:cubicBezTo>
                  <a:lnTo>
                    <a:pt x="4507" y="12072"/>
                  </a:lnTo>
                  <a:lnTo>
                    <a:pt x="3988" y="12721"/>
                  </a:lnTo>
                  <a:cubicBezTo>
                    <a:pt x="4092" y="12046"/>
                    <a:pt x="4170" y="11371"/>
                    <a:pt x="4170" y="10696"/>
                  </a:cubicBezTo>
                  <a:cubicBezTo>
                    <a:pt x="4170" y="10099"/>
                    <a:pt x="4092" y="9502"/>
                    <a:pt x="3988" y="8905"/>
                  </a:cubicBezTo>
                  <a:cubicBezTo>
                    <a:pt x="3858" y="8334"/>
                    <a:pt x="3651" y="7763"/>
                    <a:pt x="3391" y="7243"/>
                  </a:cubicBezTo>
                  <a:cubicBezTo>
                    <a:pt x="3391" y="7192"/>
                    <a:pt x="3339" y="7192"/>
                    <a:pt x="3313" y="7166"/>
                  </a:cubicBezTo>
                  <a:lnTo>
                    <a:pt x="3287" y="7166"/>
                  </a:lnTo>
                  <a:cubicBezTo>
                    <a:pt x="3235" y="7192"/>
                    <a:pt x="3209" y="7243"/>
                    <a:pt x="3235" y="7295"/>
                  </a:cubicBezTo>
                  <a:cubicBezTo>
                    <a:pt x="3443" y="7737"/>
                    <a:pt x="3625" y="8230"/>
                    <a:pt x="3729" y="8697"/>
                  </a:cubicBezTo>
                  <a:cubicBezTo>
                    <a:pt x="3806" y="9035"/>
                    <a:pt x="3858" y="9346"/>
                    <a:pt x="3884" y="9658"/>
                  </a:cubicBezTo>
                  <a:cubicBezTo>
                    <a:pt x="3910" y="10021"/>
                    <a:pt x="3910" y="10359"/>
                    <a:pt x="3910" y="10696"/>
                  </a:cubicBezTo>
                  <a:cubicBezTo>
                    <a:pt x="3910" y="10956"/>
                    <a:pt x="3884" y="11189"/>
                    <a:pt x="3858" y="11423"/>
                  </a:cubicBezTo>
                  <a:cubicBezTo>
                    <a:pt x="3832" y="11683"/>
                    <a:pt x="3781" y="11968"/>
                    <a:pt x="3729" y="12228"/>
                  </a:cubicBezTo>
                  <a:cubicBezTo>
                    <a:pt x="3651" y="12617"/>
                    <a:pt x="3573" y="12981"/>
                    <a:pt x="3469" y="13344"/>
                  </a:cubicBezTo>
                  <a:cubicBezTo>
                    <a:pt x="2716" y="14227"/>
                    <a:pt x="2041" y="15161"/>
                    <a:pt x="1418" y="16148"/>
                  </a:cubicBezTo>
                  <a:cubicBezTo>
                    <a:pt x="1107" y="16641"/>
                    <a:pt x="847" y="17186"/>
                    <a:pt x="613" y="17706"/>
                  </a:cubicBezTo>
                  <a:cubicBezTo>
                    <a:pt x="509" y="17991"/>
                    <a:pt x="406" y="18277"/>
                    <a:pt x="302" y="18562"/>
                  </a:cubicBezTo>
                  <a:cubicBezTo>
                    <a:pt x="172" y="18900"/>
                    <a:pt x="94" y="19237"/>
                    <a:pt x="42" y="19575"/>
                  </a:cubicBezTo>
                  <a:cubicBezTo>
                    <a:pt x="0" y="19783"/>
                    <a:pt x="160" y="19975"/>
                    <a:pt x="359" y="19975"/>
                  </a:cubicBezTo>
                  <a:cubicBezTo>
                    <a:pt x="407" y="19975"/>
                    <a:pt x="458" y="19964"/>
                    <a:pt x="509" y="19938"/>
                  </a:cubicBezTo>
                  <a:cubicBezTo>
                    <a:pt x="587" y="19912"/>
                    <a:pt x="665" y="19860"/>
                    <a:pt x="691" y="19782"/>
                  </a:cubicBezTo>
                  <a:cubicBezTo>
                    <a:pt x="769" y="19601"/>
                    <a:pt x="821" y="19445"/>
                    <a:pt x="873" y="19263"/>
                  </a:cubicBezTo>
                  <a:cubicBezTo>
                    <a:pt x="925" y="19082"/>
                    <a:pt x="977" y="18952"/>
                    <a:pt x="1029" y="18770"/>
                  </a:cubicBezTo>
                  <a:cubicBezTo>
                    <a:pt x="1158" y="18458"/>
                    <a:pt x="1288" y="18121"/>
                    <a:pt x="1444" y="17784"/>
                  </a:cubicBezTo>
                  <a:cubicBezTo>
                    <a:pt x="1730" y="17160"/>
                    <a:pt x="2041" y="16563"/>
                    <a:pt x="2405" y="15992"/>
                  </a:cubicBezTo>
                  <a:cubicBezTo>
                    <a:pt x="2716" y="15499"/>
                    <a:pt x="3054" y="15032"/>
                    <a:pt x="3391" y="14538"/>
                  </a:cubicBezTo>
                  <a:cubicBezTo>
                    <a:pt x="3469" y="14486"/>
                    <a:pt x="3547" y="14409"/>
                    <a:pt x="3625" y="14331"/>
                  </a:cubicBezTo>
                  <a:cubicBezTo>
                    <a:pt x="3832" y="14201"/>
                    <a:pt x="4014" y="14045"/>
                    <a:pt x="4222" y="13915"/>
                  </a:cubicBezTo>
                  <a:cubicBezTo>
                    <a:pt x="4611" y="13630"/>
                    <a:pt x="5027" y="13370"/>
                    <a:pt x="5468" y="13162"/>
                  </a:cubicBezTo>
                  <a:cubicBezTo>
                    <a:pt x="5702" y="13033"/>
                    <a:pt x="5935" y="12929"/>
                    <a:pt x="6169" y="12825"/>
                  </a:cubicBezTo>
                  <a:cubicBezTo>
                    <a:pt x="6403" y="12721"/>
                    <a:pt x="6688" y="12617"/>
                    <a:pt x="6974" y="12513"/>
                  </a:cubicBezTo>
                  <a:cubicBezTo>
                    <a:pt x="7493" y="12332"/>
                    <a:pt x="8012" y="12176"/>
                    <a:pt x="8557" y="12046"/>
                  </a:cubicBezTo>
                  <a:cubicBezTo>
                    <a:pt x="9206" y="11890"/>
                    <a:pt x="9881" y="11787"/>
                    <a:pt x="10556" y="11709"/>
                  </a:cubicBezTo>
                  <a:cubicBezTo>
                    <a:pt x="11179" y="11631"/>
                    <a:pt x="11802" y="11579"/>
                    <a:pt x="12451" y="11579"/>
                  </a:cubicBezTo>
                  <a:cubicBezTo>
                    <a:pt x="12503" y="11579"/>
                    <a:pt x="12529" y="11527"/>
                    <a:pt x="12529" y="11475"/>
                  </a:cubicBezTo>
                  <a:cubicBezTo>
                    <a:pt x="12529" y="11449"/>
                    <a:pt x="12477" y="11397"/>
                    <a:pt x="12425" y="11397"/>
                  </a:cubicBezTo>
                  <a:cubicBezTo>
                    <a:pt x="12036" y="11397"/>
                    <a:pt x="11647" y="11397"/>
                    <a:pt x="11257" y="11449"/>
                  </a:cubicBezTo>
                  <a:cubicBezTo>
                    <a:pt x="10868" y="11475"/>
                    <a:pt x="10452" y="11501"/>
                    <a:pt x="10037" y="11553"/>
                  </a:cubicBezTo>
                  <a:cubicBezTo>
                    <a:pt x="9622" y="11579"/>
                    <a:pt x="9206" y="11657"/>
                    <a:pt x="8765" y="11709"/>
                  </a:cubicBezTo>
                  <a:cubicBezTo>
                    <a:pt x="8350" y="11787"/>
                    <a:pt x="7960" y="11890"/>
                    <a:pt x="7545" y="11994"/>
                  </a:cubicBezTo>
                  <a:cubicBezTo>
                    <a:pt x="7129" y="12098"/>
                    <a:pt x="6714" y="12228"/>
                    <a:pt x="6325" y="12358"/>
                  </a:cubicBezTo>
                  <a:cubicBezTo>
                    <a:pt x="5909" y="12488"/>
                    <a:pt x="5520" y="12643"/>
                    <a:pt x="5156" y="12825"/>
                  </a:cubicBezTo>
                  <a:cubicBezTo>
                    <a:pt x="4845" y="12981"/>
                    <a:pt x="4559" y="13137"/>
                    <a:pt x="4274" y="13318"/>
                  </a:cubicBezTo>
                  <a:lnTo>
                    <a:pt x="4819" y="12591"/>
                  </a:lnTo>
                  <a:cubicBezTo>
                    <a:pt x="5130" y="12176"/>
                    <a:pt x="5442" y="11787"/>
                    <a:pt x="5728" y="11371"/>
                  </a:cubicBezTo>
                  <a:lnTo>
                    <a:pt x="6143" y="10826"/>
                  </a:lnTo>
                  <a:cubicBezTo>
                    <a:pt x="6247" y="10722"/>
                    <a:pt x="6377" y="10592"/>
                    <a:pt x="6506" y="10463"/>
                  </a:cubicBezTo>
                  <a:lnTo>
                    <a:pt x="6506" y="10463"/>
                  </a:lnTo>
                  <a:lnTo>
                    <a:pt x="6480" y="10514"/>
                  </a:lnTo>
                  <a:cubicBezTo>
                    <a:pt x="7000" y="10021"/>
                    <a:pt x="7545" y="9580"/>
                    <a:pt x="8142" y="9165"/>
                  </a:cubicBezTo>
                  <a:cubicBezTo>
                    <a:pt x="8427" y="8957"/>
                    <a:pt x="8713" y="8775"/>
                    <a:pt x="9025" y="8567"/>
                  </a:cubicBezTo>
                  <a:cubicBezTo>
                    <a:pt x="9336" y="8386"/>
                    <a:pt x="9622" y="8230"/>
                    <a:pt x="9933" y="8048"/>
                  </a:cubicBezTo>
                  <a:cubicBezTo>
                    <a:pt x="10504" y="7763"/>
                    <a:pt x="11101" y="7503"/>
                    <a:pt x="11725" y="7269"/>
                  </a:cubicBezTo>
                  <a:cubicBezTo>
                    <a:pt x="12348" y="7036"/>
                    <a:pt x="12997" y="6828"/>
                    <a:pt x="13646" y="6646"/>
                  </a:cubicBezTo>
                  <a:cubicBezTo>
                    <a:pt x="13698" y="6646"/>
                    <a:pt x="13723" y="6594"/>
                    <a:pt x="13698" y="6543"/>
                  </a:cubicBezTo>
                  <a:cubicBezTo>
                    <a:pt x="13698" y="6517"/>
                    <a:pt x="13698" y="6517"/>
                    <a:pt x="13672" y="6491"/>
                  </a:cubicBezTo>
                  <a:lnTo>
                    <a:pt x="13646" y="6491"/>
                  </a:lnTo>
                  <a:cubicBezTo>
                    <a:pt x="12919" y="6672"/>
                    <a:pt x="12192" y="6906"/>
                    <a:pt x="11491" y="7140"/>
                  </a:cubicBezTo>
                  <a:cubicBezTo>
                    <a:pt x="11127" y="7269"/>
                    <a:pt x="10790" y="7399"/>
                    <a:pt x="10426" y="7555"/>
                  </a:cubicBezTo>
                  <a:cubicBezTo>
                    <a:pt x="10089" y="7685"/>
                    <a:pt x="9726" y="7867"/>
                    <a:pt x="9362" y="8048"/>
                  </a:cubicBezTo>
                  <a:cubicBezTo>
                    <a:pt x="8687" y="8360"/>
                    <a:pt x="8064" y="8749"/>
                    <a:pt x="7441" y="9190"/>
                  </a:cubicBezTo>
                  <a:cubicBezTo>
                    <a:pt x="7415" y="9216"/>
                    <a:pt x="7363" y="9268"/>
                    <a:pt x="7311" y="9294"/>
                  </a:cubicBezTo>
                  <a:cubicBezTo>
                    <a:pt x="7415" y="9165"/>
                    <a:pt x="7519" y="9035"/>
                    <a:pt x="7623" y="8879"/>
                  </a:cubicBezTo>
                  <a:cubicBezTo>
                    <a:pt x="8220" y="8048"/>
                    <a:pt x="8843" y="7217"/>
                    <a:pt x="9414" y="6361"/>
                  </a:cubicBezTo>
                  <a:cubicBezTo>
                    <a:pt x="9596" y="6101"/>
                    <a:pt x="9751" y="5842"/>
                    <a:pt x="9933" y="5582"/>
                  </a:cubicBezTo>
                  <a:cubicBezTo>
                    <a:pt x="9959" y="5582"/>
                    <a:pt x="9985" y="5556"/>
                    <a:pt x="10011" y="5556"/>
                  </a:cubicBezTo>
                  <a:cubicBezTo>
                    <a:pt x="10167" y="5374"/>
                    <a:pt x="10323" y="5193"/>
                    <a:pt x="10530" y="5037"/>
                  </a:cubicBezTo>
                  <a:cubicBezTo>
                    <a:pt x="10790" y="4777"/>
                    <a:pt x="11101" y="4518"/>
                    <a:pt x="11413" y="4310"/>
                  </a:cubicBezTo>
                  <a:cubicBezTo>
                    <a:pt x="11725" y="4076"/>
                    <a:pt x="12036" y="3869"/>
                    <a:pt x="12374" y="3713"/>
                  </a:cubicBezTo>
                  <a:cubicBezTo>
                    <a:pt x="12503" y="3635"/>
                    <a:pt x="12633" y="3583"/>
                    <a:pt x="12737" y="3531"/>
                  </a:cubicBezTo>
                  <a:cubicBezTo>
                    <a:pt x="12789" y="3505"/>
                    <a:pt x="12815" y="3453"/>
                    <a:pt x="12789" y="3401"/>
                  </a:cubicBezTo>
                  <a:cubicBezTo>
                    <a:pt x="12789" y="3375"/>
                    <a:pt x="12737" y="3349"/>
                    <a:pt x="12711" y="3349"/>
                  </a:cubicBezTo>
                  <a:lnTo>
                    <a:pt x="12685" y="3349"/>
                  </a:lnTo>
                  <a:cubicBezTo>
                    <a:pt x="12425" y="3479"/>
                    <a:pt x="12192" y="3609"/>
                    <a:pt x="11958" y="3739"/>
                  </a:cubicBezTo>
                  <a:cubicBezTo>
                    <a:pt x="11699" y="3869"/>
                    <a:pt x="11413" y="4050"/>
                    <a:pt x="11179" y="4232"/>
                  </a:cubicBezTo>
                  <a:cubicBezTo>
                    <a:pt x="10920" y="4440"/>
                    <a:pt x="10660" y="4647"/>
                    <a:pt x="10426" y="4855"/>
                  </a:cubicBezTo>
                  <a:cubicBezTo>
                    <a:pt x="10738" y="4336"/>
                    <a:pt x="11050" y="3843"/>
                    <a:pt x="11361" y="3323"/>
                  </a:cubicBezTo>
                  <a:cubicBezTo>
                    <a:pt x="11958" y="2285"/>
                    <a:pt x="12529" y="1221"/>
                    <a:pt x="13023" y="104"/>
                  </a:cubicBezTo>
                  <a:cubicBezTo>
                    <a:pt x="13049" y="52"/>
                    <a:pt x="12997" y="0"/>
                    <a:pt x="1294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sp>
        <p:nvSpPr>
          <p:cNvPr id="272" name="Google Shape;272;p16"/>
          <p:cNvSpPr/>
          <p:nvPr/>
        </p:nvSpPr>
        <p:spPr>
          <a:xfrm flipH="1">
            <a:off x="430154" y="843023"/>
            <a:ext cx="1909922" cy="944848"/>
          </a:xfrm>
          <a:custGeom>
            <a:avLst/>
            <a:gdLst/>
            <a:ahLst/>
            <a:cxnLst/>
            <a:rect l="l" t="t" r="r" b="b"/>
            <a:pathLst>
              <a:path w="12214" h="6050" extrusionOk="0">
                <a:moveTo>
                  <a:pt x="6318" y="1"/>
                </a:moveTo>
                <a:cubicBezTo>
                  <a:pt x="6068"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4" y="2708"/>
                  <a:pt x="2842" y="3265"/>
                </a:cubicBezTo>
                <a:cubicBezTo>
                  <a:pt x="2765" y="3515"/>
                  <a:pt x="2689" y="3784"/>
                  <a:pt x="2612" y="3995"/>
                </a:cubicBezTo>
                <a:cubicBezTo>
                  <a:pt x="2554" y="3745"/>
                  <a:pt x="2420" y="3553"/>
                  <a:pt x="2304" y="3361"/>
                </a:cubicBezTo>
                <a:cubicBezTo>
                  <a:pt x="2170" y="3131"/>
                  <a:pt x="1997" y="2996"/>
                  <a:pt x="1824" y="2900"/>
                </a:cubicBezTo>
                <a:cubicBezTo>
                  <a:pt x="1728" y="2843"/>
                  <a:pt x="1632" y="2804"/>
                  <a:pt x="1536" y="2785"/>
                </a:cubicBezTo>
                <a:cubicBezTo>
                  <a:pt x="1498" y="2785"/>
                  <a:pt x="1421" y="2747"/>
                  <a:pt x="1363" y="2747"/>
                </a:cubicBezTo>
                <a:cubicBezTo>
                  <a:pt x="1306" y="2747"/>
                  <a:pt x="1229" y="2747"/>
                  <a:pt x="1152" y="2785"/>
                </a:cubicBezTo>
                <a:cubicBezTo>
                  <a:pt x="1018" y="2804"/>
                  <a:pt x="883" y="2843"/>
                  <a:pt x="787" y="2900"/>
                </a:cubicBezTo>
                <a:cubicBezTo>
                  <a:pt x="691" y="2939"/>
                  <a:pt x="595" y="3016"/>
                  <a:pt x="480" y="3112"/>
                </a:cubicBezTo>
                <a:cubicBezTo>
                  <a:pt x="346" y="3265"/>
                  <a:pt x="211" y="3419"/>
                  <a:pt x="115" y="3669"/>
                </a:cubicBezTo>
                <a:cubicBezTo>
                  <a:pt x="58" y="3841"/>
                  <a:pt x="0" y="4053"/>
                  <a:pt x="0" y="4341"/>
                </a:cubicBezTo>
                <a:cubicBezTo>
                  <a:pt x="0" y="4533"/>
                  <a:pt x="0" y="4763"/>
                  <a:pt x="19" y="5051"/>
                </a:cubicBezTo>
                <a:cubicBezTo>
                  <a:pt x="58" y="5339"/>
                  <a:pt x="96" y="5608"/>
                  <a:pt x="154" y="5877"/>
                </a:cubicBezTo>
                <a:lnTo>
                  <a:pt x="154" y="5915"/>
                </a:lnTo>
                <a:lnTo>
                  <a:pt x="173" y="6050"/>
                </a:lnTo>
                <a:lnTo>
                  <a:pt x="11733" y="6050"/>
                </a:lnTo>
                <a:lnTo>
                  <a:pt x="11772" y="6011"/>
                </a:lnTo>
                <a:lnTo>
                  <a:pt x="11829" y="5915"/>
                </a:lnTo>
                <a:cubicBezTo>
                  <a:pt x="12098" y="5474"/>
                  <a:pt x="12214" y="5032"/>
                  <a:pt x="12175" y="4648"/>
                </a:cubicBezTo>
                <a:cubicBezTo>
                  <a:pt x="12117" y="4264"/>
                  <a:pt x="11964" y="3937"/>
                  <a:pt x="11676" y="3688"/>
                </a:cubicBezTo>
                <a:cubicBezTo>
                  <a:pt x="11388" y="3457"/>
                  <a:pt x="11023" y="3323"/>
                  <a:pt x="10620" y="3323"/>
                </a:cubicBezTo>
                <a:lnTo>
                  <a:pt x="10562" y="3323"/>
                </a:lnTo>
                <a:cubicBezTo>
                  <a:pt x="10178" y="3323"/>
                  <a:pt x="9775" y="3457"/>
                  <a:pt x="9391" y="3688"/>
                </a:cubicBezTo>
                <a:cubicBezTo>
                  <a:pt x="9237" y="3784"/>
                  <a:pt x="9103" y="3880"/>
                  <a:pt x="8987" y="3995"/>
                </a:cubicBezTo>
                <a:cubicBezTo>
                  <a:pt x="9007" y="3803"/>
                  <a:pt x="9007" y="3572"/>
                  <a:pt x="8987" y="3304"/>
                </a:cubicBezTo>
                <a:cubicBezTo>
                  <a:pt x="8949" y="2824"/>
                  <a:pt x="8853" y="2363"/>
                  <a:pt x="8718" y="1959"/>
                </a:cubicBezTo>
                <a:cubicBezTo>
                  <a:pt x="8546" y="1498"/>
                  <a:pt x="8334" y="1114"/>
                  <a:pt x="8066" y="807"/>
                </a:cubicBezTo>
                <a:cubicBezTo>
                  <a:pt x="7777" y="481"/>
                  <a:pt x="7413" y="231"/>
                  <a:pt x="7009" y="116"/>
                </a:cubicBezTo>
                <a:cubicBezTo>
                  <a:pt x="6798" y="20"/>
                  <a:pt x="6587" y="1"/>
                  <a:pt x="6318" y="1"/>
                </a:cubicBezTo>
                <a:close/>
              </a:path>
            </a:pathLst>
          </a:custGeom>
          <a:solidFill>
            <a:srgbClr val="FFFFFF">
              <a:alpha val="34640"/>
            </a:srgbClr>
          </a:solidFill>
          <a:ln>
            <a:noFill/>
          </a:ln>
        </p:spPr>
        <p:txBody>
          <a:bodyPr spcFirstLastPara="1" wrap="square" lIns="162533" tIns="162533" rIns="162533" bIns="162533"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nvGrpSpPr>
          <p:cNvPr id="273" name="Google Shape;273;p16"/>
          <p:cNvGrpSpPr/>
          <p:nvPr/>
        </p:nvGrpSpPr>
        <p:grpSpPr>
          <a:xfrm rot="1189966">
            <a:off x="198009" y="6451012"/>
            <a:ext cx="3076163" cy="2455205"/>
            <a:chOff x="2569400" y="1643150"/>
            <a:chExt cx="878775" cy="702275"/>
          </a:xfrm>
        </p:grpSpPr>
        <p:sp>
          <p:nvSpPr>
            <p:cNvPr id="274" name="Google Shape;274;p16"/>
            <p:cNvSpPr/>
            <p:nvPr/>
          </p:nvSpPr>
          <p:spPr>
            <a:xfrm>
              <a:off x="2569400" y="1643150"/>
              <a:ext cx="878775" cy="702275"/>
            </a:xfrm>
            <a:custGeom>
              <a:avLst/>
              <a:gdLst/>
              <a:ahLst/>
              <a:cxnLst/>
              <a:rect l="l" t="t" r="r" b="b"/>
              <a:pathLst>
                <a:path w="35151" h="28091" extrusionOk="0">
                  <a:moveTo>
                    <a:pt x="10410" y="1"/>
                  </a:moveTo>
                  <a:cubicBezTo>
                    <a:pt x="10047" y="27"/>
                    <a:pt x="9683" y="131"/>
                    <a:pt x="9372" y="287"/>
                  </a:cubicBezTo>
                  <a:cubicBezTo>
                    <a:pt x="9008" y="468"/>
                    <a:pt x="8723" y="702"/>
                    <a:pt x="8489" y="1013"/>
                  </a:cubicBezTo>
                  <a:cubicBezTo>
                    <a:pt x="8178" y="1429"/>
                    <a:pt x="7970" y="1896"/>
                    <a:pt x="7892" y="2415"/>
                  </a:cubicBezTo>
                  <a:cubicBezTo>
                    <a:pt x="7529" y="2182"/>
                    <a:pt x="7139" y="1974"/>
                    <a:pt x="6724" y="1792"/>
                  </a:cubicBezTo>
                  <a:cubicBezTo>
                    <a:pt x="6334" y="1611"/>
                    <a:pt x="5919" y="1455"/>
                    <a:pt x="5504" y="1351"/>
                  </a:cubicBezTo>
                  <a:cubicBezTo>
                    <a:pt x="5062" y="1221"/>
                    <a:pt x="4595" y="1169"/>
                    <a:pt x="4154" y="1143"/>
                  </a:cubicBezTo>
                  <a:lnTo>
                    <a:pt x="3998" y="1143"/>
                  </a:lnTo>
                  <a:cubicBezTo>
                    <a:pt x="3816" y="1143"/>
                    <a:pt x="3635" y="1143"/>
                    <a:pt x="3453" y="1169"/>
                  </a:cubicBezTo>
                  <a:cubicBezTo>
                    <a:pt x="3219" y="1195"/>
                    <a:pt x="2960" y="1247"/>
                    <a:pt x="2726" y="1325"/>
                  </a:cubicBezTo>
                  <a:cubicBezTo>
                    <a:pt x="2259" y="1481"/>
                    <a:pt x="1817" y="1714"/>
                    <a:pt x="1454" y="2052"/>
                  </a:cubicBezTo>
                  <a:cubicBezTo>
                    <a:pt x="1246" y="2234"/>
                    <a:pt x="1064" y="2415"/>
                    <a:pt x="909" y="2623"/>
                  </a:cubicBezTo>
                  <a:lnTo>
                    <a:pt x="857" y="2701"/>
                  </a:lnTo>
                  <a:cubicBezTo>
                    <a:pt x="805" y="2753"/>
                    <a:pt x="753" y="2805"/>
                    <a:pt x="727" y="2883"/>
                  </a:cubicBezTo>
                  <a:cubicBezTo>
                    <a:pt x="675" y="2960"/>
                    <a:pt x="675" y="2960"/>
                    <a:pt x="649" y="3012"/>
                  </a:cubicBezTo>
                  <a:cubicBezTo>
                    <a:pt x="571" y="3116"/>
                    <a:pt x="519" y="3220"/>
                    <a:pt x="467" y="3324"/>
                  </a:cubicBezTo>
                  <a:cubicBezTo>
                    <a:pt x="208" y="3791"/>
                    <a:pt x="78" y="4310"/>
                    <a:pt x="26" y="4830"/>
                  </a:cubicBezTo>
                  <a:cubicBezTo>
                    <a:pt x="0" y="5323"/>
                    <a:pt x="78" y="5816"/>
                    <a:pt x="234" y="6309"/>
                  </a:cubicBezTo>
                  <a:cubicBezTo>
                    <a:pt x="389" y="6751"/>
                    <a:pt x="597" y="7166"/>
                    <a:pt x="883" y="7556"/>
                  </a:cubicBezTo>
                  <a:cubicBezTo>
                    <a:pt x="1298" y="8153"/>
                    <a:pt x="1817" y="8698"/>
                    <a:pt x="2388" y="9165"/>
                  </a:cubicBezTo>
                  <a:lnTo>
                    <a:pt x="2336" y="9217"/>
                  </a:lnTo>
                  <a:cubicBezTo>
                    <a:pt x="1973" y="9399"/>
                    <a:pt x="1662" y="9658"/>
                    <a:pt x="1402" y="9944"/>
                  </a:cubicBezTo>
                  <a:cubicBezTo>
                    <a:pt x="1116" y="10281"/>
                    <a:pt x="935" y="10697"/>
                    <a:pt x="857" y="11112"/>
                  </a:cubicBezTo>
                  <a:cubicBezTo>
                    <a:pt x="779" y="11579"/>
                    <a:pt x="831" y="12047"/>
                    <a:pt x="987" y="12462"/>
                  </a:cubicBezTo>
                  <a:cubicBezTo>
                    <a:pt x="1116" y="12877"/>
                    <a:pt x="1324" y="13241"/>
                    <a:pt x="1584" y="13578"/>
                  </a:cubicBezTo>
                  <a:cubicBezTo>
                    <a:pt x="2077" y="14124"/>
                    <a:pt x="2674" y="14565"/>
                    <a:pt x="3349" y="14876"/>
                  </a:cubicBezTo>
                  <a:cubicBezTo>
                    <a:pt x="3920" y="15136"/>
                    <a:pt x="4543" y="15344"/>
                    <a:pt x="5166" y="15474"/>
                  </a:cubicBezTo>
                  <a:cubicBezTo>
                    <a:pt x="5114" y="15551"/>
                    <a:pt x="5062" y="15603"/>
                    <a:pt x="5010" y="15655"/>
                  </a:cubicBezTo>
                  <a:cubicBezTo>
                    <a:pt x="4413" y="16434"/>
                    <a:pt x="4206" y="17447"/>
                    <a:pt x="4465" y="18381"/>
                  </a:cubicBezTo>
                  <a:cubicBezTo>
                    <a:pt x="4699" y="19290"/>
                    <a:pt x="5270" y="20069"/>
                    <a:pt x="6049" y="20588"/>
                  </a:cubicBezTo>
                  <a:cubicBezTo>
                    <a:pt x="6724" y="21029"/>
                    <a:pt x="7503" y="21289"/>
                    <a:pt x="8307" y="21341"/>
                  </a:cubicBezTo>
                  <a:cubicBezTo>
                    <a:pt x="8541" y="21367"/>
                    <a:pt x="8801" y="21393"/>
                    <a:pt x="9034" y="21393"/>
                  </a:cubicBezTo>
                  <a:cubicBezTo>
                    <a:pt x="9476" y="21393"/>
                    <a:pt x="9917" y="21341"/>
                    <a:pt x="10332" y="21289"/>
                  </a:cubicBezTo>
                  <a:lnTo>
                    <a:pt x="10332" y="21289"/>
                  </a:lnTo>
                  <a:cubicBezTo>
                    <a:pt x="10125" y="21938"/>
                    <a:pt x="10073" y="22639"/>
                    <a:pt x="10177" y="23314"/>
                  </a:cubicBezTo>
                  <a:cubicBezTo>
                    <a:pt x="10306" y="24015"/>
                    <a:pt x="10618" y="24664"/>
                    <a:pt x="11111" y="25209"/>
                  </a:cubicBezTo>
                  <a:cubicBezTo>
                    <a:pt x="11708" y="25910"/>
                    <a:pt x="12487" y="26429"/>
                    <a:pt x="13370" y="26715"/>
                  </a:cubicBezTo>
                  <a:cubicBezTo>
                    <a:pt x="13967" y="26896"/>
                    <a:pt x="14590" y="27000"/>
                    <a:pt x="15239" y="27000"/>
                  </a:cubicBezTo>
                  <a:cubicBezTo>
                    <a:pt x="15602" y="27000"/>
                    <a:pt x="15966" y="26974"/>
                    <a:pt x="16355" y="26896"/>
                  </a:cubicBezTo>
                  <a:cubicBezTo>
                    <a:pt x="16875" y="26818"/>
                    <a:pt x="17420" y="26663"/>
                    <a:pt x="17913" y="26429"/>
                  </a:cubicBezTo>
                  <a:cubicBezTo>
                    <a:pt x="18380" y="26247"/>
                    <a:pt x="18848" y="26014"/>
                    <a:pt x="19341" y="25754"/>
                  </a:cubicBezTo>
                  <a:cubicBezTo>
                    <a:pt x="20146" y="25365"/>
                    <a:pt x="20924" y="24897"/>
                    <a:pt x="21625" y="24456"/>
                  </a:cubicBezTo>
                  <a:lnTo>
                    <a:pt x="21989" y="24248"/>
                  </a:lnTo>
                  <a:cubicBezTo>
                    <a:pt x="22897" y="23703"/>
                    <a:pt x="23702" y="23210"/>
                    <a:pt x="24533" y="22794"/>
                  </a:cubicBezTo>
                  <a:cubicBezTo>
                    <a:pt x="25052" y="22535"/>
                    <a:pt x="25597" y="22301"/>
                    <a:pt x="26143" y="22094"/>
                  </a:cubicBezTo>
                  <a:cubicBezTo>
                    <a:pt x="26636" y="22561"/>
                    <a:pt x="27155" y="23028"/>
                    <a:pt x="27674" y="23547"/>
                  </a:cubicBezTo>
                  <a:lnTo>
                    <a:pt x="27882" y="23781"/>
                  </a:lnTo>
                  <a:cubicBezTo>
                    <a:pt x="28038" y="23937"/>
                    <a:pt x="28219" y="24093"/>
                    <a:pt x="28349" y="24248"/>
                  </a:cubicBezTo>
                  <a:lnTo>
                    <a:pt x="28687" y="24586"/>
                  </a:lnTo>
                  <a:cubicBezTo>
                    <a:pt x="29076" y="25001"/>
                    <a:pt x="29414" y="25339"/>
                    <a:pt x="29725" y="25676"/>
                  </a:cubicBezTo>
                  <a:cubicBezTo>
                    <a:pt x="30218" y="26143"/>
                    <a:pt x="30634" y="26533"/>
                    <a:pt x="31023" y="26896"/>
                  </a:cubicBezTo>
                  <a:cubicBezTo>
                    <a:pt x="31283" y="27104"/>
                    <a:pt x="31516" y="27286"/>
                    <a:pt x="31750" y="27467"/>
                  </a:cubicBezTo>
                  <a:cubicBezTo>
                    <a:pt x="31984" y="27623"/>
                    <a:pt x="32191" y="27753"/>
                    <a:pt x="32451" y="27857"/>
                  </a:cubicBezTo>
                  <a:cubicBezTo>
                    <a:pt x="32737" y="28013"/>
                    <a:pt x="33074" y="28090"/>
                    <a:pt x="33386" y="28090"/>
                  </a:cubicBezTo>
                  <a:lnTo>
                    <a:pt x="33412" y="28090"/>
                  </a:lnTo>
                  <a:cubicBezTo>
                    <a:pt x="33671" y="28090"/>
                    <a:pt x="33905" y="28039"/>
                    <a:pt x="34138" y="27909"/>
                  </a:cubicBezTo>
                  <a:cubicBezTo>
                    <a:pt x="34398" y="27805"/>
                    <a:pt x="34632" y="27597"/>
                    <a:pt x="34787" y="27364"/>
                  </a:cubicBezTo>
                  <a:cubicBezTo>
                    <a:pt x="34839" y="27286"/>
                    <a:pt x="34891" y="27208"/>
                    <a:pt x="34917" y="27130"/>
                  </a:cubicBezTo>
                  <a:cubicBezTo>
                    <a:pt x="34995" y="27000"/>
                    <a:pt x="35021" y="26870"/>
                    <a:pt x="35073" y="26741"/>
                  </a:cubicBezTo>
                  <a:cubicBezTo>
                    <a:pt x="35125" y="26507"/>
                    <a:pt x="35151" y="26273"/>
                    <a:pt x="35151" y="26040"/>
                  </a:cubicBezTo>
                  <a:cubicBezTo>
                    <a:pt x="35125" y="25832"/>
                    <a:pt x="35073" y="25624"/>
                    <a:pt x="34995" y="25442"/>
                  </a:cubicBezTo>
                  <a:cubicBezTo>
                    <a:pt x="34943" y="25235"/>
                    <a:pt x="34839" y="25053"/>
                    <a:pt x="34736" y="24871"/>
                  </a:cubicBezTo>
                  <a:cubicBezTo>
                    <a:pt x="34554" y="24534"/>
                    <a:pt x="34346" y="24222"/>
                    <a:pt x="34086" y="23937"/>
                  </a:cubicBezTo>
                  <a:cubicBezTo>
                    <a:pt x="33879" y="23677"/>
                    <a:pt x="33645" y="23418"/>
                    <a:pt x="33386" y="23158"/>
                  </a:cubicBezTo>
                  <a:cubicBezTo>
                    <a:pt x="32970" y="22717"/>
                    <a:pt x="32529" y="22327"/>
                    <a:pt x="32113" y="21964"/>
                  </a:cubicBezTo>
                  <a:lnTo>
                    <a:pt x="31620" y="21496"/>
                  </a:lnTo>
                  <a:cubicBezTo>
                    <a:pt x="31257" y="21185"/>
                    <a:pt x="30867" y="20821"/>
                    <a:pt x="30400" y="20432"/>
                  </a:cubicBezTo>
                  <a:cubicBezTo>
                    <a:pt x="29673" y="19835"/>
                    <a:pt x="28920" y="19238"/>
                    <a:pt x="27986" y="18563"/>
                  </a:cubicBezTo>
                  <a:cubicBezTo>
                    <a:pt x="27986" y="18407"/>
                    <a:pt x="27986" y="18251"/>
                    <a:pt x="27986" y="18096"/>
                  </a:cubicBezTo>
                  <a:cubicBezTo>
                    <a:pt x="27986" y="17135"/>
                    <a:pt x="28064" y="16200"/>
                    <a:pt x="28167" y="15266"/>
                  </a:cubicBezTo>
                  <a:cubicBezTo>
                    <a:pt x="28323" y="14227"/>
                    <a:pt x="28375" y="13163"/>
                    <a:pt x="28401" y="12125"/>
                  </a:cubicBezTo>
                  <a:cubicBezTo>
                    <a:pt x="28401" y="11579"/>
                    <a:pt x="28349" y="11008"/>
                    <a:pt x="28245" y="10463"/>
                  </a:cubicBezTo>
                  <a:cubicBezTo>
                    <a:pt x="28167" y="9892"/>
                    <a:pt x="28012" y="9347"/>
                    <a:pt x="27804" y="8802"/>
                  </a:cubicBezTo>
                  <a:cubicBezTo>
                    <a:pt x="27467" y="7945"/>
                    <a:pt x="26947" y="7192"/>
                    <a:pt x="26220" y="6595"/>
                  </a:cubicBezTo>
                  <a:cubicBezTo>
                    <a:pt x="25701" y="6206"/>
                    <a:pt x="25078" y="5972"/>
                    <a:pt x="24429" y="5920"/>
                  </a:cubicBezTo>
                  <a:lnTo>
                    <a:pt x="24299" y="5920"/>
                  </a:lnTo>
                  <a:cubicBezTo>
                    <a:pt x="24014" y="5920"/>
                    <a:pt x="23728" y="5972"/>
                    <a:pt x="23443" y="6050"/>
                  </a:cubicBezTo>
                  <a:cubicBezTo>
                    <a:pt x="23131" y="6154"/>
                    <a:pt x="22845" y="6283"/>
                    <a:pt x="22586" y="6465"/>
                  </a:cubicBezTo>
                  <a:cubicBezTo>
                    <a:pt x="22404" y="5738"/>
                    <a:pt x="22171" y="5037"/>
                    <a:pt x="21859" y="4362"/>
                  </a:cubicBezTo>
                  <a:cubicBezTo>
                    <a:pt x="21547" y="3661"/>
                    <a:pt x="21106" y="3038"/>
                    <a:pt x="20613" y="2493"/>
                  </a:cubicBezTo>
                  <a:cubicBezTo>
                    <a:pt x="20353" y="2208"/>
                    <a:pt x="20042" y="1974"/>
                    <a:pt x="19730" y="1766"/>
                  </a:cubicBezTo>
                  <a:cubicBezTo>
                    <a:pt x="19081" y="1351"/>
                    <a:pt x="18354" y="1143"/>
                    <a:pt x="17627" y="1143"/>
                  </a:cubicBezTo>
                  <a:cubicBezTo>
                    <a:pt x="17108" y="1143"/>
                    <a:pt x="16589" y="1273"/>
                    <a:pt x="16148" y="1507"/>
                  </a:cubicBezTo>
                  <a:cubicBezTo>
                    <a:pt x="15784" y="1714"/>
                    <a:pt x="15499" y="1974"/>
                    <a:pt x="15239" y="2285"/>
                  </a:cubicBezTo>
                  <a:cubicBezTo>
                    <a:pt x="15135" y="2415"/>
                    <a:pt x="15031" y="2545"/>
                    <a:pt x="14953" y="2701"/>
                  </a:cubicBezTo>
                  <a:cubicBezTo>
                    <a:pt x="14927" y="2649"/>
                    <a:pt x="14901" y="2597"/>
                    <a:pt x="14876" y="2571"/>
                  </a:cubicBezTo>
                  <a:cubicBezTo>
                    <a:pt x="14616" y="2208"/>
                    <a:pt x="14330" y="1896"/>
                    <a:pt x="14045" y="1585"/>
                  </a:cubicBezTo>
                  <a:cubicBezTo>
                    <a:pt x="13733" y="1273"/>
                    <a:pt x="13396" y="987"/>
                    <a:pt x="13006" y="754"/>
                  </a:cubicBezTo>
                  <a:cubicBezTo>
                    <a:pt x="12643" y="494"/>
                    <a:pt x="12228" y="312"/>
                    <a:pt x="11812" y="183"/>
                  </a:cubicBezTo>
                  <a:cubicBezTo>
                    <a:pt x="11423" y="79"/>
                    <a:pt x="11033" y="27"/>
                    <a:pt x="10644" y="1"/>
                  </a:cubicBezTo>
                  <a:close/>
                </a:path>
              </a:pathLst>
            </a:custGeom>
            <a:solidFill>
              <a:srgbClr val="FFFFFF"/>
            </a:solidFill>
            <a:ln w="28575"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75" name="Google Shape;275;p16"/>
            <p:cNvSpPr/>
            <p:nvPr/>
          </p:nvSpPr>
          <p:spPr>
            <a:xfrm>
              <a:off x="2593400" y="1668475"/>
              <a:ext cx="661375" cy="625675"/>
            </a:xfrm>
            <a:custGeom>
              <a:avLst/>
              <a:gdLst/>
              <a:ahLst/>
              <a:cxnLst/>
              <a:rect l="l" t="t" r="r" b="b"/>
              <a:pathLst>
                <a:path w="26455" h="25027" extrusionOk="0">
                  <a:moveTo>
                    <a:pt x="9502" y="0"/>
                  </a:moveTo>
                  <a:cubicBezTo>
                    <a:pt x="9269" y="26"/>
                    <a:pt x="9035" y="78"/>
                    <a:pt x="8827" y="182"/>
                  </a:cubicBezTo>
                  <a:cubicBezTo>
                    <a:pt x="8620" y="286"/>
                    <a:pt x="8438" y="442"/>
                    <a:pt x="8282" y="623"/>
                  </a:cubicBezTo>
                  <a:cubicBezTo>
                    <a:pt x="8022" y="987"/>
                    <a:pt x="7867" y="1428"/>
                    <a:pt x="7867" y="1896"/>
                  </a:cubicBezTo>
                  <a:cubicBezTo>
                    <a:pt x="7841" y="2389"/>
                    <a:pt x="7893" y="2856"/>
                    <a:pt x="8022" y="3349"/>
                  </a:cubicBezTo>
                  <a:lnTo>
                    <a:pt x="8022" y="3375"/>
                  </a:lnTo>
                  <a:cubicBezTo>
                    <a:pt x="7218" y="2700"/>
                    <a:pt x="6309" y="2129"/>
                    <a:pt x="5348" y="1688"/>
                  </a:cubicBezTo>
                  <a:cubicBezTo>
                    <a:pt x="4985" y="1506"/>
                    <a:pt x="4648" y="1376"/>
                    <a:pt x="4258" y="1272"/>
                  </a:cubicBezTo>
                  <a:cubicBezTo>
                    <a:pt x="3895" y="1169"/>
                    <a:pt x="3531" y="1117"/>
                    <a:pt x="3142" y="1091"/>
                  </a:cubicBezTo>
                  <a:lnTo>
                    <a:pt x="3038" y="1091"/>
                  </a:lnTo>
                  <a:cubicBezTo>
                    <a:pt x="2882" y="1091"/>
                    <a:pt x="2752" y="1117"/>
                    <a:pt x="2597" y="1117"/>
                  </a:cubicBezTo>
                  <a:cubicBezTo>
                    <a:pt x="2415" y="1143"/>
                    <a:pt x="2233" y="1195"/>
                    <a:pt x="2051" y="1247"/>
                  </a:cubicBezTo>
                  <a:cubicBezTo>
                    <a:pt x="1688" y="1350"/>
                    <a:pt x="1376" y="1532"/>
                    <a:pt x="1117" y="1766"/>
                  </a:cubicBezTo>
                  <a:cubicBezTo>
                    <a:pt x="805" y="2051"/>
                    <a:pt x="546" y="2389"/>
                    <a:pt x="338" y="2778"/>
                  </a:cubicBezTo>
                  <a:cubicBezTo>
                    <a:pt x="156" y="3116"/>
                    <a:pt x="52" y="3505"/>
                    <a:pt x="27" y="3869"/>
                  </a:cubicBezTo>
                  <a:cubicBezTo>
                    <a:pt x="1" y="4258"/>
                    <a:pt x="52" y="4647"/>
                    <a:pt x="182" y="4985"/>
                  </a:cubicBezTo>
                  <a:cubicBezTo>
                    <a:pt x="286" y="5348"/>
                    <a:pt x="468" y="5686"/>
                    <a:pt x="702" y="5997"/>
                  </a:cubicBezTo>
                  <a:cubicBezTo>
                    <a:pt x="1169" y="6646"/>
                    <a:pt x="1740" y="7218"/>
                    <a:pt x="2389" y="7685"/>
                  </a:cubicBezTo>
                  <a:cubicBezTo>
                    <a:pt x="2778" y="7996"/>
                    <a:pt x="3194" y="8256"/>
                    <a:pt x="3609" y="8516"/>
                  </a:cubicBezTo>
                  <a:lnTo>
                    <a:pt x="3479" y="8516"/>
                  </a:lnTo>
                  <a:cubicBezTo>
                    <a:pt x="3168" y="8567"/>
                    <a:pt x="2882" y="8619"/>
                    <a:pt x="2571" y="8723"/>
                  </a:cubicBezTo>
                  <a:cubicBezTo>
                    <a:pt x="2311" y="8801"/>
                    <a:pt x="2051" y="8905"/>
                    <a:pt x="1818" y="9035"/>
                  </a:cubicBezTo>
                  <a:cubicBezTo>
                    <a:pt x="1558" y="9191"/>
                    <a:pt x="1351" y="9346"/>
                    <a:pt x="1169" y="9580"/>
                  </a:cubicBezTo>
                  <a:cubicBezTo>
                    <a:pt x="987" y="9762"/>
                    <a:pt x="883" y="10021"/>
                    <a:pt x="831" y="10281"/>
                  </a:cubicBezTo>
                  <a:cubicBezTo>
                    <a:pt x="805" y="10566"/>
                    <a:pt x="831" y="10878"/>
                    <a:pt x="935" y="11164"/>
                  </a:cubicBezTo>
                  <a:cubicBezTo>
                    <a:pt x="1039" y="11449"/>
                    <a:pt x="1169" y="11709"/>
                    <a:pt x="1376" y="11942"/>
                  </a:cubicBezTo>
                  <a:cubicBezTo>
                    <a:pt x="1766" y="12384"/>
                    <a:pt x="2233" y="12747"/>
                    <a:pt x="2778" y="12981"/>
                  </a:cubicBezTo>
                  <a:cubicBezTo>
                    <a:pt x="3401" y="13266"/>
                    <a:pt x="4024" y="13474"/>
                    <a:pt x="4699" y="13578"/>
                  </a:cubicBezTo>
                  <a:cubicBezTo>
                    <a:pt x="5348" y="13734"/>
                    <a:pt x="5998" y="13812"/>
                    <a:pt x="6647" y="13837"/>
                  </a:cubicBezTo>
                  <a:lnTo>
                    <a:pt x="6491" y="13915"/>
                  </a:lnTo>
                  <a:cubicBezTo>
                    <a:pt x="5842" y="14227"/>
                    <a:pt x="5271" y="14668"/>
                    <a:pt x="4829" y="15239"/>
                  </a:cubicBezTo>
                  <a:cubicBezTo>
                    <a:pt x="4414" y="15785"/>
                    <a:pt x="4258" y="16460"/>
                    <a:pt x="4414" y="17135"/>
                  </a:cubicBezTo>
                  <a:cubicBezTo>
                    <a:pt x="4622" y="17809"/>
                    <a:pt x="5037" y="18381"/>
                    <a:pt x="5608" y="18770"/>
                  </a:cubicBezTo>
                  <a:cubicBezTo>
                    <a:pt x="6153" y="19108"/>
                    <a:pt x="6776" y="19315"/>
                    <a:pt x="7425" y="19367"/>
                  </a:cubicBezTo>
                  <a:cubicBezTo>
                    <a:pt x="7633" y="19393"/>
                    <a:pt x="7867" y="19419"/>
                    <a:pt x="8074" y="19419"/>
                  </a:cubicBezTo>
                  <a:cubicBezTo>
                    <a:pt x="8568" y="19393"/>
                    <a:pt x="9035" y="19367"/>
                    <a:pt x="9528" y="19289"/>
                  </a:cubicBezTo>
                  <a:cubicBezTo>
                    <a:pt x="10177" y="19159"/>
                    <a:pt x="10826" y="19030"/>
                    <a:pt x="11475" y="18822"/>
                  </a:cubicBezTo>
                  <a:lnTo>
                    <a:pt x="11475" y="18822"/>
                  </a:lnTo>
                  <a:cubicBezTo>
                    <a:pt x="11294" y="19004"/>
                    <a:pt x="11138" y="19159"/>
                    <a:pt x="10982" y="19367"/>
                  </a:cubicBezTo>
                  <a:cubicBezTo>
                    <a:pt x="10463" y="19990"/>
                    <a:pt x="10151" y="20769"/>
                    <a:pt x="10125" y="21574"/>
                  </a:cubicBezTo>
                  <a:cubicBezTo>
                    <a:pt x="10125" y="22301"/>
                    <a:pt x="10385" y="23028"/>
                    <a:pt x="10878" y="23573"/>
                  </a:cubicBezTo>
                  <a:cubicBezTo>
                    <a:pt x="11371" y="24144"/>
                    <a:pt x="12020" y="24559"/>
                    <a:pt x="12721" y="24767"/>
                  </a:cubicBezTo>
                  <a:cubicBezTo>
                    <a:pt x="13241" y="24949"/>
                    <a:pt x="13760" y="25027"/>
                    <a:pt x="14279" y="25027"/>
                  </a:cubicBezTo>
                  <a:cubicBezTo>
                    <a:pt x="14591" y="25027"/>
                    <a:pt x="14928" y="25001"/>
                    <a:pt x="15240" y="24949"/>
                  </a:cubicBezTo>
                  <a:cubicBezTo>
                    <a:pt x="15707" y="24845"/>
                    <a:pt x="16148" y="24715"/>
                    <a:pt x="16589" y="24533"/>
                  </a:cubicBezTo>
                  <a:cubicBezTo>
                    <a:pt x="17031" y="24352"/>
                    <a:pt x="17472" y="24144"/>
                    <a:pt x="17939" y="23884"/>
                  </a:cubicBezTo>
                  <a:cubicBezTo>
                    <a:pt x="18692" y="23495"/>
                    <a:pt x="19445" y="23054"/>
                    <a:pt x="20146" y="22612"/>
                  </a:cubicBezTo>
                  <a:lnTo>
                    <a:pt x="20536" y="22379"/>
                  </a:lnTo>
                  <a:cubicBezTo>
                    <a:pt x="21444" y="21833"/>
                    <a:pt x="22275" y="21340"/>
                    <a:pt x="23132" y="20925"/>
                  </a:cubicBezTo>
                  <a:cubicBezTo>
                    <a:pt x="23910" y="20509"/>
                    <a:pt x="24741" y="20198"/>
                    <a:pt x="25572" y="19938"/>
                  </a:cubicBezTo>
                  <a:lnTo>
                    <a:pt x="25520" y="19938"/>
                  </a:lnTo>
                  <a:lnTo>
                    <a:pt x="26117" y="19783"/>
                  </a:lnTo>
                  <a:cubicBezTo>
                    <a:pt x="26247" y="19783"/>
                    <a:pt x="26325" y="19653"/>
                    <a:pt x="26299" y="19549"/>
                  </a:cubicBezTo>
                  <a:cubicBezTo>
                    <a:pt x="26299" y="19523"/>
                    <a:pt x="26299" y="19497"/>
                    <a:pt x="26299" y="19471"/>
                  </a:cubicBezTo>
                  <a:cubicBezTo>
                    <a:pt x="26299" y="19471"/>
                    <a:pt x="26299" y="19445"/>
                    <a:pt x="26325" y="19419"/>
                  </a:cubicBezTo>
                  <a:cubicBezTo>
                    <a:pt x="26351" y="19341"/>
                    <a:pt x="26351" y="19263"/>
                    <a:pt x="26325" y="19185"/>
                  </a:cubicBezTo>
                  <a:lnTo>
                    <a:pt x="26221" y="18874"/>
                  </a:lnTo>
                  <a:lnTo>
                    <a:pt x="26221" y="18900"/>
                  </a:lnTo>
                  <a:cubicBezTo>
                    <a:pt x="26195" y="18770"/>
                    <a:pt x="26169" y="18640"/>
                    <a:pt x="26143" y="18510"/>
                  </a:cubicBezTo>
                  <a:cubicBezTo>
                    <a:pt x="26117" y="18381"/>
                    <a:pt x="26117" y="18225"/>
                    <a:pt x="26091" y="18095"/>
                  </a:cubicBezTo>
                  <a:lnTo>
                    <a:pt x="26091" y="18017"/>
                  </a:lnTo>
                  <a:cubicBezTo>
                    <a:pt x="26065" y="17732"/>
                    <a:pt x="26039" y="17446"/>
                    <a:pt x="26039" y="17135"/>
                  </a:cubicBezTo>
                  <a:lnTo>
                    <a:pt x="26039" y="17083"/>
                  </a:lnTo>
                  <a:cubicBezTo>
                    <a:pt x="26039" y="16096"/>
                    <a:pt x="26117" y="15110"/>
                    <a:pt x="26247" y="14149"/>
                  </a:cubicBezTo>
                  <a:cubicBezTo>
                    <a:pt x="26377" y="13137"/>
                    <a:pt x="26455" y="12150"/>
                    <a:pt x="26455" y="11138"/>
                  </a:cubicBezTo>
                  <a:cubicBezTo>
                    <a:pt x="26455" y="10618"/>
                    <a:pt x="26403" y="10125"/>
                    <a:pt x="26325" y="9632"/>
                  </a:cubicBezTo>
                  <a:cubicBezTo>
                    <a:pt x="26247" y="9139"/>
                    <a:pt x="26117" y="8645"/>
                    <a:pt x="25909" y="8178"/>
                  </a:cubicBezTo>
                  <a:cubicBezTo>
                    <a:pt x="25676" y="7477"/>
                    <a:pt x="25234" y="6854"/>
                    <a:pt x="24663" y="6387"/>
                  </a:cubicBezTo>
                  <a:cubicBezTo>
                    <a:pt x="24300" y="6101"/>
                    <a:pt x="23859" y="5945"/>
                    <a:pt x="23417" y="5919"/>
                  </a:cubicBezTo>
                  <a:lnTo>
                    <a:pt x="23339" y="5919"/>
                  </a:lnTo>
                  <a:cubicBezTo>
                    <a:pt x="23132" y="5919"/>
                    <a:pt x="22950" y="5945"/>
                    <a:pt x="22742" y="5997"/>
                  </a:cubicBezTo>
                  <a:cubicBezTo>
                    <a:pt x="22535" y="6075"/>
                    <a:pt x="22327" y="6153"/>
                    <a:pt x="22145" y="6283"/>
                  </a:cubicBezTo>
                  <a:cubicBezTo>
                    <a:pt x="21730" y="6568"/>
                    <a:pt x="21392" y="6958"/>
                    <a:pt x="21159" y="7399"/>
                  </a:cubicBezTo>
                  <a:cubicBezTo>
                    <a:pt x="21107" y="7477"/>
                    <a:pt x="21055" y="7555"/>
                    <a:pt x="21029" y="7659"/>
                  </a:cubicBezTo>
                  <a:cubicBezTo>
                    <a:pt x="20951" y="7010"/>
                    <a:pt x="20821" y="6361"/>
                    <a:pt x="20665" y="5738"/>
                  </a:cubicBezTo>
                  <a:cubicBezTo>
                    <a:pt x="20510" y="5063"/>
                    <a:pt x="20276" y="4414"/>
                    <a:pt x="19990" y="3791"/>
                  </a:cubicBezTo>
                  <a:cubicBezTo>
                    <a:pt x="19731" y="3220"/>
                    <a:pt x="19367" y="2674"/>
                    <a:pt x="18926" y="2207"/>
                  </a:cubicBezTo>
                  <a:cubicBezTo>
                    <a:pt x="18718" y="1973"/>
                    <a:pt x="18485" y="1766"/>
                    <a:pt x="18225" y="1610"/>
                  </a:cubicBezTo>
                  <a:cubicBezTo>
                    <a:pt x="17965" y="1428"/>
                    <a:pt x="17680" y="1324"/>
                    <a:pt x="17394" y="1247"/>
                  </a:cubicBezTo>
                  <a:cubicBezTo>
                    <a:pt x="17161" y="1169"/>
                    <a:pt x="16901" y="1143"/>
                    <a:pt x="16641" y="1143"/>
                  </a:cubicBezTo>
                  <a:cubicBezTo>
                    <a:pt x="16304" y="1143"/>
                    <a:pt x="15940" y="1221"/>
                    <a:pt x="15655" y="1402"/>
                  </a:cubicBezTo>
                  <a:cubicBezTo>
                    <a:pt x="15395" y="1532"/>
                    <a:pt x="15188" y="1714"/>
                    <a:pt x="15032" y="1922"/>
                  </a:cubicBezTo>
                  <a:cubicBezTo>
                    <a:pt x="14876" y="2129"/>
                    <a:pt x="14746" y="2363"/>
                    <a:pt x="14642" y="2622"/>
                  </a:cubicBezTo>
                  <a:cubicBezTo>
                    <a:pt x="14435" y="3142"/>
                    <a:pt x="14305" y="3713"/>
                    <a:pt x="14279" y="4284"/>
                  </a:cubicBezTo>
                  <a:cubicBezTo>
                    <a:pt x="14279" y="4258"/>
                    <a:pt x="14279" y="4258"/>
                    <a:pt x="14253" y="4206"/>
                  </a:cubicBezTo>
                  <a:cubicBezTo>
                    <a:pt x="13941" y="3479"/>
                    <a:pt x="13552" y="2804"/>
                    <a:pt x="13085" y="2155"/>
                  </a:cubicBezTo>
                  <a:cubicBezTo>
                    <a:pt x="12877" y="1844"/>
                    <a:pt x="12643" y="1558"/>
                    <a:pt x="12384" y="1298"/>
                  </a:cubicBezTo>
                  <a:cubicBezTo>
                    <a:pt x="12124" y="1013"/>
                    <a:pt x="11839" y="779"/>
                    <a:pt x="11527" y="572"/>
                  </a:cubicBezTo>
                  <a:cubicBezTo>
                    <a:pt x="11216" y="390"/>
                    <a:pt x="10904" y="234"/>
                    <a:pt x="10567" y="130"/>
                  </a:cubicBezTo>
                  <a:cubicBezTo>
                    <a:pt x="10281" y="52"/>
                    <a:pt x="9970" y="0"/>
                    <a:pt x="968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76" name="Google Shape;276;p16"/>
            <p:cNvSpPr/>
            <p:nvPr/>
          </p:nvSpPr>
          <p:spPr>
            <a:xfrm>
              <a:off x="2607025" y="1667825"/>
              <a:ext cx="648400" cy="484850"/>
            </a:xfrm>
            <a:custGeom>
              <a:avLst/>
              <a:gdLst/>
              <a:ahLst/>
              <a:cxnLst/>
              <a:rect l="l" t="t" r="r" b="b"/>
              <a:pathLst>
                <a:path w="25936" h="19394" extrusionOk="0">
                  <a:moveTo>
                    <a:pt x="8983" y="0"/>
                  </a:moveTo>
                  <a:lnTo>
                    <a:pt x="8957" y="26"/>
                  </a:lnTo>
                  <a:cubicBezTo>
                    <a:pt x="8724" y="26"/>
                    <a:pt x="8490" y="104"/>
                    <a:pt x="8282" y="208"/>
                  </a:cubicBezTo>
                  <a:cubicBezTo>
                    <a:pt x="8075" y="312"/>
                    <a:pt x="7893" y="468"/>
                    <a:pt x="7737" y="649"/>
                  </a:cubicBezTo>
                  <a:cubicBezTo>
                    <a:pt x="7477" y="1013"/>
                    <a:pt x="7322" y="1454"/>
                    <a:pt x="7322" y="1922"/>
                  </a:cubicBezTo>
                  <a:cubicBezTo>
                    <a:pt x="7296" y="2415"/>
                    <a:pt x="7348" y="2908"/>
                    <a:pt x="7477" y="3375"/>
                  </a:cubicBezTo>
                  <a:lnTo>
                    <a:pt x="7477" y="3401"/>
                  </a:lnTo>
                  <a:cubicBezTo>
                    <a:pt x="6673" y="2726"/>
                    <a:pt x="5764" y="2155"/>
                    <a:pt x="4803" y="1714"/>
                  </a:cubicBezTo>
                  <a:cubicBezTo>
                    <a:pt x="4466" y="1532"/>
                    <a:pt x="4103" y="1402"/>
                    <a:pt x="3713" y="1298"/>
                  </a:cubicBezTo>
                  <a:cubicBezTo>
                    <a:pt x="3350" y="1195"/>
                    <a:pt x="2986" y="1143"/>
                    <a:pt x="2597" y="1117"/>
                  </a:cubicBezTo>
                  <a:lnTo>
                    <a:pt x="2493" y="1117"/>
                  </a:lnTo>
                  <a:cubicBezTo>
                    <a:pt x="2337" y="1117"/>
                    <a:pt x="2207" y="1143"/>
                    <a:pt x="2052" y="1143"/>
                  </a:cubicBezTo>
                  <a:cubicBezTo>
                    <a:pt x="1870" y="1169"/>
                    <a:pt x="1662" y="1221"/>
                    <a:pt x="1481" y="1273"/>
                  </a:cubicBezTo>
                  <a:cubicBezTo>
                    <a:pt x="1143" y="1402"/>
                    <a:pt x="831" y="1558"/>
                    <a:pt x="572" y="1792"/>
                  </a:cubicBezTo>
                  <a:cubicBezTo>
                    <a:pt x="364" y="1999"/>
                    <a:pt x="157" y="2207"/>
                    <a:pt x="1" y="2441"/>
                  </a:cubicBezTo>
                  <a:cubicBezTo>
                    <a:pt x="1792" y="3453"/>
                    <a:pt x="3583" y="4414"/>
                    <a:pt x="5349" y="5426"/>
                  </a:cubicBezTo>
                  <a:cubicBezTo>
                    <a:pt x="6257" y="5945"/>
                    <a:pt x="7166" y="6491"/>
                    <a:pt x="8075" y="7010"/>
                  </a:cubicBezTo>
                  <a:cubicBezTo>
                    <a:pt x="8983" y="7555"/>
                    <a:pt x="9892" y="8100"/>
                    <a:pt x="10774" y="8671"/>
                  </a:cubicBezTo>
                  <a:cubicBezTo>
                    <a:pt x="14331" y="10904"/>
                    <a:pt x="17810" y="13292"/>
                    <a:pt x="21211" y="15785"/>
                  </a:cubicBezTo>
                  <a:cubicBezTo>
                    <a:pt x="22768" y="16953"/>
                    <a:pt x="24300" y="18147"/>
                    <a:pt x="25806" y="19393"/>
                  </a:cubicBezTo>
                  <a:cubicBezTo>
                    <a:pt x="25806" y="19315"/>
                    <a:pt x="25806" y="19263"/>
                    <a:pt x="25780" y="19185"/>
                  </a:cubicBezTo>
                  <a:cubicBezTo>
                    <a:pt x="25754" y="19082"/>
                    <a:pt x="25728" y="19004"/>
                    <a:pt x="25702" y="18900"/>
                  </a:cubicBezTo>
                  <a:cubicBezTo>
                    <a:pt x="25676" y="18796"/>
                    <a:pt x="25650" y="18640"/>
                    <a:pt x="25624" y="18510"/>
                  </a:cubicBezTo>
                  <a:cubicBezTo>
                    <a:pt x="25598" y="18381"/>
                    <a:pt x="25572" y="18251"/>
                    <a:pt x="25572" y="18147"/>
                  </a:cubicBezTo>
                  <a:lnTo>
                    <a:pt x="25572" y="18043"/>
                  </a:lnTo>
                  <a:cubicBezTo>
                    <a:pt x="25520" y="17758"/>
                    <a:pt x="25520" y="17472"/>
                    <a:pt x="25494" y="17135"/>
                  </a:cubicBezTo>
                  <a:lnTo>
                    <a:pt x="25494" y="17109"/>
                  </a:lnTo>
                  <a:cubicBezTo>
                    <a:pt x="25520" y="16122"/>
                    <a:pt x="25598" y="15136"/>
                    <a:pt x="25728" y="14149"/>
                  </a:cubicBezTo>
                  <a:cubicBezTo>
                    <a:pt x="25858" y="13163"/>
                    <a:pt x="25910" y="12150"/>
                    <a:pt x="25936" y="11138"/>
                  </a:cubicBezTo>
                  <a:cubicBezTo>
                    <a:pt x="25936" y="10644"/>
                    <a:pt x="25884" y="10151"/>
                    <a:pt x="25806" y="9658"/>
                  </a:cubicBezTo>
                  <a:cubicBezTo>
                    <a:pt x="25702" y="9139"/>
                    <a:pt x="25572" y="8671"/>
                    <a:pt x="25390" y="8178"/>
                  </a:cubicBezTo>
                  <a:cubicBezTo>
                    <a:pt x="25131" y="7477"/>
                    <a:pt x="24689" y="6880"/>
                    <a:pt x="24118" y="6387"/>
                  </a:cubicBezTo>
                  <a:cubicBezTo>
                    <a:pt x="23755" y="6101"/>
                    <a:pt x="23339" y="5945"/>
                    <a:pt x="22872" y="5920"/>
                  </a:cubicBezTo>
                  <a:lnTo>
                    <a:pt x="22794" y="5920"/>
                  </a:lnTo>
                  <a:cubicBezTo>
                    <a:pt x="22587" y="5920"/>
                    <a:pt x="22405" y="5945"/>
                    <a:pt x="22197" y="5997"/>
                  </a:cubicBezTo>
                  <a:cubicBezTo>
                    <a:pt x="21990" y="6075"/>
                    <a:pt x="21782" y="6179"/>
                    <a:pt x="21600" y="6309"/>
                  </a:cubicBezTo>
                  <a:cubicBezTo>
                    <a:pt x="21185" y="6594"/>
                    <a:pt x="20847" y="6958"/>
                    <a:pt x="20614" y="7399"/>
                  </a:cubicBezTo>
                  <a:cubicBezTo>
                    <a:pt x="20562" y="7503"/>
                    <a:pt x="20510" y="7581"/>
                    <a:pt x="20484" y="7659"/>
                  </a:cubicBezTo>
                  <a:cubicBezTo>
                    <a:pt x="20406" y="7010"/>
                    <a:pt x="20302" y="6387"/>
                    <a:pt x="20146" y="5764"/>
                  </a:cubicBezTo>
                  <a:cubicBezTo>
                    <a:pt x="19965" y="5089"/>
                    <a:pt x="19757" y="4440"/>
                    <a:pt x="19445" y="3817"/>
                  </a:cubicBezTo>
                  <a:cubicBezTo>
                    <a:pt x="19186" y="3220"/>
                    <a:pt x="18822" y="2674"/>
                    <a:pt x="18407" y="2207"/>
                  </a:cubicBezTo>
                  <a:cubicBezTo>
                    <a:pt x="18173" y="1973"/>
                    <a:pt x="17940" y="1792"/>
                    <a:pt x="17680" y="1610"/>
                  </a:cubicBezTo>
                  <a:cubicBezTo>
                    <a:pt x="17213" y="1324"/>
                    <a:pt x="16668" y="1169"/>
                    <a:pt x="16122" y="1143"/>
                  </a:cubicBezTo>
                  <a:cubicBezTo>
                    <a:pt x="15759" y="1143"/>
                    <a:pt x="15395" y="1221"/>
                    <a:pt x="15110" y="1402"/>
                  </a:cubicBezTo>
                  <a:cubicBezTo>
                    <a:pt x="14850" y="1532"/>
                    <a:pt x="14643" y="1714"/>
                    <a:pt x="14487" y="1922"/>
                  </a:cubicBezTo>
                  <a:cubicBezTo>
                    <a:pt x="14331" y="2129"/>
                    <a:pt x="14175" y="2363"/>
                    <a:pt x="14097" y="2622"/>
                  </a:cubicBezTo>
                  <a:cubicBezTo>
                    <a:pt x="13864" y="3168"/>
                    <a:pt x="13760" y="3739"/>
                    <a:pt x="13734" y="4310"/>
                  </a:cubicBezTo>
                  <a:lnTo>
                    <a:pt x="13734" y="4258"/>
                  </a:lnTo>
                  <a:cubicBezTo>
                    <a:pt x="13422" y="3505"/>
                    <a:pt x="13033" y="2804"/>
                    <a:pt x="12566" y="2155"/>
                  </a:cubicBezTo>
                  <a:cubicBezTo>
                    <a:pt x="12332" y="1844"/>
                    <a:pt x="12098" y="1558"/>
                    <a:pt x="11839" y="1298"/>
                  </a:cubicBezTo>
                  <a:cubicBezTo>
                    <a:pt x="11579" y="1039"/>
                    <a:pt x="11294" y="779"/>
                    <a:pt x="10982" y="572"/>
                  </a:cubicBezTo>
                  <a:cubicBezTo>
                    <a:pt x="10697" y="390"/>
                    <a:pt x="10359" y="234"/>
                    <a:pt x="10022" y="130"/>
                  </a:cubicBezTo>
                  <a:cubicBezTo>
                    <a:pt x="9736" y="52"/>
                    <a:pt x="9450" y="0"/>
                    <a:pt x="91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77" name="Google Shape;277;p16"/>
            <p:cNvSpPr/>
            <p:nvPr/>
          </p:nvSpPr>
          <p:spPr>
            <a:xfrm>
              <a:off x="2674525" y="1713900"/>
              <a:ext cx="749650" cy="607500"/>
            </a:xfrm>
            <a:custGeom>
              <a:avLst/>
              <a:gdLst/>
              <a:ahLst/>
              <a:cxnLst/>
              <a:rect l="l" t="t" r="r" b="b"/>
              <a:pathLst>
                <a:path w="29986" h="24300" extrusionOk="0">
                  <a:moveTo>
                    <a:pt x="6725" y="1"/>
                  </a:moveTo>
                  <a:cubicBezTo>
                    <a:pt x="6647" y="27"/>
                    <a:pt x="6621" y="79"/>
                    <a:pt x="6621" y="156"/>
                  </a:cubicBezTo>
                  <a:cubicBezTo>
                    <a:pt x="6673" y="468"/>
                    <a:pt x="6725" y="831"/>
                    <a:pt x="6802" y="1169"/>
                  </a:cubicBezTo>
                  <a:cubicBezTo>
                    <a:pt x="6854" y="1506"/>
                    <a:pt x="6932" y="1896"/>
                    <a:pt x="6984" y="2259"/>
                  </a:cubicBezTo>
                  <a:cubicBezTo>
                    <a:pt x="7036" y="2597"/>
                    <a:pt x="7088" y="2986"/>
                    <a:pt x="7192" y="3350"/>
                  </a:cubicBezTo>
                  <a:cubicBezTo>
                    <a:pt x="7270" y="3713"/>
                    <a:pt x="7374" y="4102"/>
                    <a:pt x="7477" y="4466"/>
                  </a:cubicBezTo>
                  <a:cubicBezTo>
                    <a:pt x="7607" y="4855"/>
                    <a:pt x="7737" y="5193"/>
                    <a:pt x="7867" y="5556"/>
                  </a:cubicBezTo>
                  <a:cubicBezTo>
                    <a:pt x="8023" y="5894"/>
                    <a:pt x="8178" y="6257"/>
                    <a:pt x="8360" y="6569"/>
                  </a:cubicBezTo>
                  <a:cubicBezTo>
                    <a:pt x="8412" y="6673"/>
                    <a:pt x="8490" y="6776"/>
                    <a:pt x="8542" y="6854"/>
                  </a:cubicBezTo>
                  <a:lnTo>
                    <a:pt x="7685" y="6361"/>
                  </a:lnTo>
                  <a:cubicBezTo>
                    <a:pt x="6828" y="5816"/>
                    <a:pt x="5946" y="5271"/>
                    <a:pt x="5063" y="4751"/>
                  </a:cubicBezTo>
                  <a:cubicBezTo>
                    <a:pt x="4674" y="4492"/>
                    <a:pt x="4258" y="4258"/>
                    <a:pt x="3843" y="4025"/>
                  </a:cubicBezTo>
                  <a:cubicBezTo>
                    <a:pt x="3843" y="3999"/>
                    <a:pt x="3817" y="3999"/>
                    <a:pt x="3817" y="3973"/>
                  </a:cubicBezTo>
                  <a:cubicBezTo>
                    <a:pt x="3687" y="3869"/>
                    <a:pt x="3583" y="3739"/>
                    <a:pt x="3453" y="3609"/>
                  </a:cubicBezTo>
                  <a:cubicBezTo>
                    <a:pt x="3350" y="3479"/>
                    <a:pt x="3220" y="3324"/>
                    <a:pt x="3142" y="3168"/>
                  </a:cubicBezTo>
                  <a:cubicBezTo>
                    <a:pt x="2986" y="2934"/>
                    <a:pt x="2830" y="2675"/>
                    <a:pt x="2701" y="2415"/>
                  </a:cubicBezTo>
                  <a:cubicBezTo>
                    <a:pt x="2571" y="2155"/>
                    <a:pt x="2441" y="1870"/>
                    <a:pt x="2337" y="1584"/>
                  </a:cubicBezTo>
                  <a:cubicBezTo>
                    <a:pt x="2311" y="1558"/>
                    <a:pt x="2285" y="1532"/>
                    <a:pt x="2259" y="1532"/>
                  </a:cubicBezTo>
                  <a:lnTo>
                    <a:pt x="2233" y="1532"/>
                  </a:lnTo>
                  <a:cubicBezTo>
                    <a:pt x="2181" y="1558"/>
                    <a:pt x="2155" y="1610"/>
                    <a:pt x="2181" y="1662"/>
                  </a:cubicBezTo>
                  <a:cubicBezTo>
                    <a:pt x="2285" y="1896"/>
                    <a:pt x="2363" y="2103"/>
                    <a:pt x="2467" y="2337"/>
                  </a:cubicBezTo>
                  <a:cubicBezTo>
                    <a:pt x="2571" y="2571"/>
                    <a:pt x="2675" y="2778"/>
                    <a:pt x="2778" y="2986"/>
                  </a:cubicBezTo>
                  <a:cubicBezTo>
                    <a:pt x="2882" y="3194"/>
                    <a:pt x="3012" y="3402"/>
                    <a:pt x="3142" y="3609"/>
                  </a:cubicBezTo>
                  <a:cubicBezTo>
                    <a:pt x="3142" y="3609"/>
                    <a:pt x="3168" y="3635"/>
                    <a:pt x="3168" y="3635"/>
                  </a:cubicBezTo>
                  <a:cubicBezTo>
                    <a:pt x="2155" y="3090"/>
                    <a:pt x="1091" y="2571"/>
                    <a:pt x="1" y="2129"/>
                  </a:cubicBezTo>
                  <a:lnTo>
                    <a:pt x="1" y="2129"/>
                  </a:lnTo>
                  <a:lnTo>
                    <a:pt x="468" y="2415"/>
                  </a:lnTo>
                  <a:lnTo>
                    <a:pt x="805" y="2649"/>
                  </a:lnTo>
                  <a:lnTo>
                    <a:pt x="1221" y="2908"/>
                  </a:lnTo>
                  <a:lnTo>
                    <a:pt x="1454" y="3064"/>
                  </a:lnTo>
                  <a:cubicBezTo>
                    <a:pt x="1714" y="3194"/>
                    <a:pt x="1948" y="3350"/>
                    <a:pt x="2181" y="3505"/>
                  </a:cubicBezTo>
                  <a:lnTo>
                    <a:pt x="2675" y="3843"/>
                  </a:lnTo>
                  <a:lnTo>
                    <a:pt x="2415" y="3791"/>
                  </a:lnTo>
                  <a:cubicBezTo>
                    <a:pt x="2207" y="3791"/>
                    <a:pt x="2026" y="3765"/>
                    <a:pt x="1818" y="3765"/>
                  </a:cubicBezTo>
                  <a:cubicBezTo>
                    <a:pt x="1454" y="3765"/>
                    <a:pt x="1091" y="3791"/>
                    <a:pt x="728" y="3843"/>
                  </a:cubicBezTo>
                  <a:cubicBezTo>
                    <a:pt x="624" y="3843"/>
                    <a:pt x="624" y="3999"/>
                    <a:pt x="728" y="4025"/>
                  </a:cubicBezTo>
                  <a:cubicBezTo>
                    <a:pt x="857" y="4025"/>
                    <a:pt x="987" y="3999"/>
                    <a:pt x="1091" y="3999"/>
                  </a:cubicBezTo>
                  <a:lnTo>
                    <a:pt x="1532" y="3999"/>
                  </a:lnTo>
                  <a:cubicBezTo>
                    <a:pt x="1792" y="3999"/>
                    <a:pt x="2052" y="4025"/>
                    <a:pt x="2311" y="4077"/>
                  </a:cubicBezTo>
                  <a:cubicBezTo>
                    <a:pt x="2701" y="4128"/>
                    <a:pt x="3090" y="4206"/>
                    <a:pt x="3479" y="4336"/>
                  </a:cubicBezTo>
                  <a:lnTo>
                    <a:pt x="4985" y="5297"/>
                  </a:lnTo>
                  <a:cubicBezTo>
                    <a:pt x="5426" y="5608"/>
                    <a:pt x="5894" y="5920"/>
                    <a:pt x="6361" y="6205"/>
                  </a:cubicBezTo>
                  <a:lnTo>
                    <a:pt x="7036" y="6673"/>
                  </a:lnTo>
                  <a:lnTo>
                    <a:pt x="7737" y="7140"/>
                  </a:lnTo>
                  <a:lnTo>
                    <a:pt x="8100" y="7374"/>
                  </a:lnTo>
                  <a:cubicBezTo>
                    <a:pt x="7477" y="7270"/>
                    <a:pt x="6854" y="7218"/>
                    <a:pt x="6205" y="7218"/>
                  </a:cubicBezTo>
                  <a:lnTo>
                    <a:pt x="5712" y="7218"/>
                  </a:lnTo>
                  <a:cubicBezTo>
                    <a:pt x="5245" y="7244"/>
                    <a:pt x="4777" y="7296"/>
                    <a:pt x="4310" y="7348"/>
                  </a:cubicBezTo>
                  <a:cubicBezTo>
                    <a:pt x="4102" y="7399"/>
                    <a:pt x="3895" y="7425"/>
                    <a:pt x="3661" y="7451"/>
                  </a:cubicBezTo>
                  <a:lnTo>
                    <a:pt x="2960" y="7581"/>
                  </a:lnTo>
                  <a:cubicBezTo>
                    <a:pt x="2753" y="7607"/>
                    <a:pt x="2545" y="7659"/>
                    <a:pt x="2311" y="7711"/>
                  </a:cubicBezTo>
                  <a:lnTo>
                    <a:pt x="1636" y="7841"/>
                  </a:lnTo>
                  <a:cubicBezTo>
                    <a:pt x="1195" y="7919"/>
                    <a:pt x="779" y="8023"/>
                    <a:pt x="364" y="8126"/>
                  </a:cubicBezTo>
                  <a:lnTo>
                    <a:pt x="208" y="8178"/>
                  </a:lnTo>
                  <a:cubicBezTo>
                    <a:pt x="112" y="8202"/>
                    <a:pt x="149" y="8337"/>
                    <a:pt x="237" y="8337"/>
                  </a:cubicBezTo>
                  <a:cubicBezTo>
                    <a:pt x="245" y="8337"/>
                    <a:pt x="252" y="8336"/>
                    <a:pt x="260" y="8334"/>
                  </a:cubicBezTo>
                  <a:cubicBezTo>
                    <a:pt x="624" y="8230"/>
                    <a:pt x="987" y="8152"/>
                    <a:pt x="1377" y="8074"/>
                  </a:cubicBezTo>
                  <a:cubicBezTo>
                    <a:pt x="1740" y="8023"/>
                    <a:pt x="2129" y="7945"/>
                    <a:pt x="2519" y="7893"/>
                  </a:cubicBezTo>
                  <a:cubicBezTo>
                    <a:pt x="2908" y="7841"/>
                    <a:pt x="3272" y="7815"/>
                    <a:pt x="3635" y="7789"/>
                  </a:cubicBezTo>
                  <a:cubicBezTo>
                    <a:pt x="4025" y="7763"/>
                    <a:pt x="4466" y="7763"/>
                    <a:pt x="4855" y="7763"/>
                  </a:cubicBezTo>
                  <a:cubicBezTo>
                    <a:pt x="5271" y="7763"/>
                    <a:pt x="5660" y="7789"/>
                    <a:pt x="6075" y="7815"/>
                  </a:cubicBezTo>
                  <a:cubicBezTo>
                    <a:pt x="6491" y="7841"/>
                    <a:pt x="6828" y="7893"/>
                    <a:pt x="7192" y="7945"/>
                  </a:cubicBezTo>
                  <a:lnTo>
                    <a:pt x="7218" y="7945"/>
                  </a:lnTo>
                  <a:cubicBezTo>
                    <a:pt x="8178" y="8074"/>
                    <a:pt x="9113" y="8334"/>
                    <a:pt x="10022" y="8698"/>
                  </a:cubicBezTo>
                  <a:lnTo>
                    <a:pt x="10437" y="8983"/>
                  </a:lnTo>
                  <a:lnTo>
                    <a:pt x="10567" y="9061"/>
                  </a:lnTo>
                  <a:cubicBezTo>
                    <a:pt x="11086" y="9424"/>
                    <a:pt x="11605" y="9762"/>
                    <a:pt x="12124" y="10125"/>
                  </a:cubicBezTo>
                  <a:cubicBezTo>
                    <a:pt x="12644" y="10489"/>
                    <a:pt x="13163" y="10878"/>
                    <a:pt x="13708" y="11320"/>
                  </a:cubicBezTo>
                  <a:lnTo>
                    <a:pt x="14331" y="11787"/>
                  </a:lnTo>
                  <a:cubicBezTo>
                    <a:pt x="13968" y="11761"/>
                    <a:pt x="13604" y="11709"/>
                    <a:pt x="13215" y="11709"/>
                  </a:cubicBezTo>
                  <a:lnTo>
                    <a:pt x="12981" y="11709"/>
                  </a:lnTo>
                  <a:cubicBezTo>
                    <a:pt x="12566" y="11709"/>
                    <a:pt x="12124" y="11735"/>
                    <a:pt x="11709" y="11787"/>
                  </a:cubicBezTo>
                  <a:cubicBezTo>
                    <a:pt x="11475" y="11787"/>
                    <a:pt x="11216" y="11813"/>
                    <a:pt x="10956" y="11839"/>
                  </a:cubicBezTo>
                  <a:cubicBezTo>
                    <a:pt x="10722" y="11891"/>
                    <a:pt x="10463" y="11917"/>
                    <a:pt x="10203" y="11969"/>
                  </a:cubicBezTo>
                  <a:cubicBezTo>
                    <a:pt x="9944" y="12020"/>
                    <a:pt x="9710" y="12046"/>
                    <a:pt x="9476" y="12098"/>
                  </a:cubicBezTo>
                  <a:cubicBezTo>
                    <a:pt x="9243" y="12150"/>
                    <a:pt x="8983" y="12228"/>
                    <a:pt x="8723" y="12280"/>
                  </a:cubicBezTo>
                  <a:cubicBezTo>
                    <a:pt x="8230" y="12410"/>
                    <a:pt x="7737" y="12540"/>
                    <a:pt x="7270" y="12670"/>
                  </a:cubicBezTo>
                  <a:cubicBezTo>
                    <a:pt x="6309" y="12981"/>
                    <a:pt x="5349" y="13344"/>
                    <a:pt x="4440" y="13760"/>
                  </a:cubicBezTo>
                  <a:cubicBezTo>
                    <a:pt x="4128" y="13890"/>
                    <a:pt x="3817" y="14045"/>
                    <a:pt x="3505" y="14201"/>
                  </a:cubicBezTo>
                  <a:cubicBezTo>
                    <a:pt x="3479" y="14227"/>
                    <a:pt x="3453" y="14279"/>
                    <a:pt x="3479" y="14305"/>
                  </a:cubicBezTo>
                  <a:cubicBezTo>
                    <a:pt x="3505" y="14357"/>
                    <a:pt x="3557" y="14357"/>
                    <a:pt x="3583" y="14357"/>
                  </a:cubicBezTo>
                  <a:cubicBezTo>
                    <a:pt x="4051" y="14123"/>
                    <a:pt x="4518" y="13942"/>
                    <a:pt x="4959" y="13734"/>
                  </a:cubicBezTo>
                  <a:lnTo>
                    <a:pt x="4985" y="13734"/>
                  </a:lnTo>
                  <a:cubicBezTo>
                    <a:pt x="5660" y="13500"/>
                    <a:pt x="6335" y="13267"/>
                    <a:pt x="7036" y="13085"/>
                  </a:cubicBezTo>
                  <a:cubicBezTo>
                    <a:pt x="7737" y="12877"/>
                    <a:pt x="8438" y="12747"/>
                    <a:pt x="9139" y="12644"/>
                  </a:cubicBezTo>
                  <a:lnTo>
                    <a:pt x="9191" y="12644"/>
                  </a:lnTo>
                  <a:lnTo>
                    <a:pt x="9606" y="12592"/>
                  </a:lnTo>
                  <a:cubicBezTo>
                    <a:pt x="10047" y="12540"/>
                    <a:pt x="10489" y="12514"/>
                    <a:pt x="10930" y="12488"/>
                  </a:cubicBezTo>
                  <a:lnTo>
                    <a:pt x="12306" y="12488"/>
                  </a:lnTo>
                  <a:cubicBezTo>
                    <a:pt x="13241" y="12540"/>
                    <a:pt x="14175" y="12618"/>
                    <a:pt x="15084" y="12773"/>
                  </a:cubicBezTo>
                  <a:lnTo>
                    <a:pt x="15681" y="12851"/>
                  </a:lnTo>
                  <a:lnTo>
                    <a:pt x="16304" y="13370"/>
                  </a:lnTo>
                  <a:lnTo>
                    <a:pt x="16590" y="13578"/>
                  </a:lnTo>
                  <a:cubicBezTo>
                    <a:pt x="17083" y="13968"/>
                    <a:pt x="17550" y="14357"/>
                    <a:pt x="18043" y="14746"/>
                  </a:cubicBezTo>
                  <a:cubicBezTo>
                    <a:pt x="18407" y="15006"/>
                    <a:pt x="18744" y="15292"/>
                    <a:pt x="19108" y="15551"/>
                  </a:cubicBezTo>
                  <a:lnTo>
                    <a:pt x="19601" y="15915"/>
                  </a:lnTo>
                  <a:lnTo>
                    <a:pt x="19575" y="15889"/>
                  </a:lnTo>
                  <a:lnTo>
                    <a:pt x="19809" y="16096"/>
                  </a:lnTo>
                  <a:cubicBezTo>
                    <a:pt x="19731" y="16096"/>
                    <a:pt x="19653" y="16070"/>
                    <a:pt x="19549" y="16070"/>
                  </a:cubicBezTo>
                  <a:cubicBezTo>
                    <a:pt x="19290" y="16044"/>
                    <a:pt x="19030" y="16018"/>
                    <a:pt x="18770" y="16018"/>
                  </a:cubicBezTo>
                  <a:cubicBezTo>
                    <a:pt x="18121" y="16018"/>
                    <a:pt x="17472" y="16096"/>
                    <a:pt x="16823" y="16200"/>
                  </a:cubicBezTo>
                  <a:cubicBezTo>
                    <a:pt x="15941" y="16356"/>
                    <a:pt x="15032" y="16590"/>
                    <a:pt x="14175" y="16875"/>
                  </a:cubicBezTo>
                  <a:cubicBezTo>
                    <a:pt x="13968" y="16953"/>
                    <a:pt x="13760" y="17031"/>
                    <a:pt x="13552" y="17109"/>
                  </a:cubicBezTo>
                  <a:cubicBezTo>
                    <a:pt x="13344" y="17187"/>
                    <a:pt x="13111" y="17291"/>
                    <a:pt x="12903" y="17368"/>
                  </a:cubicBezTo>
                  <a:cubicBezTo>
                    <a:pt x="12488" y="17550"/>
                    <a:pt x="12098" y="17732"/>
                    <a:pt x="11683" y="17914"/>
                  </a:cubicBezTo>
                  <a:cubicBezTo>
                    <a:pt x="10904" y="18277"/>
                    <a:pt x="10151" y="18692"/>
                    <a:pt x="9398" y="19108"/>
                  </a:cubicBezTo>
                  <a:cubicBezTo>
                    <a:pt x="9309" y="19152"/>
                    <a:pt x="9354" y="19274"/>
                    <a:pt x="9435" y="19274"/>
                  </a:cubicBezTo>
                  <a:cubicBezTo>
                    <a:pt x="9448" y="19274"/>
                    <a:pt x="9462" y="19271"/>
                    <a:pt x="9476" y="19264"/>
                  </a:cubicBezTo>
                  <a:cubicBezTo>
                    <a:pt x="10125" y="18900"/>
                    <a:pt x="10774" y="18589"/>
                    <a:pt x="11449" y="18303"/>
                  </a:cubicBezTo>
                  <a:lnTo>
                    <a:pt x="11501" y="18303"/>
                  </a:lnTo>
                  <a:cubicBezTo>
                    <a:pt x="11865" y="18173"/>
                    <a:pt x="12228" y="18017"/>
                    <a:pt x="12618" y="17914"/>
                  </a:cubicBezTo>
                  <a:cubicBezTo>
                    <a:pt x="12981" y="17784"/>
                    <a:pt x="13396" y="17654"/>
                    <a:pt x="13812" y="17550"/>
                  </a:cubicBezTo>
                  <a:cubicBezTo>
                    <a:pt x="14227" y="17446"/>
                    <a:pt x="14643" y="17368"/>
                    <a:pt x="15032" y="17291"/>
                  </a:cubicBezTo>
                  <a:cubicBezTo>
                    <a:pt x="15447" y="17213"/>
                    <a:pt x="15837" y="17135"/>
                    <a:pt x="16252" y="17083"/>
                  </a:cubicBezTo>
                  <a:cubicBezTo>
                    <a:pt x="16847" y="17011"/>
                    <a:pt x="17443" y="16978"/>
                    <a:pt x="18038" y="16978"/>
                  </a:cubicBezTo>
                  <a:cubicBezTo>
                    <a:pt x="18741" y="16978"/>
                    <a:pt x="19443" y="17024"/>
                    <a:pt x="20146" y="17109"/>
                  </a:cubicBezTo>
                  <a:cubicBezTo>
                    <a:pt x="20406" y="17161"/>
                    <a:pt x="20691" y="17213"/>
                    <a:pt x="20951" y="17291"/>
                  </a:cubicBezTo>
                  <a:lnTo>
                    <a:pt x="21392" y="17394"/>
                  </a:lnTo>
                  <a:cubicBezTo>
                    <a:pt x="22249" y="18147"/>
                    <a:pt x="23158" y="19030"/>
                    <a:pt x="24196" y="20016"/>
                  </a:cubicBezTo>
                  <a:lnTo>
                    <a:pt x="24326" y="20172"/>
                  </a:lnTo>
                  <a:cubicBezTo>
                    <a:pt x="24534" y="20354"/>
                    <a:pt x="24715" y="20536"/>
                    <a:pt x="24897" y="20743"/>
                  </a:cubicBezTo>
                  <a:lnTo>
                    <a:pt x="25131" y="21003"/>
                  </a:lnTo>
                  <a:lnTo>
                    <a:pt x="25209" y="21081"/>
                  </a:lnTo>
                  <a:cubicBezTo>
                    <a:pt x="25494" y="21392"/>
                    <a:pt x="25858" y="21782"/>
                    <a:pt x="26247" y="22145"/>
                  </a:cubicBezTo>
                  <a:cubicBezTo>
                    <a:pt x="26714" y="22612"/>
                    <a:pt x="27104" y="23002"/>
                    <a:pt x="27493" y="23313"/>
                  </a:cubicBezTo>
                  <a:cubicBezTo>
                    <a:pt x="27727" y="23521"/>
                    <a:pt x="27934" y="23677"/>
                    <a:pt x="28142" y="23833"/>
                  </a:cubicBezTo>
                  <a:cubicBezTo>
                    <a:pt x="28298" y="23962"/>
                    <a:pt x="28480" y="24066"/>
                    <a:pt x="28687" y="24170"/>
                  </a:cubicBezTo>
                  <a:cubicBezTo>
                    <a:pt x="28843" y="24248"/>
                    <a:pt x="29025" y="24300"/>
                    <a:pt x="29232" y="24300"/>
                  </a:cubicBezTo>
                  <a:cubicBezTo>
                    <a:pt x="29336" y="24300"/>
                    <a:pt x="29466" y="24274"/>
                    <a:pt x="29570" y="24222"/>
                  </a:cubicBezTo>
                  <a:cubicBezTo>
                    <a:pt x="29674" y="24170"/>
                    <a:pt x="29752" y="24092"/>
                    <a:pt x="29830" y="23988"/>
                  </a:cubicBezTo>
                  <a:cubicBezTo>
                    <a:pt x="29856" y="23962"/>
                    <a:pt x="29856" y="23936"/>
                    <a:pt x="29881" y="23911"/>
                  </a:cubicBezTo>
                  <a:cubicBezTo>
                    <a:pt x="29959" y="23729"/>
                    <a:pt x="29985" y="23521"/>
                    <a:pt x="29959" y="23339"/>
                  </a:cubicBezTo>
                  <a:lnTo>
                    <a:pt x="29959" y="23313"/>
                  </a:lnTo>
                  <a:cubicBezTo>
                    <a:pt x="29959" y="23184"/>
                    <a:pt x="29933" y="23054"/>
                    <a:pt x="29881" y="22924"/>
                  </a:cubicBezTo>
                  <a:cubicBezTo>
                    <a:pt x="29830" y="22794"/>
                    <a:pt x="29752" y="22638"/>
                    <a:pt x="29700" y="22509"/>
                  </a:cubicBezTo>
                  <a:cubicBezTo>
                    <a:pt x="29518" y="22223"/>
                    <a:pt x="29336" y="21963"/>
                    <a:pt x="29129" y="21730"/>
                  </a:cubicBezTo>
                  <a:cubicBezTo>
                    <a:pt x="28921" y="21444"/>
                    <a:pt x="28687" y="21211"/>
                    <a:pt x="28480" y="21003"/>
                  </a:cubicBezTo>
                  <a:cubicBezTo>
                    <a:pt x="28090" y="20588"/>
                    <a:pt x="27675" y="20198"/>
                    <a:pt x="27259" y="19861"/>
                  </a:cubicBezTo>
                  <a:lnTo>
                    <a:pt x="26870" y="19471"/>
                  </a:lnTo>
                  <a:lnTo>
                    <a:pt x="26740" y="19393"/>
                  </a:lnTo>
                  <a:cubicBezTo>
                    <a:pt x="26403" y="19056"/>
                    <a:pt x="26013" y="18744"/>
                    <a:pt x="25572" y="18355"/>
                  </a:cubicBezTo>
                  <a:cubicBezTo>
                    <a:pt x="24845" y="17758"/>
                    <a:pt x="24040" y="17135"/>
                    <a:pt x="23054" y="16408"/>
                  </a:cubicBezTo>
                  <a:cubicBezTo>
                    <a:pt x="22457" y="15967"/>
                    <a:pt x="21860" y="15525"/>
                    <a:pt x="21159" y="15058"/>
                  </a:cubicBezTo>
                  <a:lnTo>
                    <a:pt x="21055" y="14876"/>
                  </a:lnTo>
                  <a:cubicBezTo>
                    <a:pt x="20873" y="14487"/>
                    <a:pt x="20717" y="14097"/>
                    <a:pt x="20562" y="13682"/>
                  </a:cubicBezTo>
                  <a:lnTo>
                    <a:pt x="20562" y="13656"/>
                  </a:lnTo>
                  <a:cubicBezTo>
                    <a:pt x="20354" y="13085"/>
                    <a:pt x="20198" y="12488"/>
                    <a:pt x="20068" y="11891"/>
                  </a:cubicBezTo>
                  <a:cubicBezTo>
                    <a:pt x="19964" y="11268"/>
                    <a:pt x="19861" y="10645"/>
                    <a:pt x="19835" y="10022"/>
                  </a:cubicBezTo>
                  <a:cubicBezTo>
                    <a:pt x="19783" y="9347"/>
                    <a:pt x="19757" y="8672"/>
                    <a:pt x="19783" y="8023"/>
                  </a:cubicBezTo>
                  <a:cubicBezTo>
                    <a:pt x="19809" y="7374"/>
                    <a:pt x="19861" y="6699"/>
                    <a:pt x="19964" y="6075"/>
                  </a:cubicBezTo>
                  <a:cubicBezTo>
                    <a:pt x="19964" y="6024"/>
                    <a:pt x="19913" y="5972"/>
                    <a:pt x="19887" y="5972"/>
                  </a:cubicBezTo>
                  <a:cubicBezTo>
                    <a:pt x="19835" y="5972"/>
                    <a:pt x="19783" y="5998"/>
                    <a:pt x="19783" y="6050"/>
                  </a:cubicBezTo>
                  <a:cubicBezTo>
                    <a:pt x="19731" y="6439"/>
                    <a:pt x="19679" y="6802"/>
                    <a:pt x="19627" y="7192"/>
                  </a:cubicBezTo>
                  <a:cubicBezTo>
                    <a:pt x="19601" y="7581"/>
                    <a:pt x="19549" y="7971"/>
                    <a:pt x="19523" y="8386"/>
                  </a:cubicBezTo>
                  <a:cubicBezTo>
                    <a:pt x="19497" y="8775"/>
                    <a:pt x="19471" y="9191"/>
                    <a:pt x="19471" y="9606"/>
                  </a:cubicBezTo>
                  <a:cubicBezTo>
                    <a:pt x="19471" y="10022"/>
                    <a:pt x="19471" y="10437"/>
                    <a:pt x="19523" y="10852"/>
                  </a:cubicBezTo>
                  <a:cubicBezTo>
                    <a:pt x="19549" y="11268"/>
                    <a:pt x="19575" y="11709"/>
                    <a:pt x="19653" y="12124"/>
                  </a:cubicBezTo>
                  <a:cubicBezTo>
                    <a:pt x="19705" y="12540"/>
                    <a:pt x="19783" y="12929"/>
                    <a:pt x="19861" y="13344"/>
                  </a:cubicBezTo>
                  <a:cubicBezTo>
                    <a:pt x="19939" y="13682"/>
                    <a:pt x="20042" y="14019"/>
                    <a:pt x="20172" y="14357"/>
                  </a:cubicBezTo>
                  <a:lnTo>
                    <a:pt x="19783" y="14071"/>
                  </a:lnTo>
                  <a:lnTo>
                    <a:pt x="19134" y="13630"/>
                  </a:lnTo>
                  <a:lnTo>
                    <a:pt x="18069" y="12877"/>
                  </a:lnTo>
                  <a:lnTo>
                    <a:pt x="17784" y="12695"/>
                  </a:lnTo>
                  <a:lnTo>
                    <a:pt x="17628" y="12566"/>
                  </a:lnTo>
                  <a:cubicBezTo>
                    <a:pt x="17161" y="12254"/>
                    <a:pt x="16693" y="11969"/>
                    <a:pt x="16226" y="11657"/>
                  </a:cubicBezTo>
                  <a:cubicBezTo>
                    <a:pt x="16096" y="11501"/>
                    <a:pt x="15992" y="11346"/>
                    <a:pt x="15863" y="11190"/>
                  </a:cubicBezTo>
                  <a:cubicBezTo>
                    <a:pt x="15266" y="10281"/>
                    <a:pt x="14772" y="9269"/>
                    <a:pt x="14409" y="8230"/>
                  </a:cubicBezTo>
                  <a:lnTo>
                    <a:pt x="14409" y="8256"/>
                  </a:lnTo>
                  <a:cubicBezTo>
                    <a:pt x="14331" y="8049"/>
                    <a:pt x="14253" y="7841"/>
                    <a:pt x="14201" y="7607"/>
                  </a:cubicBezTo>
                  <a:cubicBezTo>
                    <a:pt x="14123" y="7374"/>
                    <a:pt x="14071" y="7166"/>
                    <a:pt x="13994" y="6958"/>
                  </a:cubicBezTo>
                  <a:cubicBezTo>
                    <a:pt x="13890" y="6517"/>
                    <a:pt x="13786" y="6075"/>
                    <a:pt x="13708" y="5660"/>
                  </a:cubicBezTo>
                  <a:cubicBezTo>
                    <a:pt x="13526" y="4803"/>
                    <a:pt x="13422" y="3921"/>
                    <a:pt x="13344" y="3064"/>
                  </a:cubicBezTo>
                  <a:lnTo>
                    <a:pt x="13344" y="3090"/>
                  </a:lnTo>
                  <a:cubicBezTo>
                    <a:pt x="13319" y="2467"/>
                    <a:pt x="13293" y="1844"/>
                    <a:pt x="13293" y="1221"/>
                  </a:cubicBezTo>
                  <a:cubicBezTo>
                    <a:pt x="13293" y="1169"/>
                    <a:pt x="13241" y="1143"/>
                    <a:pt x="13215" y="1143"/>
                  </a:cubicBezTo>
                  <a:cubicBezTo>
                    <a:pt x="13163" y="1143"/>
                    <a:pt x="13111" y="1169"/>
                    <a:pt x="13111" y="1221"/>
                  </a:cubicBezTo>
                  <a:cubicBezTo>
                    <a:pt x="13111" y="2727"/>
                    <a:pt x="13215" y="4232"/>
                    <a:pt x="13422" y="5712"/>
                  </a:cubicBezTo>
                  <a:cubicBezTo>
                    <a:pt x="13604" y="7296"/>
                    <a:pt x="14045" y="8827"/>
                    <a:pt x="14720" y="10281"/>
                  </a:cubicBezTo>
                  <a:cubicBezTo>
                    <a:pt x="14798" y="10489"/>
                    <a:pt x="14928" y="10696"/>
                    <a:pt x="15032" y="10878"/>
                  </a:cubicBezTo>
                  <a:cubicBezTo>
                    <a:pt x="13474" y="9918"/>
                    <a:pt x="11891" y="8931"/>
                    <a:pt x="10333" y="7997"/>
                  </a:cubicBezTo>
                  <a:lnTo>
                    <a:pt x="10203" y="7919"/>
                  </a:lnTo>
                  <a:cubicBezTo>
                    <a:pt x="10022" y="7737"/>
                    <a:pt x="9866" y="7555"/>
                    <a:pt x="9684" y="7348"/>
                  </a:cubicBezTo>
                  <a:cubicBezTo>
                    <a:pt x="9528" y="7166"/>
                    <a:pt x="9372" y="6958"/>
                    <a:pt x="9217" y="6750"/>
                  </a:cubicBezTo>
                  <a:cubicBezTo>
                    <a:pt x="8957" y="6335"/>
                    <a:pt x="8698" y="5894"/>
                    <a:pt x="8464" y="5452"/>
                  </a:cubicBezTo>
                  <a:cubicBezTo>
                    <a:pt x="8230" y="4985"/>
                    <a:pt x="8049" y="4492"/>
                    <a:pt x="7867" y="3999"/>
                  </a:cubicBezTo>
                  <a:lnTo>
                    <a:pt x="7867" y="3947"/>
                  </a:lnTo>
                  <a:cubicBezTo>
                    <a:pt x="7763" y="3661"/>
                    <a:pt x="7659" y="3350"/>
                    <a:pt x="7555" y="3038"/>
                  </a:cubicBezTo>
                  <a:cubicBezTo>
                    <a:pt x="7451" y="2701"/>
                    <a:pt x="7348" y="2389"/>
                    <a:pt x="7270" y="2052"/>
                  </a:cubicBezTo>
                  <a:cubicBezTo>
                    <a:pt x="7192" y="1714"/>
                    <a:pt x="7114" y="1403"/>
                    <a:pt x="7062" y="1065"/>
                  </a:cubicBezTo>
                  <a:cubicBezTo>
                    <a:pt x="6984" y="754"/>
                    <a:pt x="6932" y="416"/>
                    <a:pt x="6880" y="105"/>
                  </a:cubicBezTo>
                  <a:cubicBezTo>
                    <a:pt x="6854" y="53"/>
                    <a:pt x="6828" y="27"/>
                    <a:pt x="677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nvGrpSpPr>
          <p:cNvPr id="278" name="Google Shape;278;p16"/>
          <p:cNvGrpSpPr/>
          <p:nvPr/>
        </p:nvGrpSpPr>
        <p:grpSpPr>
          <a:xfrm>
            <a:off x="14413140" y="1209889"/>
            <a:ext cx="872641" cy="632719"/>
            <a:chOff x="8787625" y="134475"/>
            <a:chExt cx="838586" cy="608799"/>
          </a:xfrm>
        </p:grpSpPr>
        <p:sp>
          <p:nvSpPr>
            <p:cNvPr id="279" name="Google Shape;279;p16"/>
            <p:cNvSpPr/>
            <p:nvPr/>
          </p:nvSpPr>
          <p:spPr>
            <a:xfrm>
              <a:off x="8787625" y="134475"/>
              <a:ext cx="838586" cy="608799"/>
            </a:xfrm>
            <a:custGeom>
              <a:avLst/>
              <a:gdLst/>
              <a:ahLst/>
              <a:cxnLst/>
              <a:rect l="l" t="t" r="r" b="b"/>
              <a:pathLst>
                <a:path w="7682" h="5577" extrusionOk="0">
                  <a:moveTo>
                    <a:pt x="4010" y="0"/>
                  </a:moveTo>
                  <a:cubicBezTo>
                    <a:pt x="3863" y="0"/>
                    <a:pt x="3708" y="18"/>
                    <a:pt x="3553" y="46"/>
                  </a:cubicBezTo>
                  <a:cubicBezTo>
                    <a:pt x="3188" y="123"/>
                    <a:pt x="2804" y="296"/>
                    <a:pt x="2459" y="526"/>
                  </a:cubicBezTo>
                  <a:cubicBezTo>
                    <a:pt x="1863" y="968"/>
                    <a:pt x="1402" y="1621"/>
                    <a:pt x="1191" y="2331"/>
                  </a:cubicBezTo>
                  <a:cubicBezTo>
                    <a:pt x="1057" y="2351"/>
                    <a:pt x="903" y="2427"/>
                    <a:pt x="769" y="2504"/>
                  </a:cubicBezTo>
                  <a:cubicBezTo>
                    <a:pt x="634" y="2581"/>
                    <a:pt x="519" y="2677"/>
                    <a:pt x="404" y="2811"/>
                  </a:cubicBezTo>
                  <a:cubicBezTo>
                    <a:pt x="135" y="3119"/>
                    <a:pt x="1" y="3541"/>
                    <a:pt x="1" y="4041"/>
                  </a:cubicBezTo>
                  <a:cubicBezTo>
                    <a:pt x="1" y="4213"/>
                    <a:pt x="20" y="4405"/>
                    <a:pt x="58" y="4597"/>
                  </a:cubicBezTo>
                  <a:cubicBezTo>
                    <a:pt x="97" y="4732"/>
                    <a:pt x="135" y="4847"/>
                    <a:pt x="193" y="5001"/>
                  </a:cubicBezTo>
                  <a:cubicBezTo>
                    <a:pt x="250" y="5327"/>
                    <a:pt x="538" y="5577"/>
                    <a:pt x="884" y="5577"/>
                  </a:cubicBezTo>
                  <a:lnTo>
                    <a:pt x="6818" y="5577"/>
                  </a:lnTo>
                  <a:cubicBezTo>
                    <a:pt x="7106" y="5577"/>
                    <a:pt x="7394" y="5385"/>
                    <a:pt x="7490" y="5116"/>
                  </a:cubicBezTo>
                  <a:cubicBezTo>
                    <a:pt x="7624" y="4751"/>
                    <a:pt x="7682" y="4367"/>
                    <a:pt x="7682" y="3983"/>
                  </a:cubicBezTo>
                  <a:cubicBezTo>
                    <a:pt x="7682" y="3445"/>
                    <a:pt x="7490" y="2984"/>
                    <a:pt x="7144" y="2677"/>
                  </a:cubicBezTo>
                  <a:cubicBezTo>
                    <a:pt x="6952" y="2504"/>
                    <a:pt x="6722" y="2389"/>
                    <a:pt x="6472" y="2331"/>
                  </a:cubicBezTo>
                  <a:cubicBezTo>
                    <a:pt x="6453" y="2139"/>
                    <a:pt x="6395" y="1967"/>
                    <a:pt x="6357" y="1813"/>
                  </a:cubicBezTo>
                  <a:cubicBezTo>
                    <a:pt x="6299" y="1640"/>
                    <a:pt x="6242" y="1467"/>
                    <a:pt x="6165" y="1294"/>
                  </a:cubicBezTo>
                  <a:cubicBezTo>
                    <a:pt x="6088" y="1141"/>
                    <a:pt x="5973" y="968"/>
                    <a:pt x="5858" y="814"/>
                  </a:cubicBezTo>
                  <a:cubicBezTo>
                    <a:pt x="5589" y="507"/>
                    <a:pt x="5224" y="277"/>
                    <a:pt x="4821" y="123"/>
                  </a:cubicBezTo>
                  <a:cubicBezTo>
                    <a:pt x="4629" y="46"/>
                    <a:pt x="4417" y="8"/>
                    <a:pt x="4168" y="8"/>
                  </a:cubicBezTo>
                  <a:cubicBezTo>
                    <a:pt x="4116" y="3"/>
                    <a:pt x="4063" y="0"/>
                    <a:pt x="4010"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80" name="Google Shape;280;p16"/>
            <p:cNvSpPr/>
            <p:nvPr/>
          </p:nvSpPr>
          <p:spPr>
            <a:xfrm>
              <a:off x="8865240" y="212854"/>
              <a:ext cx="679318" cy="450841"/>
            </a:xfrm>
            <a:custGeom>
              <a:avLst/>
              <a:gdLst/>
              <a:ahLst/>
              <a:cxnLst/>
              <a:rect l="l" t="t" r="r" b="b"/>
              <a:pathLst>
                <a:path w="6223" h="4130" extrusionOk="0">
                  <a:moveTo>
                    <a:pt x="3322" y="0"/>
                  </a:moveTo>
                  <a:cubicBezTo>
                    <a:pt x="3226" y="0"/>
                    <a:pt x="3092" y="39"/>
                    <a:pt x="2977" y="39"/>
                  </a:cubicBezTo>
                  <a:cubicBezTo>
                    <a:pt x="2708" y="77"/>
                    <a:pt x="2420" y="192"/>
                    <a:pt x="2189" y="384"/>
                  </a:cubicBezTo>
                  <a:cubicBezTo>
                    <a:pt x="1709" y="749"/>
                    <a:pt x="1325" y="1287"/>
                    <a:pt x="1172" y="1882"/>
                  </a:cubicBezTo>
                  <a:cubicBezTo>
                    <a:pt x="1133" y="2074"/>
                    <a:pt x="1114" y="2286"/>
                    <a:pt x="1114" y="2478"/>
                  </a:cubicBezTo>
                  <a:cubicBezTo>
                    <a:pt x="1076" y="2458"/>
                    <a:pt x="1056" y="2439"/>
                    <a:pt x="1018" y="2401"/>
                  </a:cubicBezTo>
                  <a:cubicBezTo>
                    <a:pt x="960" y="2382"/>
                    <a:pt x="883" y="2362"/>
                    <a:pt x="845" y="2343"/>
                  </a:cubicBezTo>
                  <a:lnTo>
                    <a:pt x="634" y="2343"/>
                  </a:lnTo>
                  <a:cubicBezTo>
                    <a:pt x="576" y="2343"/>
                    <a:pt x="499" y="2382"/>
                    <a:pt x="442" y="2401"/>
                  </a:cubicBezTo>
                  <a:cubicBezTo>
                    <a:pt x="365" y="2458"/>
                    <a:pt x="307" y="2497"/>
                    <a:pt x="250" y="2574"/>
                  </a:cubicBezTo>
                  <a:cubicBezTo>
                    <a:pt x="96" y="2746"/>
                    <a:pt x="0" y="3015"/>
                    <a:pt x="0" y="3323"/>
                  </a:cubicBezTo>
                  <a:cubicBezTo>
                    <a:pt x="0" y="3438"/>
                    <a:pt x="19" y="3591"/>
                    <a:pt x="58" y="3726"/>
                  </a:cubicBezTo>
                  <a:cubicBezTo>
                    <a:pt x="77" y="3841"/>
                    <a:pt x="115" y="3975"/>
                    <a:pt x="154" y="4091"/>
                  </a:cubicBezTo>
                  <a:lnTo>
                    <a:pt x="154" y="4110"/>
                  </a:lnTo>
                  <a:lnTo>
                    <a:pt x="154" y="4129"/>
                  </a:lnTo>
                  <a:lnTo>
                    <a:pt x="6068" y="4129"/>
                  </a:lnTo>
                  <a:cubicBezTo>
                    <a:pt x="6164" y="3879"/>
                    <a:pt x="6222" y="3553"/>
                    <a:pt x="6222" y="3265"/>
                  </a:cubicBezTo>
                  <a:cubicBezTo>
                    <a:pt x="6222" y="2938"/>
                    <a:pt x="6107" y="2650"/>
                    <a:pt x="5915" y="2478"/>
                  </a:cubicBezTo>
                  <a:cubicBezTo>
                    <a:pt x="5819" y="2401"/>
                    <a:pt x="5723" y="2343"/>
                    <a:pt x="5588" y="2343"/>
                  </a:cubicBezTo>
                  <a:lnTo>
                    <a:pt x="5396" y="2343"/>
                  </a:lnTo>
                  <a:cubicBezTo>
                    <a:pt x="5339" y="2343"/>
                    <a:pt x="5281" y="2362"/>
                    <a:pt x="5243" y="2382"/>
                  </a:cubicBezTo>
                  <a:cubicBezTo>
                    <a:pt x="5166" y="2401"/>
                    <a:pt x="5089" y="2458"/>
                    <a:pt x="5051" y="2535"/>
                  </a:cubicBezTo>
                  <a:lnTo>
                    <a:pt x="5051" y="2170"/>
                  </a:lnTo>
                  <a:cubicBezTo>
                    <a:pt x="5012" y="1863"/>
                    <a:pt x="4993" y="1575"/>
                    <a:pt x="4897" y="1325"/>
                  </a:cubicBezTo>
                  <a:cubicBezTo>
                    <a:pt x="4859" y="1172"/>
                    <a:pt x="4801" y="1056"/>
                    <a:pt x="4763" y="941"/>
                  </a:cubicBezTo>
                  <a:cubicBezTo>
                    <a:pt x="4705" y="826"/>
                    <a:pt x="4609" y="692"/>
                    <a:pt x="4532" y="615"/>
                  </a:cubicBezTo>
                  <a:cubicBezTo>
                    <a:pt x="4379" y="384"/>
                    <a:pt x="4110" y="250"/>
                    <a:pt x="3822" y="154"/>
                  </a:cubicBezTo>
                  <a:cubicBezTo>
                    <a:pt x="3668" y="96"/>
                    <a:pt x="3534" y="77"/>
                    <a:pt x="3361" y="58"/>
                  </a:cubicBezTo>
                  <a:cubicBezTo>
                    <a:pt x="3380" y="0"/>
                    <a:pt x="3361" y="0"/>
                    <a:pt x="3322" y="0"/>
                  </a:cubicBezTo>
                  <a:close/>
                </a:path>
              </a:pathLst>
            </a:custGeom>
            <a:solidFill>
              <a:srgbClr val="7ABEAE"/>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225844115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8"/>
        <p:cNvGrpSpPr/>
        <p:nvPr/>
      </p:nvGrpSpPr>
      <p:grpSpPr>
        <a:xfrm>
          <a:off x="0" y="0"/>
          <a:ext cx="0" cy="0"/>
          <a:chOff x="0" y="0"/>
          <a:chExt cx="0" cy="0"/>
        </a:xfrm>
      </p:grpSpPr>
      <p:sp>
        <p:nvSpPr>
          <p:cNvPr id="119" name="Google Shape;119;p7"/>
          <p:cNvSpPr/>
          <p:nvPr/>
        </p:nvSpPr>
        <p:spPr>
          <a:xfrm>
            <a:off x="-3543321" y="3476729"/>
            <a:ext cx="24609482" cy="8298555"/>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62533" tIns="162533" rIns="162533" bIns="162533"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0" name="Google Shape;120;p7"/>
          <p:cNvSpPr/>
          <p:nvPr/>
        </p:nvSpPr>
        <p:spPr>
          <a:xfrm flipH="1">
            <a:off x="-6532416" y="5823600"/>
            <a:ext cx="19469619" cy="6252864"/>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62533" tIns="162533" rIns="162533" bIns="162533"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1" name="Google Shape;121;p7"/>
          <p:cNvSpPr/>
          <p:nvPr/>
        </p:nvSpPr>
        <p:spPr>
          <a:xfrm flipH="1">
            <a:off x="7388246" y="4155959"/>
            <a:ext cx="10119325" cy="5326917"/>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162533" tIns="162533" rIns="162533" bIns="162533"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2" name="Google Shape;122;p7"/>
          <p:cNvSpPr/>
          <p:nvPr/>
        </p:nvSpPr>
        <p:spPr>
          <a:xfrm flipH="1">
            <a:off x="7831556" y="4347445"/>
            <a:ext cx="9676027" cy="4943985"/>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rgbClr val="74BEAC"/>
          </a:solidFill>
          <a:ln>
            <a:noFill/>
          </a:ln>
        </p:spPr>
        <p:txBody>
          <a:bodyPr spcFirstLastPara="1" wrap="square" lIns="162533" tIns="162533" rIns="162533" bIns="162533"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nvGrpSpPr>
          <p:cNvPr id="123" name="Google Shape;123;p7"/>
          <p:cNvGrpSpPr/>
          <p:nvPr/>
        </p:nvGrpSpPr>
        <p:grpSpPr>
          <a:xfrm>
            <a:off x="11537984" y="634754"/>
            <a:ext cx="872641" cy="632719"/>
            <a:chOff x="8787625" y="134475"/>
            <a:chExt cx="838586" cy="608799"/>
          </a:xfrm>
        </p:grpSpPr>
        <p:sp>
          <p:nvSpPr>
            <p:cNvPr id="124" name="Google Shape;124;p7"/>
            <p:cNvSpPr/>
            <p:nvPr/>
          </p:nvSpPr>
          <p:spPr>
            <a:xfrm>
              <a:off x="8787625" y="134475"/>
              <a:ext cx="838586" cy="608799"/>
            </a:xfrm>
            <a:custGeom>
              <a:avLst/>
              <a:gdLst/>
              <a:ahLst/>
              <a:cxnLst/>
              <a:rect l="l" t="t" r="r" b="b"/>
              <a:pathLst>
                <a:path w="7682" h="5577" extrusionOk="0">
                  <a:moveTo>
                    <a:pt x="4010" y="0"/>
                  </a:moveTo>
                  <a:cubicBezTo>
                    <a:pt x="3863" y="0"/>
                    <a:pt x="3708" y="18"/>
                    <a:pt x="3553" y="46"/>
                  </a:cubicBezTo>
                  <a:cubicBezTo>
                    <a:pt x="3188" y="123"/>
                    <a:pt x="2804" y="296"/>
                    <a:pt x="2459" y="526"/>
                  </a:cubicBezTo>
                  <a:cubicBezTo>
                    <a:pt x="1863" y="968"/>
                    <a:pt x="1402" y="1621"/>
                    <a:pt x="1191" y="2331"/>
                  </a:cubicBezTo>
                  <a:cubicBezTo>
                    <a:pt x="1057" y="2351"/>
                    <a:pt x="903" y="2427"/>
                    <a:pt x="769" y="2504"/>
                  </a:cubicBezTo>
                  <a:cubicBezTo>
                    <a:pt x="634" y="2581"/>
                    <a:pt x="519" y="2677"/>
                    <a:pt x="404" y="2811"/>
                  </a:cubicBezTo>
                  <a:cubicBezTo>
                    <a:pt x="135" y="3119"/>
                    <a:pt x="1" y="3541"/>
                    <a:pt x="1" y="4041"/>
                  </a:cubicBezTo>
                  <a:cubicBezTo>
                    <a:pt x="1" y="4213"/>
                    <a:pt x="20" y="4405"/>
                    <a:pt x="58" y="4597"/>
                  </a:cubicBezTo>
                  <a:cubicBezTo>
                    <a:pt x="97" y="4732"/>
                    <a:pt x="135" y="4847"/>
                    <a:pt x="193" y="5001"/>
                  </a:cubicBezTo>
                  <a:cubicBezTo>
                    <a:pt x="250" y="5327"/>
                    <a:pt x="538" y="5577"/>
                    <a:pt x="884" y="5577"/>
                  </a:cubicBezTo>
                  <a:lnTo>
                    <a:pt x="6818" y="5577"/>
                  </a:lnTo>
                  <a:cubicBezTo>
                    <a:pt x="7106" y="5577"/>
                    <a:pt x="7394" y="5385"/>
                    <a:pt x="7490" y="5116"/>
                  </a:cubicBezTo>
                  <a:cubicBezTo>
                    <a:pt x="7624" y="4751"/>
                    <a:pt x="7682" y="4367"/>
                    <a:pt x="7682" y="3983"/>
                  </a:cubicBezTo>
                  <a:cubicBezTo>
                    <a:pt x="7682" y="3445"/>
                    <a:pt x="7490" y="2984"/>
                    <a:pt x="7144" y="2677"/>
                  </a:cubicBezTo>
                  <a:cubicBezTo>
                    <a:pt x="6952" y="2504"/>
                    <a:pt x="6722" y="2389"/>
                    <a:pt x="6472" y="2331"/>
                  </a:cubicBezTo>
                  <a:cubicBezTo>
                    <a:pt x="6453" y="2139"/>
                    <a:pt x="6395" y="1967"/>
                    <a:pt x="6357" y="1813"/>
                  </a:cubicBezTo>
                  <a:cubicBezTo>
                    <a:pt x="6299" y="1640"/>
                    <a:pt x="6242" y="1467"/>
                    <a:pt x="6165" y="1294"/>
                  </a:cubicBezTo>
                  <a:cubicBezTo>
                    <a:pt x="6088" y="1141"/>
                    <a:pt x="5973" y="968"/>
                    <a:pt x="5858" y="814"/>
                  </a:cubicBezTo>
                  <a:cubicBezTo>
                    <a:pt x="5589" y="507"/>
                    <a:pt x="5224" y="277"/>
                    <a:pt x="4821" y="123"/>
                  </a:cubicBezTo>
                  <a:cubicBezTo>
                    <a:pt x="4629" y="46"/>
                    <a:pt x="4417" y="8"/>
                    <a:pt x="4168" y="8"/>
                  </a:cubicBezTo>
                  <a:cubicBezTo>
                    <a:pt x="4116" y="3"/>
                    <a:pt x="4063" y="0"/>
                    <a:pt x="4010"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5" name="Google Shape;125;p7"/>
            <p:cNvSpPr/>
            <p:nvPr/>
          </p:nvSpPr>
          <p:spPr>
            <a:xfrm>
              <a:off x="8865240" y="212854"/>
              <a:ext cx="679318" cy="450841"/>
            </a:xfrm>
            <a:custGeom>
              <a:avLst/>
              <a:gdLst/>
              <a:ahLst/>
              <a:cxnLst/>
              <a:rect l="l" t="t" r="r" b="b"/>
              <a:pathLst>
                <a:path w="6223" h="4130" extrusionOk="0">
                  <a:moveTo>
                    <a:pt x="3322" y="0"/>
                  </a:moveTo>
                  <a:cubicBezTo>
                    <a:pt x="3226" y="0"/>
                    <a:pt x="3092" y="39"/>
                    <a:pt x="2977" y="39"/>
                  </a:cubicBezTo>
                  <a:cubicBezTo>
                    <a:pt x="2708" y="77"/>
                    <a:pt x="2420" y="192"/>
                    <a:pt x="2189" y="384"/>
                  </a:cubicBezTo>
                  <a:cubicBezTo>
                    <a:pt x="1709" y="749"/>
                    <a:pt x="1325" y="1287"/>
                    <a:pt x="1172" y="1882"/>
                  </a:cubicBezTo>
                  <a:cubicBezTo>
                    <a:pt x="1133" y="2074"/>
                    <a:pt x="1114" y="2286"/>
                    <a:pt x="1114" y="2478"/>
                  </a:cubicBezTo>
                  <a:cubicBezTo>
                    <a:pt x="1076" y="2458"/>
                    <a:pt x="1056" y="2439"/>
                    <a:pt x="1018" y="2401"/>
                  </a:cubicBezTo>
                  <a:cubicBezTo>
                    <a:pt x="960" y="2382"/>
                    <a:pt x="883" y="2362"/>
                    <a:pt x="845" y="2343"/>
                  </a:cubicBezTo>
                  <a:lnTo>
                    <a:pt x="634" y="2343"/>
                  </a:lnTo>
                  <a:cubicBezTo>
                    <a:pt x="576" y="2343"/>
                    <a:pt x="499" y="2382"/>
                    <a:pt x="442" y="2401"/>
                  </a:cubicBezTo>
                  <a:cubicBezTo>
                    <a:pt x="365" y="2458"/>
                    <a:pt x="307" y="2497"/>
                    <a:pt x="250" y="2574"/>
                  </a:cubicBezTo>
                  <a:cubicBezTo>
                    <a:pt x="96" y="2746"/>
                    <a:pt x="0" y="3015"/>
                    <a:pt x="0" y="3323"/>
                  </a:cubicBezTo>
                  <a:cubicBezTo>
                    <a:pt x="0" y="3438"/>
                    <a:pt x="19" y="3591"/>
                    <a:pt x="58" y="3726"/>
                  </a:cubicBezTo>
                  <a:cubicBezTo>
                    <a:pt x="77" y="3841"/>
                    <a:pt x="115" y="3975"/>
                    <a:pt x="154" y="4091"/>
                  </a:cubicBezTo>
                  <a:lnTo>
                    <a:pt x="154" y="4110"/>
                  </a:lnTo>
                  <a:lnTo>
                    <a:pt x="154" y="4129"/>
                  </a:lnTo>
                  <a:lnTo>
                    <a:pt x="6068" y="4129"/>
                  </a:lnTo>
                  <a:cubicBezTo>
                    <a:pt x="6164" y="3879"/>
                    <a:pt x="6222" y="3553"/>
                    <a:pt x="6222" y="3265"/>
                  </a:cubicBezTo>
                  <a:cubicBezTo>
                    <a:pt x="6222" y="2938"/>
                    <a:pt x="6107" y="2650"/>
                    <a:pt x="5915" y="2478"/>
                  </a:cubicBezTo>
                  <a:cubicBezTo>
                    <a:pt x="5819" y="2401"/>
                    <a:pt x="5723" y="2343"/>
                    <a:pt x="5588" y="2343"/>
                  </a:cubicBezTo>
                  <a:lnTo>
                    <a:pt x="5396" y="2343"/>
                  </a:lnTo>
                  <a:cubicBezTo>
                    <a:pt x="5339" y="2343"/>
                    <a:pt x="5281" y="2362"/>
                    <a:pt x="5243" y="2382"/>
                  </a:cubicBezTo>
                  <a:cubicBezTo>
                    <a:pt x="5166" y="2401"/>
                    <a:pt x="5089" y="2458"/>
                    <a:pt x="5051" y="2535"/>
                  </a:cubicBezTo>
                  <a:lnTo>
                    <a:pt x="5051" y="2170"/>
                  </a:lnTo>
                  <a:cubicBezTo>
                    <a:pt x="5012" y="1863"/>
                    <a:pt x="4993" y="1575"/>
                    <a:pt x="4897" y="1325"/>
                  </a:cubicBezTo>
                  <a:cubicBezTo>
                    <a:pt x="4859" y="1172"/>
                    <a:pt x="4801" y="1056"/>
                    <a:pt x="4763" y="941"/>
                  </a:cubicBezTo>
                  <a:cubicBezTo>
                    <a:pt x="4705" y="826"/>
                    <a:pt x="4609" y="692"/>
                    <a:pt x="4532" y="615"/>
                  </a:cubicBezTo>
                  <a:cubicBezTo>
                    <a:pt x="4379" y="384"/>
                    <a:pt x="4110" y="250"/>
                    <a:pt x="3822" y="154"/>
                  </a:cubicBezTo>
                  <a:cubicBezTo>
                    <a:pt x="3668" y="96"/>
                    <a:pt x="3534" y="77"/>
                    <a:pt x="3361" y="58"/>
                  </a:cubicBezTo>
                  <a:cubicBezTo>
                    <a:pt x="3380" y="0"/>
                    <a:pt x="3361" y="0"/>
                    <a:pt x="3322" y="0"/>
                  </a:cubicBezTo>
                  <a:close/>
                </a:path>
              </a:pathLst>
            </a:custGeom>
            <a:solidFill>
              <a:srgbClr val="7ABEAE"/>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nvGrpSpPr>
          <p:cNvPr id="126" name="Google Shape;126;p7"/>
          <p:cNvGrpSpPr/>
          <p:nvPr/>
        </p:nvGrpSpPr>
        <p:grpSpPr>
          <a:xfrm>
            <a:off x="10578370" y="2537183"/>
            <a:ext cx="872622" cy="1082331"/>
            <a:chOff x="7376250" y="1989890"/>
            <a:chExt cx="490228" cy="608811"/>
          </a:xfrm>
        </p:grpSpPr>
        <p:sp>
          <p:nvSpPr>
            <p:cNvPr id="127" name="Google Shape;127;p7"/>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8" name="Google Shape;128;p7"/>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9" name="Google Shape;129;p7"/>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sp>
        <p:nvSpPr>
          <p:cNvPr id="130" name="Google Shape;130;p7"/>
          <p:cNvSpPr/>
          <p:nvPr/>
        </p:nvSpPr>
        <p:spPr>
          <a:xfrm>
            <a:off x="-637006" y="827801"/>
            <a:ext cx="1909922" cy="944848"/>
          </a:xfrm>
          <a:custGeom>
            <a:avLst/>
            <a:gdLst/>
            <a:ahLst/>
            <a:cxnLst/>
            <a:rect l="l" t="t" r="r" b="b"/>
            <a:pathLst>
              <a:path w="12214" h="6050" extrusionOk="0">
                <a:moveTo>
                  <a:pt x="6318" y="1"/>
                </a:moveTo>
                <a:cubicBezTo>
                  <a:pt x="6068"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4" y="2708"/>
                  <a:pt x="2842" y="3265"/>
                </a:cubicBezTo>
                <a:cubicBezTo>
                  <a:pt x="2765" y="3515"/>
                  <a:pt x="2689" y="3784"/>
                  <a:pt x="2612" y="3995"/>
                </a:cubicBezTo>
                <a:cubicBezTo>
                  <a:pt x="2554" y="3745"/>
                  <a:pt x="2420" y="3553"/>
                  <a:pt x="2304" y="3361"/>
                </a:cubicBezTo>
                <a:cubicBezTo>
                  <a:pt x="2170" y="3131"/>
                  <a:pt x="1997" y="2996"/>
                  <a:pt x="1824" y="2900"/>
                </a:cubicBezTo>
                <a:cubicBezTo>
                  <a:pt x="1728" y="2843"/>
                  <a:pt x="1632" y="2804"/>
                  <a:pt x="1536" y="2785"/>
                </a:cubicBezTo>
                <a:cubicBezTo>
                  <a:pt x="1498" y="2785"/>
                  <a:pt x="1421" y="2747"/>
                  <a:pt x="1363" y="2747"/>
                </a:cubicBezTo>
                <a:cubicBezTo>
                  <a:pt x="1306" y="2747"/>
                  <a:pt x="1229" y="2747"/>
                  <a:pt x="1152" y="2785"/>
                </a:cubicBezTo>
                <a:cubicBezTo>
                  <a:pt x="1018" y="2804"/>
                  <a:pt x="883" y="2843"/>
                  <a:pt x="787" y="2900"/>
                </a:cubicBezTo>
                <a:cubicBezTo>
                  <a:pt x="691" y="2939"/>
                  <a:pt x="595" y="3016"/>
                  <a:pt x="480" y="3112"/>
                </a:cubicBezTo>
                <a:cubicBezTo>
                  <a:pt x="346" y="3265"/>
                  <a:pt x="211" y="3419"/>
                  <a:pt x="115" y="3669"/>
                </a:cubicBezTo>
                <a:cubicBezTo>
                  <a:pt x="58" y="3841"/>
                  <a:pt x="0" y="4053"/>
                  <a:pt x="0" y="4341"/>
                </a:cubicBezTo>
                <a:cubicBezTo>
                  <a:pt x="0" y="4533"/>
                  <a:pt x="0" y="4763"/>
                  <a:pt x="19" y="5051"/>
                </a:cubicBezTo>
                <a:cubicBezTo>
                  <a:pt x="58" y="5339"/>
                  <a:pt x="96" y="5608"/>
                  <a:pt x="154" y="5877"/>
                </a:cubicBezTo>
                <a:lnTo>
                  <a:pt x="154" y="5915"/>
                </a:lnTo>
                <a:lnTo>
                  <a:pt x="173" y="6050"/>
                </a:lnTo>
                <a:lnTo>
                  <a:pt x="11733" y="6050"/>
                </a:lnTo>
                <a:lnTo>
                  <a:pt x="11772" y="6011"/>
                </a:lnTo>
                <a:lnTo>
                  <a:pt x="11829" y="5915"/>
                </a:lnTo>
                <a:cubicBezTo>
                  <a:pt x="12098" y="5474"/>
                  <a:pt x="12214" y="5032"/>
                  <a:pt x="12175" y="4648"/>
                </a:cubicBezTo>
                <a:cubicBezTo>
                  <a:pt x="12117" y="4264"/>
                  <a:pt x="11964" y="3937"/>
                  <a:pt x="11676" y="3688"/>
                </a:cubicBezTo>
                <a:cubicBezTo>
                  <a:pt x="11388" y="3457"/>
                  <a:pt x="11023" y="3323"/>
                  <a:pt x="10620" y="3323"/>
                </a:cubicBezTo>
                <a:lnTo>
                  <a:pt x="10562" y="3323"/>
                </a:lnTo>
                <a:cubicBezTo>
                  <a:pt x="10178" y="3323"/>
                  <a:pt x="9775" y="3457"/>
                  <a:pt x="9391" y="3688"/>
                </a:cubicBezTo>
                <a:cubicBezTo>
                  <a:pt x="9237" y="3784"/>
                  <a:pt x="9103" y="3880"/>
                  <a:pt x="8987" y="3995"/>
                </a:cubicBezTo>
                <a:cubicBezTo>
                  <a:pt x="9007" y="3803"/>
                  <a:pt x="9007" y="3572"/>
                  <a:pt x="8987" y="3304"/>
                </a:cubicBezTo>
                <a:cubicBezTo>
                  <a:pt x="8949" y="2824"/>
                  <a:pt x="8853" y="2363"/>
                  <a:pt x="8718" y="1959"/>
                </a:cubicBezTo>
                <a:cubicBezTo>
                  <a:pt x="8546" y="1498"/>
                  <a:pt x="8334" y="1114"/>
                  <a:pt x="8066" y="807"/>
                </a:cubicBezTo>
                <a:cubicBezTo>
                  <a:pt x="7777" y="481"/>
                  <a:pt x="7413" y="231"/>
                  <a:pt x="7009" y="116"/>
                </a:cubicBezTo>
                <a:cubicBezTo>
                  <a:pt x="6798" y="20"/>
                  <a:pt x="6587" y="1"/>
                  <a:pt x="6318" y="1"/>
                </a:cubicBezTo>
                <a:close/>
              </a:path>
            </a:pathLst>
          </a:custGeom>
          <a:solidFill>
            <a:srgbClr val="FFFFFF">
              <a:alpha val="34640"/>
            </a:srgbClr>
          </a:solidFill>
          <a:ln>
            <a:noFill/>
          </a:ln>
        </p:spPr>
        <p:txBody>
          <a:bodyPr spcFirstLastPara="1" wrap="square" lIns="162533" tIns="162533" rIns="162533" bIns="162533"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nvGrpSpPr>
          <p:cNvPr id="131" name="Google Shape;131;p7"/>
          <p:cNvGrpSpPr/>
          <p:nvPr/>
        </p:nvGrpSpPr>
        <p:grpSpPr>
          <a:xfrm>
            <a:off x="1475807" y="-522794"/>
            <a:ext cx="872622" cy="1082331"/>
            <a:chOff x="7376250" y="1989890"/>
            <a:chExt cx="490228" cy="608811"/>
          </a:xfrm>
        </p:grpSpPr>
        <p:sp>
          <p:nvSpPr>
            <p:cNvPr id="132" name="Google Shape;132;p7"/>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33" name="Google Shape;133;p7"/>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34" name="Google Shape;134;p7"/>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sp>
        <p:nvSpPr>
          <p:cNvPr id="135" name="Google Shape;135;p7"/>
          <p:cNvSpPr/>
          <p:nvPr/>
        </p:nvSpPr>
        <p:spPr>
          <a:xfrm>
            <a:off x="13524705" y="7970491"/>
            <a:ext cx="2958028" cy="884887"/>
          </a:xfrm>
          <a:custGeom>
            <a:avLst/>
            <a:gdLst/>
            <a:ahLst/>
            <a:cxnLst/>
            <a:rect l="l" t="t" r="r" b="b"/>
            <a:pathLst>
              <a:path w="9949" h="2980" extrusionOk="0">
                <a:moveTo>
                  <a:pt x="4455" y="0"/>
                </a:moveTo>
                <a:cubicBezTo>
                  <a:pt x="4401" y="0"/>
                  <a:pt x="4360" y="3"/>
                  <a:pt x="4322" y="3"/>
                </a:cubicBezTo>
                <a:cubicBezTo>
                  <a:pt x="4168" y="22"/>
                  <a:pt x="4034" y="80"/>
                  <a:pt x="3880" y="118"/>
                </a:cubicBezTo>
                <a:cubicBezTo>
                  <a:pt x="3438" y="291"/>
                  <a:pt x="3016" y="579"/>
                  <a:pt x="2670" y="906"/>
                </a:cubicBezTo>
                <a:cubicBezTo>
                  <a:pt x="2478" y="1098"/>
                  <a:pt x="2286" y="1328"/>
                  <a:pt x="2132" y="1540"/>
                </a:cubicBezTo>
                <a:lnTo>
                  <a:pt x="1921" y="1904"/>
                </a:lnTo>
                <a:cubicBezTo>
                  <a:pt x="1902" y="1962"/>
                  <a:pt x="1844" y="2020"/>
                  <a:pt x="1825" y="2096"/>
                </a:cubicBezTo>
                <a:cubicBezTo>
                  <a:pt x="1710" y="1866"/>
                  <a:pt x="1556" y="1712"/>
                  <a:pt x="1345" y="1578"/>
                </a:cubicBezTo>
                <a:cubicBezTo>
                  <a:pt x="1239" y="1515"/>
                  <a:pt x="1122" y="1486"/>
                  <a:pt x="999" y="1486"/>
                </a:cubicBezTo>
                <a:cubicBezTo>
                  <a:pt x="899" y="1486"/>
                  <a:pt x="796" y="1505"/>
                  <a:pt x="692" y="1540"/>
                </a:cubicBezTo>
                <a:cubicBezTo>
                  <a:pt x="481" y="1616"/>
                  <a:pt x="289" y="1808"/>
                  <a:pt x="193" y="2000"/>
                </a:cubicBezTo>
                <a:cubicBezTo>
                  <a:pt x="39" y="2250"/>
                  <a:pt x="1" y="2596"/>
                  <a:pt x="39" y="2903"/>
                </a:cubicBezTo>
                <a:cubicBezTo>
                  <a:pt x="39" y="2961"/>
                  <a:pt x="78" y="2980"/>
                  <a:pt x="116" y="2980"/>
                </a:cubicBezTo>
                <a:cubicBezTo>
                  <a:pt x="154" y="2980"/>
                  <a:pt x="193" y="2961"/>
                  <a:pt x="193" y="2903"/>
                </a:cubicBezTo>
                <a:cubicBezTo>
                  <a:pt x="174" y="2769"/>
                  <a:pt x="174" y="2634"/>
                  <a:pt x="193" y="2500"/>
                </a:cubicBezTo>
                <a:lnTo>
                  <a:pt x="193" y="2519"/>
                </a:lnTo>
                <a:cubicBezTo>
                  <a:pt x="212" y="2404"/>
                  <a:pt x="231" y="2288"/>
                  <a:pt x="289" y="2192"/>
                </a:cubicBezTo>
                <a:lnTo>
                  <a:pt x="289" y="2212"/>
                </a:lnTo>
                <a:cubicBezTo>
                  <a:pt x="327" y="2116"/>
                  <a:pt x="366" y="2039"/>
                  <a:pt x="442" y="1962"/>
                </a:cubicBezTo>
                <a:lnTo>
                  <a:pt x="577" y="1828"/>
                </a:lnTo>
                <a:cubicBezTo>
                  <a:pt x="634" y="1770"/>
                  <a:pt x="673" y="1751"/>
                  <a:pt x="750" y="1732"/>
                </a:cubicBezTo>
                <a:cubicBezTo>
                  <a:pt x="788" y="1712"/>
                  <a:pt x="846" y="1712"/>
                  <a:pt x="923" y="1674"/>
                </a:cubicBezTo>
                <a:lnTo>
                  <a:pt x="1076" y="1674"/>
                </a:lnTo>
                <a:cubicBezTo>
                  <a:pt x="1134" y="1674"/>
                  <a:pt x="1191" y="1712"/>
                  <a:pt x="1249" y="1732"/>
                </a:cubicBezTo>
                <a:cubicBezTo>
                  <a:pt x="1287" y="1751"/>
                  <a:pt x="1345" y="1770"/>
                  <a:pt x="1403" y="1828"/>
                </a:cubicBezTo>
                <a:cubicBezTo>
                  <a:pt x="1460" y="1866"/>
                  <a:pt x="1537" y="1943"/>
                  <a:pt x="1595" y="2020"/>
                </a:cubicBezTo>
                <a:cubicBezTo>
                  <a:pt x="1652" y="2135"/>
                  <a:pt x="1729" y="2231"/>
                  <a:pt x="1787" y="2384"/>
                </a:cubicBezTo>
                <a:lnTo>
                  <a:pt x="1787" y="2404"/>
                </a:lnTo>
                <a:cubicBezTo>
                  <a:pt x="1806" y="2423"/>
                  <a:pt x="1806" y="2442"/>
                  <a:pt x="1844" y="2481"/>
                </a:cubicBezTo>
                <a:cubicBezTo>
                  <a:pt x="1902" y="2481"/>
                  <a:pt x="1940" y="2481"/>
                  <a:pt x="1979" y="2423"/>
                </a:cubicBezTo>
                <a:cubicBezTo>
                  <a:pt x="2036" y="2288"/>
                  <a:pt x="2113" y="2154"/>
                  <a:pt x="2190" y="2020"/>
                </a:cubicBezTo>
                <a:cubicBezTo>
                  <a:pt x="2267" y="1904"/>
                  <a:pt x="2324" y="1770"/>
                  <a:pt x="2420" y="1655"/>
                </a:cubicBezTo>
                <a:cubicBezTo>
                  <a:pt x="2612" y="1386"/>
                  <a:pt x="2862" y="1155"/>
                  <a:pt x="3112" y="963"/>
                </a:cubicBezTo>
                <a:cubicBezTo>
                  <a:pt x="3112" y="963"/>
                  <a:pt x="3150" y="963"/>
                  <a:pt x="3150" y="944"/>
                </a:cubicBezTo>
                <a:cubicBezTo>
                  <a:pt x="3381" y="771"/>
                  <a:pt x="3630" y="599"/>
                  <a:pt x="3899" y="503"/>
                </a:cubicBezTo>
                <a:cubicBezTo>
                  <a:pt x="4091" y="426"/>
                  <a:pt x="4283" y="368"/>
                  <a:pt x="4475" y="330"/>
                </a:cubicBezTo>
                <a:cubicBezTo>
                  <a:pt x="4533" y="320"/>
                  <a:pt x="4586" y="315"/>
                  <a:pt x="4638" y="315"/>
                </a:cubicBezTo>
                <a:cubicBezTo>
                  <a:pt x="4691" y="315"/>
                  <a:pt x="4744" y="320"/>
                  <a:pt x="4802" y="330"/>
                </a:cubicBezTo>
                <a:cubicBezTo>
                  <a:pt x="4878" y="330"/>
                  <a:pt x="4955" y="368"/>
                  <a:pt x="5013" y="387"/>
                </a:cubicBezTo>
                <a:cubicBezTo>
                  <a:pt x="5070" y="407"/>
                  <a:pt x="5090" y="426"/>
                  <a:pt x="5128" y="464"/>
                </a:cubicBezTo>
                <a:cubicBezTo>
                  <a:pt x="5167" y="483"/>
                  <a:pt x="5205" y="503"/>
                  <a:pt x="5224" y="560"/>
                </a:cubicBezTo>
                <a:cubicBezTo>
                  <a:pt x="5263" y="599"/>
                  <a:pt x="5282" y="656"/>
                  <a:pt x="5301" y="675"/>
                </a:cubicBezTo>
                <a:cubicBezTo>
                  <a:pt x="5320" y="752"/>
                  <a:pt x="5359" y="810"/>
                  <a:pt x="5359" y="887"/>
                </a:cubicBezTo>
                <a:cubicBezTo>
                  <a:pt x="5378" y="1040"/>
                  <a:pt x="5359" y="1175"/>
                  <a:pt x="5359" y="1328"/>
                </a:cubicBezTo>
                <a:cubicBezTo>
                  <a:pt x="5301" y="1616"/>
                  <a:pt x="5205" y="1904"/>
                  <a:pt x="5090" y="2192"/>
                </a:cubicBezTo>
                <a:cubicBezTo>
                  <a:pt x="5070" y="2250"/>
                  <a:pt x="5013" y="2327"/>
                  <a:pt x="4994" y="2404"/>
                </a:cubicBezTo>
                <a:cubicBezTo>
                  <a:pt x="4974" y="2423"/>
                  <a:pt x="4974" y="2481"/>
                  <a:pt x="4974" y="2500"/>
                </a:cubicBezTo>
                <a:cubicBezTo>
                  <a:pt x="4974" y="2538"/>
                  <a:pt x="4994" y="2615"/>
                  <a:pt x="5032" y="2634"/>
                </a:cubicBezTo>
                <a:cubicBezTo>
                  <a:pt x="5077" y="2679"/>
                  <a:pt x="5129" y="2698"/>
                  <a:pt x="5183" y="2698"/>
                </a:cubicBezTo>
                <a:cubicBezTo>
                  <a:pt x="5221" y="2698"/>
                  <a:pt x="5261" y="2688"/>
                  <a:pt x="5301" y="2673"/>
                </a:cubicBezTo>
                <a:cubicBezTo>
                  <a:pt x="5474" y="2577"/>
                  <a:pt x="5608" y="2500"/>
                  <a:pt x="5781" y="2423"/>
                </a:cubicBezTo>
                <a:cubicBezTo>
                  <a:pt x="5877" y="2384"/>
                  <a:pt x="5954" y="2346"/>
                  <a:pt x="6050" y="2308"/>
                </a:cubicBezTo>
                <a:lnTo>
                  <a:pt x="6069" y="2308"/>
                </a:lnTo>
                <a:cubicBezTo>
                  <a:pt x="6069" y="2308"/>
                  <a:pt x="6107" y="2308"/>
                  <a:pt x="6107" y="2288"/>
                </a:cubicBezTo>
                <a:cubicBezTo>
                  <a:pt x="6530" y="2096"/>
                  <a:pt x="6991" y="1962"/>
                  <a:pt x="7471" y="1904"/>
                </a:cubicBezTo>
                <a:cubicBezTo>
                  <a:pt x="7586" y="1885"/>
                  <a:pt x="7706" y="1876"/>
                  <a:pt x="7826" y="1876"/>
                </a:cubicBezTo>
                <a:cubicBezTo>
                  <a:pt x="7946" y="1876"/>
                  <a:pt x="8066" y="1885"/>
                  <a:pt x="8181" y="1904"/>
                </a:cubicBezTo>
                <a:cubicBezTo>
                  <a:pt x="8354" y="1924"/>
                  <a:pt x="8527" y="1962"/>
                  <a:pt x="8700" y="2020"/>
                </a:cubicBezTo>
                <a:cubicBezTo>
                  <a:pt x="8815" y="2058"/>
                  <a:pt x="8930" y="2135"/>
                  <a:pt x="9046" y="2231"/>
                </a:cubicBezTo>
                <a:cubicBezTo>
                  <a:pt x="9142" y="2327"/>
                  <a:pt x="9238" y="2404"/>
                  <a:pt x="9334" y="2519"/>
                </a:cubicBezTo>
                <a:cubicBezTo>
                  <a:pt x="9372" y="2577"/>
                  <a:pt x="9391" y="2596"/>
                  <a:pt x="9411" y="2634"/>
                </a:cubicBezTo>
                <a:cubicBezTo>
                  <a:pt x="9468" y="2692"/>
                  <a:pt x="9507" y="2730"/>
                  <a:pt x="9583" y="2769"/>
                </a:cubicBezTo>
                <a:cubicBezTo>
                  <a:pt x="9604" y="2774"/>
                  <a:pt x="9623" y="2776"/>
                  <a:pt x="9642" y="2776"/>
                </a:cubicBezTo>
                <a:cubicBezTo>
                  <a:pt x="9692" y="2776"/>
                  <a:pt x="9738" y="2758"/>
                  <a:pt x="9795" y="2730"/>
                </a:cubicBezTo>
                <a:cubicBezTo>
                  <a:pt x="9833" y="2711"/>
                  <a:pt x="9891" y="2634"/>
                  <a:pt x="9910" y="2577"/>
                </a:cubicBezTo>
                <a:cubicBezTo>
                  <a:pt x="9948" y="2500"/>
                  <a:pt x="9948" y="2423"/>
                  <a:pt x="9891" y="2346"/>
                </a:cubicBezTo>
                <a:cubicBezTo>
                  <a:pt x="9737" y="2154"/>
                  <a:pt x="9603" y="2000"/>
                  <a:pt x="9430" y="1847"/>
                </a:cubicBezTo>
                <a:cubicBezTo>
                  <a:pt x="9334" y="1770"/>
                  <a:pt x="9276" y="1732"/>
                  <a:pt x="9161" y="1655"/>
                </a:cubicBezTo>
                <a:cubicBezTo>
                  <a:pt x="9084" y="1616"/>
                  <a:pt x="8950" y="1559"/>
                  <a:pt x="8854" y="1520"/>
                </a:cubicBezTo>
                <a:cubicBezTo>
                  <a:pt x="8662" y="1444"/>
                  <a:pt x="8450" y="1386"/>
                  <a:pt x="8239" y="1367"/>
                </a:cubicBezTo>
                <a:cubicBezTo>
                  <a:pt x="8124" y="1357"/>
                  <a:pt x="8013" y="1352"/>
                  <a:pt x="7905" y="1352"/>
                </a:cubicBezTo>
                <a:cubicBezTo>
                  <a:pt x="7797" y="1352"/>
                  <a:pt x="7692" y="1357"/>
                  <a:pt x="7586" y="1367"/>
                </a:cubicBezTo>
                <a:cubicBezTo>
                  <a:pt x="7144" y="1424"/>
                  <a:pt x="6722" y="1540"/>
                  <a:pt x="6280" y="1712"/>
                </a:cubicBezTo>
                <a:cubicBezTo>
                  <a:pt x="6069" y="1770"/>
                  <a:pt x="5877" y="1866"/>
                  <a:pt x="5685" y="1962"/>
                </a:cubicBezTo>
                <a:cubicBezTo>
                  <a:pt x="5685" y="1962"/>
                  <a:pt x="5680" y="1962"/>
                  <a:pt x="5675" y="1967"/>
                </a:cubicBezTo>
                <a:lnTo>
                  <a:pt x="5675" y="1967"/>
                </a:lnTo>
                <a:cubicBezTo>
                  <a:pt x="5747" y="1709"/>
                  <a:pt x="5802" y="1452"/>
                  <a:pt x="5839" y="1194"/>
                </a:cubicBezTo>
                <a:cubicBezTo>
                  <a:pt x="5839" y="1040"/>
                  <a:pt x="5839" y="867"/>
                  <a:pt x="5781" y="714"/>
                </a:cubicBezTo>
                <a:cubicBezTo>
                  <a:pt x="5762" y="656"/>
                  <a:pt x="5743" y="579"/>
                  <a:pt x="5704" y="522"/>
                </a:cubicBezTo>
                <a:cubicBezTo>
                  <a:pt x="5685" y="464"/>
                  <a:pt x="5647" y="407"/>
                  <a:pt x="5589" y="368"/>
                </a:cubicBezTo>
                <a:cubicBezTo>
                  <a:pt x="5512" y="272"/>
                  <a:pt x="5416" y="195"/>
                  <a:pt x="5301" y="138"/>
                </a:cubicBezTo>
                <a:cubicBezTo>
                  <a:pt x="5186" y="80"/>
                  <a:pt x="5032" y="42"/>
                  <a:pt x="4917" y="42"/>
                </a:cubicBezTo>
                <a:lnTo>
                  <a:pt x="4802" y="42"/>
                </a:lnTo>
                <a:cubicBezTo>
                  <a:pt x="4640" y="7"/>
                  <a:pt x="4534" y="0"/>
                  <a:pt x="4455" y="0"/>
                </a:cubicBezTo>
                <a:close/>
              </a:path>
            </a:pathLst>
          </a:custGeom>
          <a:solidFill>
            <a:schemeClr val="lt1"/>
          </a:solidFill>
          <a:ln>
            <a:noFill/>
          </a:ln>
        </p:spPr>
        <p:txBody>
          <a:bodyPr spcFirstLastPara="1" wrap="square" lIns="162533" tIns="162533" rIns="162533" bIns="162533"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36" name="Google Shape;136;p7"/>
          <p:cNvSpPr txBox="1">
            <a:spLocks noGrp="1"/>
          </p:cNvSpPr>
          <p:nvPr>
            <p:ph type="title"/>
          </p:nvPr>
        </p:nvSpPr>
        <p:spPr>
          <a:xfrm>
            <a:off x="1281625" y="959104"/>
            <a:ext cx="13713388" cy="1018133"/>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7" name="Google Shape;137;p7"/>
          <p:cNvSpPr txBox="1">
            <a:spLocks noGrp="1"/>
          </p:cNvSpPr>
          <p:nvPr>
            <p:ph type="body" idx="1"/>
          </p:nvPr>
        </p:nvSpPr>
        <p:spPr>
          <a:xfrm>
            <a:off x="1281625" y="2718223"/>
            <a:ext cx="8325757" cy="4949333"/>
          </a:xfrm>
          <a:prstGeom prst="rect">
            <a:avLst/>
          </a:prstGeom>
        </p:spPr>
        <p:txBody>
          <a:bodyPr spcFirstLastPara="1" wrap="square" lIns="91425" tIns="91425" rIns="91425" bIns="91425" anchor="t" anchorCtr="0">
            <a:noAutofit/>
          </a:bodyPr>
          <a:lstStyle>
            <a:lvl1pPr marL="812760" lvl="0" indent="-519263" rtl="0">
              <a:lnSpc>
                <a:spcPct val="100000"/>
              </a:lnSpc>
              <a:spcBef>
                <a:spcPts val="0"/>
              </a:spcBef>
              <a:spcAft>
                <a:spcPts val="0"/>
              </a:spcAft>
              <a:buClr>
                <a:srgbClr val="595959"/>
              </a:buClr>
              <a:buSzPts val="1000"/>
              <a:buFont typeface="Anaheim"/>
              <a:buChar char="●"/>
              <a:defRPr sz="2844">
                <a:solidFill>
                  <a:schemeClr val="dk1"/>
                </a:solidFill>
              </a:defRPr>
            </a:lvl1pPr>
            <a:lvl2pPr marL="1625519" lvl="1" indent="-564417" rtl="0">
              <a:lnSpc>
                <a:spcPct val="115000"/>
              </a:lnSpc>
              <a:spcBef>
                <a:spcPts val="0"/>
              </a:spcBef>
              <a:spcAft>
                <a:spcPts val="0"/>
              </a:spcAft>
              <a:buClr>
                <a:srgbClr val="595959"/>
              </a:buClr>
              <a:buSzPts val="1400"/>
              <a:buFont typeface="Anaheim"/>
              <a:buChar char="○"/>
              <a:defRPr>
                <a:solidFill>
                  <a:schemeClr val="dk1"/>
                </a:solidFill>
              </a:defRPr>
            </a:lvl2pPr>
            <a:lvl3pPr marL="2438278" lvl="2" indent="-564417" rtl="0">
              <a:lnSpc>
                <a:spcPct val="115000"/>
              </a:lnSpc>
              <a:spcBef>
                <a:spcPts val="0"/>
              </a:spcBef>
              <a:spcAft>
                <a:spcPts val="0"/>
              </a:spcAft>
              <a:buClr>
                <a:srgbClr val="595959"/>
              </a:buClr>
              <a:buSzPts val="1400"/>
              <a:buFont typeface="Anaheim"/>
              <a:buChar char="■"/>
              <a:defRPr>
                <a:solidFill>
                  <a:schemeClr val="dk1"/>
                </a:solidFill>
              </a:defRPr>
            </a:lvl3pPr>
            <a:lvl4pPr marL="3251037" lvl="3" indent="-564417" rtl="0">
              <a:lnSpc>
                <a:spcPct val="115000"/>
              </a:lnSpc>
              <a:spcBef>
                <a:spcPts val="0"/>
              </a:spcBef>
              <a:spcAft>
                <a:spcPts val="0"/>
              </a:spcAft>
              <a:buClr>
                <a:srgbClr val="595959"/>
              </a:buClr>
              <a:buSzPts val="1400"/>
              <a:buFont typeface="Anaheim"/>
              <a:buChar char="●"/>
              <a:defRPr>
                <a:solidFill>
                  <a:schemeClr val="dk1"/>
                </a:solidFill>
              </a:defRPr>
            </a:lvl4pPr>
            <a:lvl5pPr marL="4063797" lvl="4" indent="-564417" rtl="0">
              <a:lnSpc>
                <a:spcPct val="115000"/>
              </a:lnSpc>
              <a:spcBef>
                <a:spcPts val="0"/>
              </a:spcBef>
              <a:spcAft>
                <a:spcPts val="0"/>
              </a:spcAft>
              <a:buClr>
                <a:srgbClr val="595959"/>
              </a:buClr>
              <a:buSzPts val="1400"/>
              <a:buFont typeface="Anaheim"/>
              <a:buChar char="○"/>
              <a:defRPr>
                <a:solidFill>
                  <a:schemeClr val="dk1"/>
                </a:solidFill>
              </a:defRPr>
            </a:lvl5pPr>
            <a:lvl6pPr marL="4876557" lvl="5" indent="-564417" rtl="0">
              <a:lnSpc>
                <a:spcPct val="115000"/>
              </a:lnSpc>
              <a:spcBef>
                <a:spcPts val="0"/>
              </a:spcBef>
              <a:spcAft>
                <a:spcPts val="0"/>
              </a:spcAft>
              <a:buClr>
                <a:srgbClr val="595959"/>
              </a:buClr>
              <a:buSzPts val="1400"/>
              <a:buFont typeface="Anaheim"/>
              <a:buChar char="■"/>
              <a:defRPr>
                <a:solidFill>
                  <a:schemeClr val="dk1"/>
                </a:solidFill>
              </a:defRPr>
            </a:lvl6pPr>
            <a:lvl7pPr marL="5689315" lvl="6" indent="-564417" rtl="0">
              <a:lnSpc>
                <a:spcPct val="115000"/>
              </a:lnSpc>
              <a:spcBef>
                <a:spcPts val="0"/>
              </a:spcBef>
              <a:spcAft>
                <a:spcPts val="0"/>
              </a:spcAft>
              <a:buClr>
                <a:srgbClr val="595959"/>
              </a:buClr>
              <a:buSzPts val="1400"/>
              <a:buFont typeface="Anaheim"/>
              <a:buChar char="●"/>
              <a:defRPr>
                <a:solidFill>
                  <a:schemeClr val="dk1"/>
                </a:solidFill>
              </a:defRPr>
            </a:lvl7pPr>
            <a:lvl8pPr marL="6502075" lvl="7" indent="-564417" rtl="0">
              <a:lnSpc>
                <a:spcPct val="115000"/>
              </a:lnSpc>
              <a:spcBef>
                <a:spcPts val="0"/>
              </a:spcBef>
              <a:spcAft>
                <a:spcPts val="0"/>
              </a:spcAft>
              <a:buClr>
                <a:srgbClr val="595959"/>
              </a:buClr>
              <a:buSzPts val="1400"/>
              <a:buFont typeface="Anaheim"/>
              <a:buChar char="○"/>
              <a:defRPr>
                <a:solidFill>
                  <a:schemeClr val="dk1"/>
                </a:solidFill>
              </a:defRPr>
            </a:lvl8pPr>
            <a:lvl9pPr marL="7314834" lvl="8" indent="-564417" rtl="0">
              <a:lnSpc>
                <a:spcPct val="115000"/>
              </a:lnSpc>
              <a:spcBef>
                <a:spcPts val="0"/>
              </a:spcBef>
              <a:spcAft>
                <a:spcPts val="0"/>
              </a:spcAft>
              <a:buClr>
                <a:srgbClr val="595959"/>
              </a:buClr>
              <a:buSzPts val="1400"/>
              <a:buFont typeface="Anaheim"/>
              <a:buChar char="■"/>
              <a:defRPr>
                <a:solidFill>
                  <a:schemeClr val="dk1"/>
                </a:solidFill>
              </a:defRPr>
            </a:lvl9pPr>
          </a:lstStyle>
          <a:p>
            <a:endParaRPr/>
          </a:p>
        </p:txBody>
      </p:sp>
    </p:spTree>
    <p:extLst>
      <p:ext uri="{BB962C8B-B14F-4D97-AF65-F5344CB8AC3E}">
        <p14:creationId xmlns:p14="http://schemas.microsoft.com/office/powerpoint/2010/main" val="423600774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388"/>
        <p:cNvGrpSpPr/>
        <p:nvPr/>
      </p:nvGrpSpPr>
      <p:grpSpPr>
        <a:xfrm>
          <a:off x="0" y="0"/>
          <a:ext cx="0" cy="0"/>
          <a:chOff x="0" y="0"/>
          <a:chExt cx="0" cy="0"/>
        </a:xfrm>
      </p:grpSpPr>
      <p:sp>
        <p:nvSpPr>
          <p:cNvPr id="389" name="Google Shape;389;p24"/>
          <p:cNvSpPr/>
          <p:nvPr/>
        </p:nvSpPr>
        <p:spPr>
          <a:xfrm>
            <a:off x="-5868759" y="2272863"/>
            <a:ext cx="24609482" cy="8298555"/>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62533" tIns="162533" rIns="162533" bIns="162533"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90" name="Google Shape;390;p24"/>
          <p:cNvSpPr/>
          <p:nvPr/>
        </p:nvSpPr>
        <p:spPr>
          <a:xfrm flipH="1">
            <a:off x="-2677811" y="5752356"/>
            <a:ext cx="20871858" cy="6252864"/>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62533" tIns="162533" rIns="162533" bIns="162533"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nvGrpSpPr>
          <p:cNvPr id="391" name="Google Shape;391;p24"/>
          <p:cNvGrpSpPr/>
          <p:nvPr/>
        </p:nvGrpSpPr>
        <p:grpSpPr>
          <a:xfrm>
            <a:off x="13651997" y="536533"/>
            <a:ext cx="872641" cy="632719"/>
            <a:chOff x="8787625" y="134475"/>
            <a:chExt cx="838586" cy="608799"/>
          </a:xfrm>
        </p:grpSpPr>
        <p:sp>
          <p:nvSpPr>
            <p:cNvPr id="392" name="Google Shape;392;p24"/>
            <p:cNvSpPr/>
            <p:nvPr/>
          </p:nvSpPr>
          <p:spPr>
            <a:xfrm>
              <a:off x="8787625" y="134475"/>
              <a:ext cx="838586" cy="608799"/>
            </a:xfrm>
            <a:custGeom>
              <a:avLst/>
              <a:gdLst/>
              <a:ahLst/>
              <a:cxnLst/>
              <a:rect l="l" t="t" r="r" b="b"/>
              <a:pathLst>
                <a:path w="7682" h="5577" extrusionOk="0">
                  <a:moveTo>
                    <a:pt x="4010" y="0"/>
                  </a:moveTo>
                  <a:cubicBezTo>
                    <a:pt x="3863" y="0"/>
                    <a:pt x="3708" y="18"/>
                    <a:pt x="3553" y="46"/>
                  </a:cubicBezTo>
                  <a:cubicBezTo>
                    <a:pt x="3188" y="123"/>
                    <a:pt x="2804" y="296"/>
                    <a:pt x="2459" y="526"/>
                  </a:cubicBezTo>
                  <a:cubicBezTo>
                    <a:pt x="1863" y="968"/>
                    <a:pt x="1402" y="1621"/>
                    <a:pt x="1191" y="2331"/>
                  </a:cubicBezTo>
                  <a:cubicBezTo>
                    <a:pt x="1057" y="2351"/>
                    <a:pt x="903" y="2427"/>
                    <a:pt x="769" y="2504"/>
                  </a:cubicBezTo>
                  <a:cubicBezTo>
                    <a:pt x="634" y="2581"/>
                    <a:pt x="519" y="2677"/>
                    <a:pt x="404" y="2811"/>
                  </a:cubicBezTo>
                  <a:cubicBezTo>
                    <a:pt x="135" y="3119"/>
                    <a:pt x="1" y="3541"/>
                    <a:pt x="1" y="4041"/>
                  </a:cubicBezTo>
                  <a:cubicBezTo>
                    <a:pt x="1" y="4213"/>
                    <a:pt x="20" y="4405"/>
                    <a:pt x="58" y="4597"/>
                  </a:cubicBezTo>
                  <a:cubicBezTo>
                    <a:pt x="97" y="4732"/>
                    <a:pt x="135" y="4847"/>
                    <a:pt x="193" y="5001"/>
                  </a:cubicBezTo>
                  <a:cubicBezTo>
                    <a:pt x="250" y="5327"/>
                    <a:pt x="538" y="5577"/>
                    <a:pt x="884" y="5577"/>
                  </a:cubicBezTo>
                  <a:lnTo>
                    <a:pt x="6818" y="5577"/>
                  </a:lnTo>
                  <a:cubicBezTo>
                    <a:pt x="7106" y="5577"/>
                    <a:pt x="7394" y="5385"/>
                    <a:pt x="7490" y="5116"/>
                  </a:cubicBezTo>
                  <a:cubicBezTo>
                    <a:pt x="7624" y="4751"/>
                    <a:pt x="7682" y="4367"/>
                    <a:pt x="7682" y="3983"/>
                  </a:cubicBezTo>
                  <a:cubicBezTo>
                    <a:pt x="7682" y="3445"/>
                    <a:pt x="7490" y="2984"/>
                    <a:pt x="7144" y="2677"/>
                  </a:cubicBezTo>
                  <a:cubicBezTo>
                    <a:pt x="6952" y="2504"/>
                    <a:pt x="6722" y="2389"/>
                    <a:pt x="6472" y="2331"/>
                  </a:cubicBezTo>
                  <a:cubicBezTo>
                    <a:pt x="6453" y="2139"/>
                    <a:pt x="6395" y="1967"/>
                    <a:pt x="6357" y="1813"/>
                  </a:cubicBezTo>
                  <a:cubicBezTo>
                    <a:pt x="6299" y="1640"/>
                    <a:pt x="6242" y="1467"/>
                    <a:pt x="6165" y="1294"/>
                  </a:cubicBezTo>
                  <a:cubicBezTo>
                    <a:pt x="6088" y="1141"/>
                    <a:pt x="5973" y="968"/>
                    <a:pt x="5858" y="814"/>
                  </a:cubicBezTo>
                  <a:cubicBezTo>
                    <a:pt x="5589" y="507"/>
                    <a:pt x="5224" y="277"/>
                    <a:pt x="4821" y="123"/>
                  </a:cubicBezTo>
                  <a:cubicBezTo>
                    <a:pt x="4629" y="46"/>
                    <a:pt x="4417" y="8"/>
                    <a:pt x="4168" y="8"/>
                  </a:cubicBezTo>
                  <a:cubicBezTo>
                    <a:pt x="4116" y="3"/>
                    <a:pt x="4063" y="0"/>
                    <a:pt x="4010"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93" name="Google Shape;393;p24"/>
            <p:cNvSpPr/>
            <p:nvPr/>
          </p:nvSpPr>
          <p:spPr>
            <a:xfrm>
              <a:off x="8865240" y="212854"/>
              <a:ext cx="679318" cy="450841"/>
            </a:xfrm>
            <a:custGeom>
              <a:avLst/>
              <a:gdLst/>
              <a:ahLst/>
              <a:cxnLst/>
              <a:rect l="l" t="t" r="r" b="b"/>
              <a:pathLst>
                <a:path w="6223" h="4130" extrusionOk="0">
                  <a:moveTo>
                    <a:pt x="3322" y="0"/>
                  </a:moveTo>
                  <a:cubicBezTo>
                    <a:pt x="3226" y="0"/>
                    <a:pt x="3092" y="39"/>
                    <a:pt x="2977" y="39"/>
                  </a:cubicBezTo>
                  <a:cubicBezTo>
                    <a:pt x="2708" y="77"/>
                    <a:pt x="2420" y="192"/>
                    <a:pt x="2189" y="384"/>
                  </a:cubicBezTo>
                  <a:cubicBezTo>
                    <a:pt x="1709" y="749"/>
                    <a:pt x="1325" y="1287"/>
                    <a:pt x="1172" y="1882"/>
                  </a:cubicBezTo>
                  <a:cubicBezTo>
                    <a:pt x="1133" y="2074"/>
                    <a:pt x="1114" y="2286"/>
                    <a:pt x="1114" y="2478"/>
                  </a:cubicBezTo>
                  <a:cubicBezTo>
                    <a:pt x="1076" y="2458"/>
                    <a:pt x="1056" y="2439"/>
                    <a:pt x="1018" y="2401"/>
                  </a:cubicBezTo>
                  <a:cubicBezTo>
                    <a:pt x="960" y="2382"/>
                    <a:pt x="883" y="2362"/>
                    <a:pt x="845" y="2343"/>
                  </a:cubicBezTo>
                  <a:lnTo>
                    <a:pt x="634" y="2343"/>
                  </a:lnTo>
                  <a:cubicBezTo>
                    <a:pt x="576" y="2343"/>
                    <a:pt x="499" y="2382"/>
                    <a:pt x="442" y="2401"/>
                  </a:cubicBezTo>
                  <a:cubicBezTo>
                    <a:pt x="365" y="2458"/>
                    <a:pt x="307" y="2497"/>
                    <a:pt x="250" y="2574"/>
                  </a:cubicBezTo>
                  <a:cubicBezTo>
                    <a:pt x="96" y="2746"/>
                    <a:pt x="0" y="3015"/>
                    <a:pt x="0" y="3323"/>
                  </a:cubicBezTo>
                  <a:cubicBezTo>
                    <a:pt x="0" y="3438"/>
                    <a:pt x="19" y="3591"/>
                    <a:pt x="58" y="3726"/>
                  </a:cubicBezTo>
                  <a:cubicBezTo>
                    <a:pt x="77" y="3841"/>
                    <a:pt x="115" y="3975"/>
                    <a:pt x="154" y="4091"/>
                  </a:cubicBezTo>
                  <a:lnTo>
                    <a:pt x="154" y="4110"/>
                  </a:lnTo>
                  <a:lnTo>
                    <a:pt x="154" y="4129"/>
                  </a:lnTo>
                  <a:lnTo>
                    <a:pt x="6068" y="4129"/>
                  </a:lnTo>
                  <a:cubicBezTo>
                    <a:pt x="6164" y="3879"/>
                    <a:pt x="6222" y="3553"/>
                    <a:pt x="6222" y="3265"/>
                  </a:cubicBezTo>
                  <a:cubicBezTo>
                    <a:pt x="6222" y="2938"/>
                    <a:pt x="6107" y="2650"/>
                    <a:pt x="5915" y="2478"/>
                  </a:cubicBezTo>
                  <a:cubicBezTo>
                    <a:pt x="5819" y="2401"/>
                    <a:pt x="5723" y="2343"/>
                    <a:pt x="5588" y="2343"/>
                  </a:cubicBezTo>
                  <a:lnTo>
                    <a:pt x="5396" y="2343"/>
                  </a:lnTo>
                  <a:cubicBezTo>
                    <a:pt x="5339" y="2343"/>
                    <a:pt x="5281" y="2362"/>
                    <a:pt x="5243" y="2382"/>
                  </a:cubicBezTo>
                  <a:cubicBezTo>
                    <a:pt x="5166" y="2401"/>
                    <a:pt x="5089" y="2458"/>
                    <a:pt x="5051" y="2535"/>
                  </a:cubicBezTo>
                  <a:lnTo>
                    <a:pt x="5051" y="2170"/>
                  </a:lnTo>
                  <a:cubicBezTo>
                    <a:pt x="5012" y="1863"/>
                    <a:pt x="4993" y="1575"/>
                    <a:pt x="4897" y="1325"/>
                  </a:cubicBezTo>
                  <a:cubicBezTo>
                    <a:pt x="4859" y="1172"/>
                    <a:pt x="4801" y="1056"/>
                    <a:pt x="4763" y="941"/>
                  </a:cubicBezTo>
                  <a:cubicBezTo>
                    <a:pt x="4705" y="826"/>
                    <a:pt x="4609" y="692"/>
                    <a:pt x="4532" y="615"/>
                  </a:cubicBezTo>
                  <a:cubicBezTo>
                    <a:pt x="4379" y="384"/>
                    <a:pt x="4110" y="250"/>
                    <a:pt x="3822" y="154"/>
                  </a:cubicBezTo>
                  <a:cubicBezTo>
                    <a:pt x="3668" y="96"/>
                    <a:pt x="3534" y="77"/>
                    <a:pt x="3361" y="58"/>
                  </a:cubicBezTo>
                  <a:cubicBezTo>
                    <a:pt x="3380" y="0"/>
                    <a:pt x="3361" y="0"/>
                    <a:pt x="3322" y="0"/>
                  </a:cubicBezTo>
                  <a:close/>
                </a:path>
              </a:pathLst>
            </a:custGeom>
            <a:solidFill>
              <a:srgbClr val="7ABEAE"/>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nvGrpSpPr>
          <p:cNvPr id="394" name="Google Shape;394;p24"/>
          <p:cNvGrpSpPr/>
          <p:nvPr/>
        </p:nvGrpSpPr>
        <p:grpSpPr>
          <a:xfrm>
            <a:off x="14665464" y="3494295"/>
            <a:ext cx="872622" cy="1082331"/>
            <a:chOff x="7376250" y="1989890"/>
            <a:chExt cx="490228" cy="608811"/>
          </a:xfrm>
        </p:grpSpPr>
        <p:sp>
          <p:nvSpPr>
            <p:cNvPr id="395" name="Google Shape;395;p24"/>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96" name="Google Shape;396;p24"/>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97" name="Google Shape;397;p24"/>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sp>
        <p:nvSpPr>
          <p:cNvPr id="398" name="Google Shape;398;p24"/>
          <p:cNvSpPr/>
          <p:nvPr/>
        </p:nvSpPr>
        <p:spPr>
          <a:xfrm>
            <a:off x="957171" y="1032380"/>
            <a:ext cx="1909922" cy="944848"/>
          </a:xfrm>
          <a:custGeom>
            <a:avLst/>
            <a:gdLst/>
            <a:ahLst/>
            <a:cxnLst/>
            <a:rect l="l" t="t" r="r" b="b"/>
            <a:pathLst>
              <a:path w="12214" h="6050" extrusionOk="0">
                <a:moveTo>
                  <a:pt x="6318" y="1"/>
                </a:moveTo>
                <a:cubicBezTo>
                  <a:pt x="6068"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4" y="2708"/>
                  <a:pt x="2842" y="3265"/>
                </a:cubicBezTo>
                <a:cubicBezTo>
                  <a:pt x="2765" y="3515"/>
                  <a:pt x="2689" y="3784"/>
                  <a:pt x="2612" y="3995"/>
                </a:cubicBezTo>
                <a:cubicBezTo>
                  <a:pt x="2554" y="3745"/>
                  <a:pt x="2420" y="3553"/>
                  <a:pt x="2304" y="3361"/>
                </a:cubicBezTo>
                <a:cubicBezTo>
                  <a:pt x="2170" y="3131"/>
                  <a:pt x="1997" y="2996"/>
                  <a:pt x="1824" y="2900"/>
                </a:cubicBezTo>
                <a:cubicBezTo>
                  <a:pt x="1728" y="2843"/>
                  <a:pt x="1632" y="2804"/>
                  <a:pt x="1536" y="2785"/>
                </a:cubicBezTo>
                <a:cubicBezTo>
                  <a:pt x="1498" y="2785"/>
                  <a:pt x="1421" y="2747"/>
                  <a:pt x="1363" y="2747"/>
                </a:cubicBezTo>
                <a:cubicBezTo>
                  <a:pt x="1306" y="2747"/>
                  <a:pt x="1229" y="2747"/>
                  <a:pt x="1152" y="2785"/>
                </a:cubicBezTo>
                <a:cubicBezTo>
                  <a:pt x="1018" y="2804"/>
                  <a:pt x="883" y="2843"/>
                  <a:pt x="787" y="2900"/>
                </a:cubicBezTo>
                <a:cubicBezTo>
                  <a:pt x="691" y="2939"/>
                  <a:pt x="595" y="3016"/>
                  <a:pt x="480" y="3112"/>
                </a:cubicBezTo>
                <a:cubicBezTo>
                  <a:pt x="346" y="3265"/>
                  <a:pt x="211" y="3419"/>
                  <a:pt x="115" y="3669"/>
                </a:cubicBezTo>
                <a:cubicBezTo>
                  <a:pt x="58" y="3841"/>
                  <a:pt x="0" y="4053"/>
                  <a:pt x="0" y="4341"/>
                </a:cubicBezTo>
                <a:cubicBezTo>
                  <a:pt x="0" y="4533"/>
                  <a:pt x="0" y="4763"/>
                  <a:pt x="19" y="5051"/>
                </a:cubicBezTo>
                <a:cubicBezTo>
                  <a:pt x="58" y="5339"/>
                  <a:pt x="96" y="5608"/>
                  <a:pt x="154" y="5877"/>
                </a:cubicBezTo>
                <a:lnTo>
                  <a:pt x="154" y="5915"/>
                </a:lnTo>
                <a:lnTo>
                  <a:pt x="173" y="6050"/>
                </a:lnTo>
                <a:lnTo>
                  <a:pt x="11733" y="6050"/>
                </a:lnTo>
                <a:lnTo>
                  <a:pt x="11772" y="6011"/>
                </a:lnTo>
                <a:lnTo>
                  <a:pt x="11829" y="5915"/>
                </a:lnTo>
                <a:cubicBezTo>
                  <a:pt x="12098" y="5474"/>
                  <a:pt x="12214" y="5032"/>
                  <a:pt x="12175" y="4648"/>
                </a:cubicBezTo>
                <a:cubicBezTo>
                  <a:pt x="12117" y="4264"/>
                  <a:pt x="11964" y="3937"/>
                  <a:pt x="11676" y="3688"/>
                </a:cubicBezTo>
                <a:cubicBezTo>
                  <a:pt x="11388" y="3457"/>
                  <a:pt x="11023" y="3323"/>
                  <a:pt x="10620" y="3323"/>
                </a:cubicBezTo>
                <a:lnTo>
                  <a:pt x="10562" y="3323"/>
                </a:lnTo>
                <a:cubicBezTo>
                  <a:pt x="10178" y="3323"/>
                  <a:pt x="9775" y="3457"/>
                  <a:pt x="9391" y="3688"/>
                </a:cubicBezTo>
                <a:cubicBezTo>
                  <a:pt x="9237" y="3784"/>
                  <a:pt x="9103" y="3880"/>
                  <a:pt x="8987" y="3995"/>
                </a:cubicBezTo>
                <a:cubicBezTo>
                  <a:pt x="9007" y="3803"/>
                  <a:pt x="9007" y="3572"/>
                  <a:pt x="8987" y="3304"/>
                </a:cubicBezTo>
                <a:cubicBezTo>
                  <a:pt x="8949" y="2824"/>
                  <a:pt x="8853" y="2363"/>
                  <a:pt x="8718" y="1959"/>
                </a:cubicBezTo>
                <a:cubicBezTo>
                  <a:pt x="8546" y="1498"/>
                  <a:pt x="8334" y="1114"/>
                  <a:pt x="8066" y="807"/>
                </a:cubicBezTo>
                <a:cubicBezTo>
                  <a:pt x="7777" y="481"/>
                  <a:pt x="7413" y="231"/>
                  <a:pt x="7009" y="116"/>
                </a:cubicBezTo>
                <a:cubicBezTo>
                  <a:pt x="6798" y="20"/>
                  <a:pt x="6587" y="1"/>
                  <a:pt x="6318" y="1"/>
                </a:cubicBezTo>
                <a:close/>
              </a:path>
            </a:pathLst>
          </a:custGeom>
          <a:solidFill>
            <a:srgbClr val="FFFFFF">
              <a:alpha val="34640"/>
            </a:srgbClr>
          </a:solidFill>
          <a:ln>
            <a:noFill/>
          </a:ln>
        </p:spPr>
        <p:txBody>
          <a:bodyPr spcFirstLastPara="1" wrap="square" lIns="162533" tIns="162533" rIns="162533" bIns="162533"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nvGrpSpPr>
          <p:cNvPr id="399" name="Google Shape;399;p24"/>
          <p:cNvGrpSpPr/>
          <p:nvPr/>
        </p:nvGrpSpPr>
        <p:grpSpPr>
          <a:xfrm>
            <a:off x="11625120" y="1804807"/>
            <a:ext cx="872622" cy="1082331"/>
            <a:chOff x="7376250" y="1989890"/>
            <a:chExt cx="490228" cy="608811"/>
          </a:xfrm>
        </p:grpSpPr>
        <p:sp>
          <p:nvSpPr>
            <p:cNvPr id="400" name="Google Shape;400;p24"/>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01" name="Google Shape;401;p24"/>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02" name="Google Shape;402;p24"/>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sp>
        <p:nvSpPr>
          <p:cNvPr id="403" name="Google Shape;403;p24"/>
          <p:cNvSpPr txBox="1">
            <a:spLocks noGrp="1"/>
          </p:cNvSpPr>
          <p:nvPr>
            <p:ph type="title"/>
          </p:nvPr>
        </p:nvSpPr>
        <p:spPr>
          <a:xfrm>
            <a:off x="1721783" y="2720800"/>
            <a:ext cx="4059547" cy="938133"/>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267"/>
            </a:lvl1pPr>
            <a:lvl2pPr lvl="1" algn="ctr" rtl="0">
              <a:spcBef>
                <a:spcPts val="0"/>
              </a:spcBef>
              <a:spcAft>
                <a:spcPts val="0"/>
              </a:spcAft>
              <a:buSzPts val="2500"/>
              <a:buNone/>
              <a:defRPr sz="4444"/>
            </a:lvl2pPr>
            <a:lvl3pPr lvl="2" algn="ctr" rtl="0">
              <a:spcBef>
                <a:spcPts val="0"/>
              </a:spcBef>
              <a:spcAft>
                <a:spcPts val="0"/>
              </a:spcAft>
              <a:buSzPts val="2500"/>
              <a:buNone/>
              <a:defRPr sz="4444"/>
            </a:lvl3pPr>
            <a:lvl4pPr lvl="3" algn="ctr" rtl="0">
              <a:spcBef>
                <a:spcPts val="0"/>
              </a:spcBef>
              <a:spcAft>
                <a:spcPts val="0"/>
              </a:spcAft>
              <a:buSzPts val="2500"/>
              <a:buNone/>
              <a:defRPr sz="4444"/>
            </a:lvl4pPr>
            <a:lvl5pPr lvl="4" algn="ctr" rtl="0">
              <a:spcBef>
                <a:spcPts val="0"/>
              </a:spcBef>
              <a:spcAft>
                <a:spcPts val="0"/>
              </a:spcAft>
              <a:buSzPts val="2500"/>
              <a:buNone/>
              <a:defRPr sz="4444"/>
            </a:lvl5pPr>
            <a:lvl6pPr lvl="5" algn="ctr" rtl="0">
              <a:spcBef>
                <a:spcPts val="0"/>
              </a:spcBef>
              <a:spcAft>
                <a:spcPts val="0"/>
              </a:spcAft>
              <a:buSzPts val="2500"/>
              <a:buNone/>
              <a:defRPr sz="4444"/>
            </a:lvl6pPr>
            <a:lvl7pPr lvl="6" algn="ctr" rtl="0">
              <a:spcBef>
                <a:spcPts val="0"/>
              </a:spcBef>
              <a:spcAft>
                <a:spcPts val="0"/>
              </a:spcAft>
              <a:buSzPts val="2500"/>
              <a:buNone/>
              <a:defRPr sz="4444"/>
            </a:lvl7pPr>
            <a:lvl8pPr lvl="7" algn="ctr" rtl="0">
              <a:spcBef>
                <a:spcPts val="0"/>
              </a:spcBef>
              <a:spcAft>
                <a:spcPts val="0"/>
              </a:spcAft>
              <a:buSzPts val="2500"/>
              <a:buNone/>
              <a:defRPr sz="4444"/>
            </a:lvl8pPr>
            <a:lvl9pPr lvl="8" algn="ctr" rtl="0">
              <a:spcBef>
                <a:spcPts val="0"/>
              </a:spcBef>
              <a:spcAft>
                <a:spcPts val="0"/>
              </a:spcAft>
              <a:buSzPts val="2500"/>
              <a:buNone/>
              <a:defRPr sz="4444"/>
            </a:lvl9pPr>
          </a:lstStyle>
          <a:p>
            <a:endParaRPr/>
          </a:p>
        </p:txBody>
      </p:sp>
      <p:sp>
        <p:nvSpPr>
          <p:cNvPr id="404" name="Google Shape;404;p24"/>
          <p:cNvSpPr txBox="1">
            <a:spLocks noGrp="1"/>
          </p:cNvSpPr>
          <p:nvPr>
            <p:ph type="subTitle" idx="1"/>
          </p:nvPr>
        </p:nvSpPr>
        <p:spPr>
          <a:xfrm>
            <a:off x="1721783" y="3492577"/>
            <a:ext cx="4059547" cy="1172267"/>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844"/>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05" name="Google Shape;405;p24"/>
          <p:cNvSpPr txBox="1">
            <a:spLocks noGrp="1"/>
          </p:cNvSpPr>
          <p:nvPr>
            <p:ph type="title" idx="2"/>
          </p:nvPr>
        </p:nvSpPr>
        <p:spPr>
          <a:xfrm>
            <a:off x="10495264" y="2720800"/>
            <a:ext cx="4059547" cy="938133"/>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4267"/>
            </a:lvl1pPr>
            <a:lvl2pPr lvl="1" algn="ctr" rtl="0">
              <a:spcBef>
                <a:spcPts val="0"/>
              </a:spcBef>
              <a:spcAft>
                <a:spcPts val="0"/>
              </a:spcAft>
              <a:buSzPts val="2500"/>
              <a:buNone/>
              <a:defRPr sz="4444"/>
            </a:lvl2pPr>
            <a:lvl3pPr lvl="2" algn="ctr" rtl="0">
              <a:spcBef>
                <a:spcPts val="0"/>
              </a:spcBef>
              <a:spcAft>
                <a:spcPts val="0"/>
              </a:spcAft>
              <a:buSzPts val="2500"/>
              <a:buNone/>
              <a:defRPr sz="4444"/>
            </a:lvl3pPr>
            <a:lvl4pPr lvl="3" algn="ctr" rtl="0">
              <a:spcBef>
                <a:spcPts val="0"/>
              </a:spcBef>
              <a:spcAft>
                <a:spcPts val="0"/>
              </a:spcAft>
              <a:buSzPts val="2500"/>
              <a:buNone/>
              <a:defRPr sz="4444"/>
            </a:lvl4pPr>
            <a:lvl5pPr lvl="4" algn="ctr" rtl="0">
              <a:spcBef>
                <a:spcPts val="0"/>
              </a:spcBef>
              <a:spcAft>
                <a:spcPts val="0"/>
              </a:spcAft>
              <a:buSzPts val="2500"/>
              <a:buNone/>
              <a:defRPr sz="4444"/>
            </a:lvl5pPr>
            <a:lvl6pPr lvl="5" algn="ctr" rtl="0">
              <a:spcBef>
                <a:spcPts val="0"/>
              </a:spcBef>
              <a:spcAft>
                <a:spcPts val="0"/>
              </a:spcAft>
              <a:buSzPts val="2500"/>
              <a:buNone/>
              <a:defRPr sz="4444"/>
            </a:lvl6pPr>
            <a:lvl7pPr lvl="6" algn="ctr" rtl="0">
              <a:spcBef>
                <a:spcPts val="0"/>
              </a:spcBef>
              <a:spcAft>
                <a:spcPts val="0"/>
              </a:spcAft>
              <a:buSzPts val="2500"/>
              <a:buNone/>
              <a:defRPr sz="4444"/>
            </a:lvl7pPr>
            <a:lvl8pPr lvl="7" algn="ctr" rtl="0">
              <a:spcBef>
                <a:spcPts val="0"/>
              </a:spcBef>
              <a:spcAft>
                <a:spcPts val="0"/>
              </a:spcAft>
              <a:buSzPts val="2500"/>
              <a:buNone/>
              <a:defRPr sz="4444"/>
            </a:lvl8pPr>
            <a:lvl9pPr lvl="8" algn="ctr" rtl="0">
              <a:spcBef>
                <a:spcPts val="0"/>
              </a:spcBef>
              <a:spcAft>
                <a:spcPts val="0"/>
              </a:spcAft>
              <a:buSzPts val="2500"/>
              <a:buNone/>
              <a:defRPr sz="4444"/>
            </a:lvl9pPr>
          </a:lstStyle>
          <a:p>
            <a:endParaRPr/>
          </a:p>
        </p:txBody>
      </p:sp>
      <p:sp>
        <p:nvSpPr>
          <p:cNvPr id="406" name="Google Shape;406;p24"/>
          <p:cNvSpPr txBox="1">
            <a:spLocks noGrp="1"/>
          </p:cNvSpPr>
          <p:nvPr>
            <p:ph type="subTitle" idx="3"/>
          </p:nvPr>
        </p:nvSpPr>
        <p:spPr>
          <a:xfrm>
            <a:off x="10495174" y="3492577"/>
            <a:ext cx="4059547" cy="1172267"/>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844"/>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07" name="Google Shape;407;p24"/>
          <p:cNvSpPr txBox="1">
            <a:spLocks noGrp="1"/>
          </p:cNvSpPr>
          <p:nvPr>
            <p:ph type="title" idx="4"/>
          </p:nvPr>
        </p:nvSpPr>
        <p:spPr>
          <a:xfrm>
            <a:off x="1721783" y="5269067"/>
            <a:ext cx="4059547" cy="938133"/>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267"/>
            </a:lvl1pPr>
            <a:lvl2pPr lvl="1" algn="ctr" rtl="0">
              <a:spcBef>
                <a:spcPts val="0"/>
              </a:spcBef>
              <a:spcAft>
                <a:spcPts val="0"/>
              </a:spcAft>
              <a:buSzPts val="2500"/>
              <a:buNone/>
              <a:defRPr sz="4444"/>
            </a:lvl2pPr>
            <a:lvl3pPr lvl="2" algn="ctr" rtl="0">
              <a:spcBef>
                <a:spcPts val="0"/>
              </a:spcBef>
              <a:spcAft>
                <a:spcPts val="0"/>
              </a:spcAft>
              <a:buSzPts val="2500"/>
              <a:buNone/>
              <a:defRPr sz="4444"/>
            </a:lvl3pPr>
            <a:lvl4pPr lvl="3" algn="ctr" rtl="0">
              <a:spcBef>
                <a:spcPts val="0"/>
              </a:spcBef>
              <a:spcAft>
                <a:spcPts val="0"/>
              </a:spcAft>
              <a:buSzPts val="2500"/>
              <a:buNone/>
              <a:defRPr sz="4444"/>
            </a:lvl4pPr>
            <a:lvl5pPr lvl="4" algn="ctr" rtl="0">
              <a:spcBef>
                <a:spcPts val="0"/>
              </a:spcBef>
              <a:spcAft>
                <a:spcPts val="0"/>
              </a:spcAft>
              <a:buSzPts val="2500"/>
              <a:buNone/>
              <a:defRPr sz="4444"/>
            </a:lvl5pPr>
            <a:lvl6pPr lvl="5" algn="ctr" rtl="0">
              <a:spcBef>
                <a:spcPts val="0"/>
              </a:spcBef>
              <a:spcAft>
                <a:spcPts val="0"/>
              </a:spcAft>
              <a:buSzPts val="2500"/>
              <a:buNone/>
              <a:defRPr sz="4444"/>
            </a:lvl6pPr>
            <a:lvl7pPr lvl="6" algn="ctr" rtl="0">
              <a:spcBef>
                <a:spcPts val="0"/>
              </a:spcBef>
              <a:spcAft>
                <a:spcPts val="0"/>
              </a:spcAft>
              <a:buSzPts val="2500"/>
              <a:buNone/>
              <a:defRPr sz="4444"/>
            </a:lvl7pPr>
            <a:lvl8pPr lvl="7" algn="ctr" rtl="0">
              <a:spcBef>
                <a:spcPts val="0"/>
              </a:spcBef>
              <a:spcAft>
                <a:spcPts val="0"/>
              </a:spcAft>
              <a:buSzPts val="2500"/>
              <a:buNone/>
              <a:defRPr sz="4444"/>
            </a:lvl8pPr>
            <a:lvl9pPr lvl="8" algn="ctr" rtl="0">
              <a:spcBef>
                <a:spcPts val="0"/>
              </a:spcBef>
              <a:spcAft>
                <a:spcPts val="0"/>
              </a:spcAft>
              <a:buSzPts val="2500"/>
              <a:buNone/>
              <a:defRPr sz="4444"/>
            </a:lvl9pPr>
          </a:lstStyle>
          <a:p>
            <a:endParaRPr/>
          </a:p>
        </p:txBody>
      </p:sp>
      <p:sp>
        <p:nvSpPr>
          <p:cNvPr id="408" name="Google Shape;408;p24"/>
          <p:cNvSpPr txBox="1">
            <a:spLocks noGrp="1"/>
          </p:cNvSpPr>
          <p:nvPr>
            <p:ph type="subTitle" idx="5"/>
          </p:nvPr>
        </p:nvSpPr>
        <p:spPr>
          <a:xfrm>
            <a:off x="1721783" y="6040844"/>
            <a:ext cx="4059547" cy="1172267"/>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844"/>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09" name="Google Shape;409;p24"/>
          <p:cNvSpPr txBox="1">
            <a:spLocks noGrp="1"/>
          </p:cNvSpPr>
          <p:nvPr>
            <p:ph type="title" idx="6"/>
          </p:nvPr>
        </p:nvSpPr>
        <p:spPr>
          <a:xfrm>
            <a:off x="10495264" y="5269067"/>
            <a:ext cx="4059547" cy="938133"/>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4267"/>
            </a:lvl1pPr>
            <a:lvl2pPr lvl="1" algn="ctr" rtl="0">
              <a:spcBef>
                <a:spcPts val="0"/>
              </a:spcBef>
              <a:spcAft>
                <a:spcPts val="0"/>
              </a:spcAft>
              <a:buSzPts val="2500"/>
              <a:buNone/>
              <a:defRPr sz="4444"/>
            </a:lvl2pPr>
            <a:lvl3pPr lvl="2" algn="ctr" rtl="0">
              <a:spcBef>
                <a:spcPts val="0"/>
              </a:spcBef>
              <a:spcAft>
                <a:spcPts val="0"/>
              </a:spcAft>
              <a:buSzPts val="2500"/>
              <a:buNone/>
              <a:defRPr sz="4444"/>
            </a:lvl3pPr>
            <a:lvl4pPr lvl="3" algn="ctr" rtl="0">
              <a:spcBef>
                <a:spcPts val="0"/>
              </a:spcBef>
              <a:spcAft>
                <a:spcPts val="0"/>
              </a:spcAft>
              <a:buSzPts val="2500"/>
              <a:buNone/>
              <a:defRPr sz="4444"/>
            </a:lvl4pPr>
            <a:lvl5pPr lvl="4" algn="ctr" rtl="0">
              <a:spcBef>
                <a:spcPts val="0"/>
              </a:spcBef>
              <a:spcAft>
                <a:spcPts val="0"/>
              </a:spcAft>
              <a:buSzPts val="2500"/>
              <a:buNone/>
              <a:defRPr sz="4444"/>
            </a:lvl5pPr>
            <a:lvl6pPr lvl="5" algn="ctr" rtl="0">
              <a:spcBef>
                <a:spcPts val="0"/>
              </a:spcBef>
              <a:spcAft>
                <a:spcPts val="0"/>
              </a:spcAft>
              <a:buSzPts val="2500"/>
              <a:buNone/>
              <a:defRPr sz="4444"/>
            </a:lvl6pPr>
            <a:lvl7pPr lvl="6" algn="ctr" rtl="0">
              <a:spcBef>
                <a:spcPts val="0"/>
              </a:spcBef>
              <a:spcAft>
                <a:spcPts val="0"/>
              </a:spcAft>
              <a:buSzPts val="2500"/>
              <a:buNone/>
              <a:defRPr sz="4444"/>
            </a:lvl7pPr>
            <a:lvl8pPr lvl="7" algn="ctr" rtl="0">
              <a:spcBef>
                <a:spcPts val="0"/>
              </a:spcBef>
              <a:spcAft>
                <a:spcPts val="0"/>
              </a:spcAft>
              <a:buSzPts val="2500"/>
              <a:buNone/>
              <a:defRPr sz="4444"/>
            </a:lvl8pPr>
            <a:lvl9pPr lvl="8" algn="ctr" rtl="0">
              <a:spcBef>
                <a:spcPts val="0"/>
              </a:spcBef>
              <a:spcAft>
                <a:spcPts val="0"/>
              </a:spcAft>
              <a:buSzPts val="2500"/>
              <a:buNone/>
              <a:defRPr sz="4444"/>
            </a:lvl9pPr>
          </a:lstStyle>
          <a:p>
            <a:endParaRPr/>
          </a:p>
        </p:txBody>
      </p:sp>
      <p:sp>
        <p:nvSpPr>
          <p:cNvPr id="410" name="Google Shape;410;p24"/>
          <p:cNvSpPr txBox="1">
            <a:spLocks noGrp="1"/>
          </p:cNvSpPr>
          <p:nvPr>
            <p:ph type="subTitle" idx="7"/>
          </p:nvPr>
        </p:nvSpPr>
        <p:spPr>
          <a:xfrm>
            <a:off x="10495174" y="6040844"/>
            <a:ext cx="4059547" cy="1172267"/>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844"/>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1" name="Google Shape;411;p24"/>
          <p:cNvSpPr txBox="1">
            <a:spLocks noGrp="1"/>
          </p:cNvSpPr>
          <p:nvPr>
            <p:ph type="title" idx="8"/>
          </p:nvPr>
        </p:nvSpPr>
        <p:spPr>
          <a:xfrm>
            <a:off x="1281625" y="959104"/>
            <a:ext cx="13713388" cy="10181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412" name="Google Shape;412;p24"/>
          <p:cNvGrpSpPr/>
          <p:nvPr/>
        </p:nvGrpSpPr>
        <p:grpSpPr>
          <a:xfrm>
            <a:off x="492783" y="4896317"/>
            <a:ext cx="872622" cy="1082331"/>
            <a:chOff x="7376250" y="1989890"/>
            <a:chExt cx="490228" cy="608811"/>
          </a:xfrm>
        </p:grpSpPr>
        <p:sp>
          <p:nvSpPr>
            <p:cNvPr id="413" name="Google Shape;413;p24"/>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4" name="Google Shape;414;p24"/>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5" name="Google Shape;415;p24"/>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2609464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3FD5B0-8C55-32C7-1008-5468040CDDC4}"/>
              </a:ext>
            </a:extLst>
          </p:cNvPr>
          <p:cNvSpPr>
            <a:spLocks noGrp="1"/>
          </p:cNvSpPr>
          <p:nvPr>
            <p:ph type="title"/>
          </p:nvPr>
        </p:nvSpPr>
        <p:spPr>
          <a:xfrm>
            <a:off x="1121140" y="609600"/>
            <a:ext cx="5249639" cy="21336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xmlns="" id="{E259DD10-D042-4C9D-176D-6749F430C147}"/>
              </a:ext>
            </a:extLst>
          </p:cNvPr>
          <p:cNvSpPr>
            <a:spLocks noGrp="1"/>
          </p:cNvSpPr>
          <p:nvPr>
            <p:ph type="pic" idx="1"/>
          </p:nvPr>
        </p:nvSpPr>
        <p:spPr>
          <a:xfrm>
            <a:off x="6919691" y="1316567"/>
            <a:ext cx="8240048" cy="64981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xmlns="" id="{5C358B8A-906F-3C69-BCE5-F8F833F65BF9}"/>
              </a:ext>
            </a:extLst>
          </p:cNvPr>
          <p:cNvSpPr>
            <a:spLocks noGrp="1"/>
          </p:cNvSpPr>
          <p:nvPr>
            <p:ph type="body" sz="half" idx="2"/>
          </p:nvPr>
        </p:nvSpPr>
        <p:spPr>
          <a:xfrm>
            <a:off x="1121140" y="2743200"/>
            <a:ext cx="5249639"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xmlns="" id="{AC657934-7510-8C8C-0F27-9566C5B87855}"/>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6" name="Footer Placeholder 5">
            <a:extLst>
              <a:ext uri="{FF2B5EF4-FFF2-40B4-BE49-F238E27FC236}">
                <a16:creationId xmlns:a16="http://schemas.microsoft.com/office/drawing/2014/main" xmlns="" id="{16E501AA-38F0-B950-73C7-973DDD39E97B}"/>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7" name="Slide Number Placeholder 6">
            <a:extLst>
              <a:ext uri="{FF2B5EF4-FFF2-40B4-BE49-F238E27FC236}">
                <a16:creationId xmlns:a16="http://schemas.microsoft.com/office/drawing/2014/main" xmlns="" id="{F44FDD07-3D63-7601-318D-8D2C880BA30B}"/>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97425230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17"/>
        <p:cNvGrpSpPr/>
        <p:nvPr/>
      </p:nvGrpSpPr>
      <p:grpSpPr>
        <a:xfrm>
          <a:off x="0" y="0"/>
          <a:ext cx="0" cy="0"/>
          <a:chOff x="0" y="0"/>
          <a:chExt cx="0" cy="0"/>
        </a:xfrm>
      </p:grpSpPr>
      <p:sp>
        <p:nvSpPr>
          <p:cNvPr id="518" name="Google Shape;518;p28"/>
          <p:cNvSpPr/>
          <p:nvPr/>
        </p:nvSpPr>
        <p:spPr>
          <a:xfrm flipH="1">
            <a:off x="-4166423" y="2970196"/>
            <a:ext cx="24609482" cy="8298555"/>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62533" tIns="162533" rIns="162533" bIns="162533"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19" name="Google Shape;519;p28"/>
          <p:cNvSpPr/>
          <p:nvPr/>
        </p:nvSpPr>
        <p:spPr>
          <a:xfrm>
            <a:off x="-326592" y="5186844"/>
            <a:ext cx="19469619" cy="6252864"/>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62533" tIns="162533" rIns="162533" bIns="162533"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20" name="Google Shape;520;p28"/>
          <p:cNvSpPr/>
          <p:nvPr/>
        </p:nvSpPr>
        <p:spPr>
          <a:xfrm flipH="1">
            <a:off x="6558079" y="4178694"/>
            <a:ext cx="12392358" cy="6523471"/>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162533" tIns="162533" rIns="162533" bIns="162533"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21" name="Google Shape;521;p28"/>
          <p:cNvSpPr/>
          <p:nvPr/>
        </p:nvSpPr>
        <p:spPr>
          <a:xfrm flipH="1">
            <a:off x="7099716" y="4647661"/>
            <a:ext cx="11849487" cy="6054523"/>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rgbClr val="7ABEAE">
              <a:alpha val="44130"/>
            </a:srgbClr>
          </a:solidFill>
          <a:ln>
            <a:noFill/>
          </a:ln>
        </p:spPr>
        <p:txBody>
          <a:bodyPr spcFirstLastPara="1" wrap="square" lIns="162533" tIns="162533" rIns="162533" bIns="162533"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22" name="Google Shape;522;p28"/>
          <p:cNvSpPr/>
          <p:nvPr/>
        </p:nvSpPr>
        <p:spPr>
          <a:xfrm>
            <a:off x="-2337537" y="4500016"/>
            <a:ext cx="10990570" cy="5785365"/>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162533" tIns="162533" rIns="162533" bIns="162533"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23" name="Google Shape;523;p28"/>
          <p:cNvSpPr/>
          <p:nvPr/>
        </p:nvSpPr>
        <p:spPr>
          <a:xfrm>
            <a:off x="-2336441" y="4915891"/>
            <a:ext cx="10509106" cy="5369477"/>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chemeClr val="accent6"/>
          </a:solidFill>
          <a:ln>
            <a:noFill/>
          </a:ln>
        </p:spPr>
        <p:txBody>
          <a:bodyPr spcFirstLastPara="1" wrap="square" lIns="162533" tIns="162533" rIns="162533" bIns="162533"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8954522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xmlns="" id="{B5F65422-4F15-4F65-BF63-A810BB43A4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43840"/>
            <a:ext cx="16276638" cy="8900160"/>
          </a:xfrm>
          <a:prstGeom prst="rect">
            <a:avLst/>
          </a:prstGeom>
        </p:spPr>
      </p:pic>
      <p:pic>
        <p:nvPicPr>
          <p:cNvPr id="15" name="图片 14">
            <a:extLst>
              <a:ext uri="{FF2B5EF4-FFF2-40B4-BE49-F238E27FC236}">
                <a16:creationId xmlns:a16="http://schemas.microsoft.com/office/drawing/2014/main" xmlns="" id="{78B06899-8EB2-4232-8660-AEC4B0BD752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38961" y="3371953"/>
            <a:ext cx="4850644" cy="5461929"/>
          </a:xfrm>
          <a:prstGeom prst="rect">
            <a:avLst/>
          </a:prstGeom>
        </p:spPr>
      </p:pic>
      <p:pic>
        <p:nvPicPr>
          <p:cNvPr id="16" name="图片 15">
            <a:extLst>
              <a:ext uri="{FF2B5EF4-FFF2-40B4-BE49-F238E27FC236}">
                <a16:creationId xmlns:a16="http://schemas.microsoft.com/office/drawing/2014/main" xmlns="" id="{FEE96F2F-E668-4B9C-A4FF-78DC61D5223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386533" y="1805888"/>
            <a:ext cx="6246161" cy="7033313"/>
          </a:xfrm>
          <a:prstGeom prst="rect">
            <a:avLst/>
          </a:prstGeom>
        </p:spPr>
      </p:pic>
      <p:pic>
        <p:nvPicPr>
          <p:cNvPr id="3" name="图片 2" descr="图片包含 文字&#10;&#10;描述已自动生成">
            <a:extLst>
              <a:ext uri="{FF2B5EF4-FFF2-40B4-BE49-F238E27FC236}">
                <a16:creationId xmlns:a16="http://schemas.microsoft.com/office/drawing/2014/main" xmlns="" id="{F19FEB38-260B-4884-88F0-932576E65CF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761757" y="174931"/>
            <a:ext cx="12778242" cy="7963812"/>
          </a:xfrm>
          <a:prstGeom prst="rect">
            <a:avLst/>
          </a:prstGeom>
        </p:spPr>
      </p:pic>
      <p:pic>
        <p:nvPicPr>
          <p:cNvPr id="18" name="图片 17" descr="图片包含 屏幕截图&#10;&#10;描述已自动生成">
            <a:extLst>
              <a:ext uri="{FF2B5EF4-FFF2-40B4-BE49-F238E27FC236}">
                <a16:creationId xmlns:a16="http://schemas.microsoft.com/office/drawing/2014/main" xmlns="" id="{15798669-13D6-4E0C-973B-7AE155AFC93C}"/>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842321" y="6639095"/>
            <a:ext cx="3739977" cy="2394768"/>
          </a:xfrm>
          <a:prstGeom prst="rect">
            <a:avLst/>
          </a:prstGeom>
        </p:spPr>
      </p:pic>
      <p:pic>
        <p:nvPicPr>
          <p:cNvPr id="9" name="图片 8" descr="图片包含 矢量图形&#10;&#10;描述已自动生成">
            <a:extLst>
              <a:ext uri="{FF2B5EF4-FFF2-40B4-BE49-F238E27FC236}">
                <a16:creationId xmlns:a16="http://schemas.microsoft.com/office/drawing/2014/main" xmlns="" id="{08906958-A621-4AA1-BB37-4729008BD301}"/>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513721" y="588812"/>
            <a:ext cx="4049859" cy="356802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8238188"/>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A6DF10BD-A049-4E16-8D62-126B709B9A9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43840"/>
            <a:ext cx="16276638" cy="8900160"/>
          </a:xfrm>
          <a:prstGeom prst="rect">
            <a:avLst/>
          </a:prstGeom>
        </p:spPr>
      </p:pic>
      <p:pic>
        <p:nvPicPr>
          <p:cNvPr id="4" name="图片 3">
            <a:extLst>
              <a:ext uri="{FF2B5EF4-FFF2-40B4-BE49-F238E27FC236}">
                <a16:creationId xmlns:a16="http://schemas.microsoft.com/office/drawing/2014/main" xmlns="" id="{A7D0DFF0-46F8-4187-942E-DEA6A4808A7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999104" y="243840"/>
            <a:ext cx="9888058" cy="7367045"/>
          </a:xfrm>
          <a:prstGeom prst="rect">
            <a:avLst/>
          </a:prstGeom>
        </p:spPr>
      </p:pic>
      <p:pic>
        <p:nvPicPr>
          <p:cNvPr id="8" name="图片 7" descr="图片包含 矢量图形&#10;&#10;描述已自动生成">
            <a:extLst>
              <a:ext uri="{FF2B5EF4-FFF2-40B4-BE49-F238E27FC236}">
                <a16:creationId xmlns:a16="http://schemas.microsoft.com/office/drawing/2014/main" xmlns="" id="{C7F48FFE-631C-4540-807B-CB3B602A1B0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74393" y="243841"/>
            <a:ext cx="3435532" cy="310025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7819274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296B9FBB-375B-4234-8084-D21169B3D7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43840"/>
            <a:ext cx="16276638" cy="8900160"/>
          </a:xfrm>
          <a:prstGeom prst="rect">
            <a:avLst/>
          </a:prstGeom>
        </p:spPr>
      </p:pic>
      <p:pic>
        <p:nvPicPr>
          <p:cNvPr id="3" name="图片 2">
            <a:extLst>
              <a:ext uri="{FF2B5EF4-FFF2-40B4-BE49-F238E27FC236}">
                <a16:creationId xmlns:a16="http://schemas.microsoft.com/office/drawing/2014/main" xmlns="" id="{AD825717-EB93-4D97-8146-7B6F069812A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38961" y="3371953"/>
            <a:ext cx="4850644" cy="5461929"/>
          </a:xfrm>
          <a:prstGeom prst="rect">
            <a:avLst/>
          </a:prstGeom>
        </p:spPr>
      </p:pic>
      <p:pic>
        <p:nvPicPr>
          <p:cNvPr id="4" name="图片 3">
            <a:extLst>
              <a:ext uri="{FF2B5EF4-FFF2-40B4-BE49-F238E27FC236}">
                <a16:creationId xmlns:a16="http://schemas.microsoft.com/office/drawing/2014/main" xmlns="" id="{70B9CAD3-6FBF-4316-9AFA-3E4E5603A45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386533" y="1805888"/>
            <a:ext cx="6246161" cy="7033313"/>
          </a:xfrm>
          <a:prstGeom prst="rect">
            <a:avLst/>
          </a:prstGeom>
        </p:spPr>
      </p:pic>
      <p:pic>
        <p:nvPicPr>
          <p:cNvPr id="5" name="图片 4" descr="图片包含 矢量图形&#10;&#10;描述已自动生成">
            <a:extLst>
              <a:ext uri="{FF2B5EF4-FFF2-40B4-BE49-F238E27FC236}">
                <a16:creationId xmlns:a16="http://schemas.microsoft.com/office/drawing/2014/main" xmlns="" id="{19EB3F4D-4A1E-4A61-9D3D-3A5A195B16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87394" y="190184"/>
            <a:ext cx="3667784" cy="323140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5627326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BBFFCB55-A78E-4DE0-92B1-EAB6AD237F0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43840"/>
            <a:ext cx="16276638" cy="8900160"/>
          </a:xfrm>
          <a:prstGeom prst="rect">
            <a:avLst/>
          </a:prstGeom>
        </p:spPr>
      </p:pic>
      <p:sp>
        <p:nvSpPr>
          <p:cNvPr id="3" name="矩形: 圆角 2">
            <a:extLst>
              <a:ext uri="{FF2B5EF4-FFF2-40B4-BE49-F238E27FC236}">
                <a16:creationId xmlns:a16="http://schemas.microsoft.com/office/drawing/2014/main" xmlns="" id="{338ADA5F-C62D-4273-AD50-E22051455C04}"/>
              </a:ext>
            </a:extLst>
          </p:cNvPr>
          <p:cNvSpPr/>
          <p:nvPr userDrawn="1"/>
        </p:nvSpPr>
        <p:spPr>
          <a:xfrm>
            <a:off x="1325019" y="563880"/>
            <a:ext cx="13626598" cy="8031480"/>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字魂70号-灵悦黑体" panose="00000500000000000000" pitchFamily="2" charset="-122"/>
              <a:ea typeface="字魂70号-灵悦黑体" panose="00000500000000000000" pitchFamily="2" charset="-122"/>
              <a:cs typeface="+mn-cs"/>
            </a:endParaRPr>
          </a:p>
        </p:txBody>
      </p:sp>
    </p:spTree>
    <p:extLst>
      <p:ext uri="{BB962C8B-B14F-4D97-AF65-F5344CB8AC3E}">
        <p14:creationId xmlns:p14="http://schemas.microsoft.com/office/powerpoint/2010/main" val="324257557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02685D-8371-1289-FD14-F91BAE46E30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C0A03AA1-328D-5BE2-A6EA-760B167E5B0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862AD8E-4873-E113-4CA4-10F6B0713461}"/>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xmlns="" id="{8CC28085-1742-9410-44B4-351143D3A3FA}"/>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xmlns="" id="{0C405F4E-2BC3-FA6B-8F11-486B2C8280DC}"/>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1562861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B89D3C1-8024-572C-2108-29FDDCF8975E}"/>
              </a:ext>
            </a:extLst>
          </p:cNvPr>
          <p:cNvSpPr>
            <a:spLocks noGrp="1"/>
          </p:cNvSpPr>
          <p:nvPr>
            <p:ph type="title" orient="vert"/>
          </p:nvPr>
        </p:nvSpPr>
        <p:spPr>
          <a:xfrm>
            <a:off x="11647969" y="486834"/>
            <a:ext cx="3509650" cy="774911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3ECC9D2-8CF4-08AB-BF57-010679FFDF44}"/>
              </a:ext>
            </a:extLst>
          </p:cNvPr>
          <p:cNvSpPr>
            <a:spLocks noGrp="1"/>
          </p:cNvSpPr>
          <p:nvPr>
            <p:ph type="body" orient="vert" idx="1"/>
          </p:nvPr>
        </p:nvSpPr>
        <p:spPr>
          <a:xfrm>
            <a:off x="1119019" y="486834"/>
            <a:ext cx="10325492"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DC5C959-E20D-D25A-00BF-CD67BB51D8F7}"/>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xmlns="" id="{B764117B-981A-772F-1693-B946116DF0DF}"/>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xmlns="" id="{237E1CB0-3E00-092A-C20E-BA7A668EF25F}"/>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6439397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48"/>
        <p:cNvGrpSpPr/>
        <p:nvPr/>
      </p:nvGrpSpPr>
      <p:grpSpPr>
        <a:xfrm>
          <a:off x="0" y="0"/>
          <a:ext cx="0" cy="0"/>
          <a:chOff x="0" y="0"/>
          <a:chExt cx="0" cy="0"/>
        </a:xfrm>
      </p:grpSpPr>
      <p:sp>
        <p:nvSpPr>
          <p:cNvPr id="781" name="Google Shape;781;p4"/>
          <p:cNvSpPr txBox="1">
            <a:spLocks noGrp="1"/>
          </p:cNvSpPr>
          <p:nvPr>
            <p:ph type="title"/>
          </p:nvPr>
        </p:nvSpPr>
        <p:spPr>
          <a:xfrm>
            <a:off x="1651829" y="927333"/>
            <a:ext cx="10187851" cy="996267"/>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2" name="Google Shape;782;p4"/>
          <p:cNvSpPr txBox="1">
            <a:spLocks noGrp="1"/>
          </p:cNvSpPr>
          <p:nvPr>
            <p:ph type="body" idx="1"/>
          </p:nvPr>
        </p:nvSpPr>
        <p:spPr>
          <a:xfrm>
            <a:off x="1671720" y="2031689"/>
            <a:ext cx="13271761" cy="6465600"/>
          </a:xfrm>
          <a:prstGeom prst="rect">
            <a:avLst/>
          </a:prstGeom>
        </p:spPr>
        <p:txBody>
          <a:bodyPr spcFirstLastPara="1" wrap="square" lIns="91425" tIns="91425" rIns="91425" bIns="91425" anchor="t" anchorCtr="0">
            <a:noAutofit/>
          </a:bodyPr>
          <a:lstStyle>
            <a:lvl1pPr marL="810728" lvl="0" indent="-540485" rtl="0">
              <a:spcBef>
                <a:spcPts val="0"/>
              </a:spcBef>
              <a:spcAft>
                <a:spcPts val="0"/>
              </a:spcAft>
              <a:buClr>
                <a:srgbClr val="091179"/>
              </a:buClr>
              <a:buSzPts val="1200"/>
              <a:buFont typeface="Nunito"/>
              <a:buAutoNum type="arabicPeriod"/>
              <a:defRPr sz="2128">
                <a:latin typeface="Nunito"/>
                <a:ea typeface="Nunito"/>
                <a:cs typeface="Nunito"/>
                <a:sym typeface="Nunito"/>
              </a:defRPr>
            </a:lvl1pPr>
            <a:lvl2pPr marL="1621454" lvl="1" indent="-540485" rtl="0">
              <a:spcBef>
                <a:spcPts val="0"/>
              </a:spcBef>
              <a:spcAft>
                <a:spcPts val="0"/>
              </a:spcAft>
              <a:buClr>
                <a:srgbClr val="091179"/>
              </a:buClr>
              <a:buSzPts val="1200"/>
              <a:buFont typeface="Nunito"/>
              <a:buAutoNum type="alphaLcPeriod"/>
              <a:defRPr/>
            </a:lvl2pPr>
            <a:lvl3pPr marL="2432182" lvl="2" indent="-540485" rtl="0">
              <a:spcBef>
                <a:spcPts val="0"/>
              </a:spcBef>
              <a:spcAft>
                <a:spcPts val="0"/>
              </a:spcAft>
              <a:buClr>
                <a:srgbClr val="091179"/>
              </a:buClr>
              <a:buSzPts val="1200"/>
              <a:buFont typeface="Nunito"/>
              <a:buAutoNum type="romanLcPeriod"/>
              <a:defRPr/>
            </a:lvl3pPr>
            <a:lvl4pPr marL="3242910" lvl="3" indent="-540485" rtl="0">
              <a:spcBef>
                <a:spcPts val="0"/>
              </a:spcBef>
              <a:spcAft>
                <a:spcPts val="0"/>
              </a:spcAft>
              <a:buClr>
                <a:srgbClr val="091179"/>
              </a:buClr>
              <a:buSzPts val="1200"/>
              <a:buFont typeface="Nunito"/>
              <a:buAutoNum type="arabicPeriod"/>
              <a:defRPr/>
            </a:lvl4pPr>
            <a:lvl5pPr marL="4053637" lvl="4" indent="-540485" rtl="0">
              <a:spcBef>
                <a:spcPts val="0"/>
              </a:spcBef>
              <a:spcAft>
                <a:spcPts val="0"/>
              </a:spcAft>
              <a:buClr>
                <a:srgbClr val="091179"/>
              </a:buClr>
              <a:buSzPts val="1200"/>
              <a:buFont typeface="Nunito"/>
              <a:buAutoNum type="alphaLcPeriod"/>
              <a:defRPr/>
            </a:lvl5pPr>
            <a:lvl6pPr marL="4864365" lvl="5" indent="-540485" rtl="0">
              <a:spcBef>
                <a:spcPts val="0"/>
              </a:spcBef>
              <a:spcAft>
                <a:spcPts val="0"/>
              </a:spcAft>
              <a:buClr>
                <a:srgbClr val="091179"/>
              </a:buClr>
              <a:buSzPts val="1200"/>
              <a:buFont typeface="Nunito"/>
              <a:buAutoNum type="romanLcPeriod"/>
              <a:defRPr/>
            </a:lvl6pPr>
            <a:lvl7pPr marL="5675093" lvl="6" indent="-540485" rtl="0">
              <a:spcBef>
                <a:spcPts val="0"/>
              </a:spcBef>
              <a:spcAft>
                <a:spcPts val="0"/>
              </a:spcAft>
              <a:buClr>
                <a:srgbClr val="091179"/>
              </a:buClr>
              <a:buSzPts val="1200"/>
              <a:buFont typeface="Nunito"/>
              <a:buAutoNum type="arabicPeriod"/>
              <a:defRPr/>
            </a:lvl7pPr>
            <a:lvl8pPr marL="6485821" lvl="7" indent="-540485" rtl="0">
              <a:spcBef>
                <a:spcPts val="0"/>
              </a:spcBef>
              <a:spcAft>
                <a:spcPts val="0"/>
              </a:spcAft>
              <a:buClr>
                <a:srgbClr val="674EA7"/>
              </a:buClr>
              <a:buSzPts val="1200"/>
              <a:buFont typeface="Inconsolata"/>
              <a:buAutoNum type="alphaLcPeriod"/>
              <a:defRPr/>
            </a:lvl8pPr>
            <a:lvl9pPr marL="7296548" lvl="8" indent="-540485" rtl="0">
              <a:spcBef>
                <a:spcPts val="0"/>
              </a:spcBef>
              <a:spcAft>
                <a:spcPts val="0"/>
              </a:spcAft>
              <a:buClr>
                <a:srgbClr val="674EA7"/>
              </a:buClr>
              <a:buSzPts val="1200"/>
              <a:buFont typeface="Arial"/>
              <a:buAutoNum type="romanLcPeriod"/>
              <a:defRPr/>
            </a:lvl9pPr>
          </a:lstStyle>
          <a:p>
            <a:endParaRPr/>
          </a:p>
        </p:txBody>
      </p:sp>
    </p:spTree>
    <p:extLst>
      <p:ext uri="{BB962C8B-B14F-4D97-AF65-F5344CB8AC3E}">
        <p14:creationId xmlns:p14="http://schemas.microsoft.com/office/powerpoint/2010/main" val="6437033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defTabSz="1219170" eaLnBrk="1" fontAlgn="auto" hangingPunct="1">
              <a:spcBef>
                <a:spcPts val="0"/>
              </a:spcBef>
              <a:spcAft>
                <a:spcPts val="0"/>
              </a:spcAft>
            </a:pPr>
            <a:fld id="{44E5CC29-D4C1-43AF-92DE-EAC9F1236EA8}" type="datetime1">
              <a:rPr lang="zh-CN" altLang="en-US" smtClean="0">
                <a:solidFill>
                  <a:prstClr val="black">
                    <a:tint val="75000"/>
                  </a:prstClr>
                </a:solidFill>
                <a:latin typeface="Calibri" panose="020F0502020204030204"/>
              </a:rPr>
              <a:pPr defTabSz="1219170" eaLnBrk="1" fontAlgn="auto" hangingPunct="1">
                <a:spcBef>
                  <a:spcPts val="0"/>
                </a:spcBef>
                <a:spcAft>
                  <a:spcPts val="0"/>
                </a:spcAft>
              </a:pPr>
              <a:t>2025/4/24</a:t>
            </a:fld>
            <a:endParaRPr lang="zh-CN" altLang="en-US">
              <a:solidFill>
                <a:prstClr val="black">
                  <a:tint val="75000"/>
                </a:prstClr>
              </a:solidFill>
              <a:latin typeface="Calibri" panose="020F0502020204030204"/>
            </a:endParaRPr>
          </a:p>
        </p:txBody>
      </p:sp>
      <p:sp>
        <p:nvSpPr>
          <p:cNvPr id="5" name="页脚占位符 4"/>
          <p:cNvSpPr>
            <a:spLocks noGrp="1"/>
          </p:cNvSpPr>
          <p:nvPr>
            <p:ph type="ftr" sz="quarter" idx="11"/>
          </p:nvPr>
        </p:nvSpPr>
        <p:spPr/>
        <p:txBody>
          <a:bodyPr/>
          <a:lstStyle/>
          <a:p>
            <a:pPr defTabSz="1219170" eaLnBrk="1" fontAlgn="auto" hangingPunct="1">
              <a:spcBef>
                <a:spcPts val="0"/>
              </a:spcBef>
              <a:spcAft>
                <a:spcPts val="0"/>
              </a:spcAft>
            </a:pPr>
            <a:endParaRPr lang="zh-CN" altLang="en-US">
              <a:solidFill>
                <a:prstClr val="black">
                  <a:tint val="75000"/>
                </a:prstClr>
              </a:solidFill>
              <a:latin typeface="Calibri" panose="020F0502020204030204"/>
            </a:endParaRPr>
          </a:p>
        </p:txBody>
      </p:sp>
      <p:sp>
        <p:nvSpPr>
          <p:cNvPr id="6" name="灯片编号占位符 5"/>
          <p:cNvSpPr>
            <a:spLocks noGrp="1"/>
          </p:cNvSpPr>
          <p:nvPr>
            <p:ph type="sldNum" sz="quarter" idx="12"/>
          </p:nvPr>
        </p:nvSpPr>
        <p:spPr/>
        <p:txBody>
          <a:bodyPr/>
          <a:lstStyle/>
          <a:p>
            <a:pPr defTabSz="1219170" eaLnBrk="1" fontAlgn="auto" hangingPunct="1">
              <a:spcBef>
                <a:spcPts val="0"/>
              </a:spcBef>
              <a:spcAft>
                <a:spcPts val="0"/>
              </a:spcAft>
            </a:pPr>
            <a:fld id="{87115745-2F8B-4195-AD23-8A2542AF7C2C}" type="slidenum">
              <a:rPr lang="zh-CN" alt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zh-CN" alt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56600329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B237C0-8FBC-5C9A-76AE-D3DFC7352301}"/>
              </a:ext>
            </a:extLst>
          </p:cNvPr>
          <p:cNvSpPr>
            <a:spLocks noGrp="1"/>
          </p:cNvSpPr>
          <p:nvPr>
            <p:ph type="ctrTitle"/>
          </p:nvPr>
        </p:nvSpPr>
        <p:spPr>
          <a:xfrm>
            <a:off x="2034580" y="1496484"/>
            <a:ext cx="12207479" cy="3183467"/>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xmlns="" id="{98FCE4F8-3CF4-2552-DCD9-58963DACACCD}"/>
              </a:ext>
            </a:extLst>
          </p:cNvPr>
          <p:cNvSpPr>
            <a:spLocks noGrp="1"/>
          </p:cNvSpPr>
          <p:nvPr>
            <p:ph type="subTitle" idx="1"/>
          </p:nvPr>
        </p:nvSpPr>
        <p:spPr>
          <a:xfrm>
            <a:off x="2034580" y="4802717"/>
            <a:ext cx="12207479" cy="220768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xmlns="" id="{256D6BD3-A541-C8EA-6E2F-540F21C996C1}"/>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xmlns="" id="{55DB6883-36E9-30B8-2B1B-E74D705986FE}"/>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xmlns="" id="{A0CEC859-E3B3-7478-173B-C78AEFC1CAB1}"/>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4243230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626816-2E3C-4E71-BB76-5082B42425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BF938E2-425B-A6C0-8636-74C25D69D0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A476913-6440-8056-6FD7-430F95685F40}"/>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xmlns="" id="{A22AA840-92F4-1B80-70E6-A1147C2C205E}"/>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xmlns="" id="{42D5A4EE-EB45-FF66-61D7-ECBB176F6C91}"/>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5950244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4E7D08-9712-90D6-8E89-A81DF94BEF94}"/>
              </a:ext>
            </a:extLst>
          </p:cNvPr>
          <p:cNvSpPr>
            <a:spLocks noGrp="1"/>
          </p:cNvSpPr>
          <p:nvPr>
            <p:ph type="title"/>
          </p:nvPr>
        </p:nvSpPr>
        <p:spPr>
          <a:xfrm>
            <a:off x="1110542" y="2279652"/>
            <a:ext cx="14038600" cy="3803649"/>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xmlns="" id="{2A7211D8-A0D3-6A58-7E62-F78D56E90D12}"/>
              </a:ext>
            </a:extLst>
          </p:cNvPr>
          <p:cNvSpPr>
            <a:spLocks noGrp="1"/>
          </p:cNvSpPr>
          <p:nvPr>
            <p:ph type="body" idx="1"/>
          </p:nvPr>
        </p:nvSpPr>
        <p:spPr>
          <a:xfrm>
            <a:off x="1110542" y="6119285"/>
            <a:ext cx="14038600" cy="2000249"/>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33F74DD2-A216-EDBA-164A-EC4929A7FB98}"/>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xmlns="" id="{3ED3B516-C360-DDE7-B162-41B77D4D480E}"/>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xmlns="" id="{A8C30E88-E612-A087-099B-C690D1F717CF}"/>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5264669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E50381-1A78-3D92-31A6-D5B9AAEBF9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48B5F25-D31C-5098-53CE-CC56653590F3}"/>
              </a:ext>
            </a:extLst>
          </p:cNvPr>
          <p:cNvSpPr>
            <a:spLocks noGrp="1"/>
          </p:cNvSpPr>
          <p:nvPr>
            <p:ph sz="half" idx="1"/>
          </p:nvPr>
        </p:nvSpPr>
        <p:spPr>
          <a:xfrm>
            <a:off x="1119019" y="2434167"/>
            <a:ext cx="6917571"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3EDB201-834E-71F0-6EFD-537512B8EF10}"/>
              </a:ext>
            </a:extLst>
          </p:cNvPr>
          <p:cNvSpPr>
            <a:spLocks noGrp="1"/>
          </p:cNvSpPr>
          <p:nvPr>
            <p:ph sz="half" idx="2"/>
          </p:nvPr>
        </p:nvSpPr>
        <p:spPr>
          <a:xfrm>
            <a:off x="8240048" y="2434167"/>
            <a:ext cx="6917571"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C5C42BDE-6584-26C0-D144-EF5F9004360A}"/>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6" name="Footer Placeholder 5">
            <a:extLst>
              <a:ext uri="{FF2B5EF4-FFF2-40B4-BE49-F238E27FC236}">
                <a16:creationId xmlns:a16="http://schemas.microsoft.com/office/drawing/2014/main" xmlns="" id="{79215108-CECF-A385-E532-AAF529134294}"/>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7" name="Slide Number Placeholder 6">
            <a:extLst>
              <a:ext uri="{FF2B5EF4-FFF2-40B4-BE49-F238E27FC236}">
                <a16:creationId xmlns:a16="http://schemas.microsoft.com/office/drawing/2014/main" xmlns="" id="{8B52B061-430D-9ACE-F192-8C5310A47F84}"/>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2564817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F15BBA4-1ACD-35E8-EBC6-23A6DC4A0042}"/>
              </a:ext>
            </a:extLst>
          </p:cNvPr>
          <p:cNvSpPr>
            <a:spLocks noGrp="1"/>
          </p:cNvSpPr>
          <p:nvPr>
            <p:ph type="title"/>
          </p:nvPr>
        </p:nvSpPr>
        <p:spPr>
          <a:xfrm>
            <a:off x="1121139" y="486834"/>
            <a:ext cx="14038600" cy="1767417"/>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2138F1FD-9EA0-E9E4-3B51-66315D51797F}"/>
              </a:ext>
            </a:extLst>
          </p:cNvPr>
          <p:cNvSpPr>
            <a:spLocks noGrp="1"/>
          </p:cNvSpPr>
          <p:nvPr>
            <p:ph type="body" idx="1"/>
          </p:nvPr>
        </p:nvSpPr>
        <p:spPr>
          <a:xfrm>
            <a:off x="1121140" y="2241551"/>
            <a:ext cx="6885780"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FF7C3274-7C3B-5D8C-3E67-7241A97D4292}"/>
              </a:ext>
            </a:extLst>
          </p:cNvPr>
          <p:cNvSpPr>
            <a:spLocks noGrp="1"/>
          </p:cNvSpPr>
          <p:nvPr>
            <p:ph sz="half" idx="2"/>
          </p:nvPr>
        </p:nvSpPr>
        <p:spPr>
          <a:xfrm>
            <a:off x="1121140" y="3340100"/>
            <a:ext cx="6885780"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CC04818E-4C81-6E3E-A956-A371224536DF}"/>
              </a:ext>
            </a:extLst>
          </p:cNvPr>
          <p:cNvSpPr>
            <a:spLocks noGrp="1"/>
          </p:cNvSpPr>
          <p:nvPr>
            <p:ph type="body" sz="quarter" idx="3"/>
          </p:nvPr>
        </p:nvSpPr>
        <p:spPr>
          <a:xfrm>
            <a:off x="8240048" y="2241551"/>
            <a:ext cx="6919691"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BD1B37D8-B6BA-42BD-BE7B-EC41CA0BA99A}"/>
              </a:ext>
            </a:extLst>
          </p:cNvPr>
          <p:cNvSpPr>
            <a:spLocks noGrp="1"/>
          </p:cNvSpPr>
          <p:nvPr>
            <p:ph sz="quarter" idx="4"/>
          </p:nvPr>
        </p:nvSpPr>
        <p:spPr>
          <a:xfrm>
            <a:off x="8240048" y="3340100"/>
            <a:ext cx="6919691"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AE267DC4-FF37-6656-6B75-7D90795FEBA4}"/>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8" name="Footer Placeholder 7">
            <a:extLst>
              <a:ext uri="{FF2B5EF4-FFF2-40B4-BE49-F238E27FC236}">
                <a16:creationId xmlns:a16="http://schemas.microsoft.com/office/drawing/2014/main" xmlns="" id="{934421BF-B85F-35B1-A6F2-EC94EB7EC9C2}"/>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9" name="Slide Number Placeholder 8">
            <a:extLst>
              <a:ext uri="{FF2B5EF4-FFF2-40B4-BE49-F238E27FC236}">
                <a16:creationId xmlns:a16="http://schemas.microsoft.com/office/drawing/2014/main" xmlns="" id="{0B3B359C-E60A-028D-FFBE-B458992E4DF7}"/>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725911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EBEED5-75AF-02A2-25E1-86B96D9B30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20A16AF4-5B23-5B7A-4568-1D1395426DE6}"/>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4" name="Footer Placeholder 3">
            <a:extLst>
              <a:ext uri="{FF2B5EF4-FFF2-40B4-BE49-F238E27FC236}">
                <a16:creationId xmlns:a16="http://schemas.microsoft.com/office/drawing/2014/main" xmlns="" id="{F8CDFC91-FCD9-73DB-4B2C-E5609D864A48}"/>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5" name="Slide Number Placeholder 4">
            <a:extLst>
              <a:ext uri="{FF2B5EF4-FFF2-40B4-BE49-F238E27FC236}">
                <a16:creationId xmlns:a16="http://schemas.microsoft.com/office/drawing/2014/main" xmlns="" id="{6EB5BDF8-C521-9960-1C3E-434CFB4EDE73}"/>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6326121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BE66146-E52A-ECF6-8956-A6FD8A68BB51}"/>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3" name="Footer Placeholder 2">
            <a:extLst>
              <a:ext uri="{FF2B5EF4-FFF2-40B4-BE49-F238E27FC236}">
                <a16:creationId xmlns:a16="http://schemas.microsoft.com/office/drawing/2014/main" xmlns="" id="{612B7100-544B-0B17-D825-667B4CC2A851}"/>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4" name="Slide Number Placeholder 3">
            <a:extLst>
              <a:ext uri="{FF2B5EF4-FFF2-40B4-BE49-F238E27FC236}">
                <a16:creationId xmlns:a16="http://schemas.microsoft.com/office/drawing/2014/main" xmlns="" id="{45A755C4-473E-9B73-C6B9-B1D0B06012B3}"/>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7176987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509A56-36FF-659E-C422-888C6E477E48}"/>
              </a:ext>
            </a:extLst>
          </p:cNvPr>
          <p:cNvSpPr>
            <a:spLocks noGrp="1"/>
          </p:cNvSpPr>
          <p:nvPr>
            <p:ph type="title"/>
          </p:nvPr>
        </p:nvSpPr>
        <p:spPr>
          <a:xfrm>
            <a:off x="1121140" y="609600"/>
            <a:ext cx="5249639" cy="21336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xmlns="" id="{00506C6A-021B-E872-CD60-BD6F2B7995B9}"/>
              </a:ext>
            </a:extLst>
          </p:cNvPr>
          <p:cNvSpPr>
            <a:spLocks noGrp="1"/>
          </p:cNvSpPr>
          <p:nvPr>
            <p:ph idx="1"/>
          </p:nvPr>
        </p:nvSpPr>
        <p:spPr>
          <a:xfrm>
            <a:off x="6919691" y="1316567"/>
            <a:ext cx="8240048" cy="64981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0588A6A6-FB4A-7540-608A-3026DC177BF5}"/>
              </a:ext>
            </a:extLst>
          </p:cNvPr>
          <p:cNvSpPr>
            <a:spLocks noGrp="1"/>
          </p:cNvSpPr>
          <p:nvPr>
            <p:ph type="body" sz="half" idx="2"/>
          </p:nvPr>
        </p:nvSpPr>
        <p:spPr>
          <a:xfrm>
            <a:off x="1121140" y="2743200"/>
            <a:ext cx="5249639"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xmlns="" id="{AE119856-9353-7208-F200-26134ADCFA5C}"/>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6" name="Footer Placeholder 5">
            <a:extLst>
              <a:ext uri="{FF2B5EF4-FFF2-40B4-BE49-F238E27FC236}">
                <a16:creationId xmlns:a16="http://schemas.microsoft.com/office/drawing/2014/main" xmlns="" id="{C17B811F-FD57-7625-0B6F-AB938B462CA4}"/>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7" name="Slide Number Placeholder 6">
            <a:extLst>
              <a:ext uri="{FF2B5EF4-FFF2-40B4-BE49-F238E27FC236}">
                <a16:creationId xmlns:a16="http://schemas.microsoft.com/office/drawing/2014/main" xmlns="" id="{FE1FEC20-59AF-0DC7-091E-46FB3247381E}"/>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0191155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3FD5B0-8C55-32C7-1008-5468040CDDC4}"/>
              </a:ext>
            </a:extLst>
          </p:cNvPr>
          <p:cNvSpPr>
            <a:spLocks noGrp="1"/>
          </p:cNvSpPr>
          <p:nvPr>
            <p:ph type="title"/>
          </p:nvPr>
        </p:nvSpPr>
        <p:spPr>
          <a:xfrm>
            <a:off x="1121140" y="609600"/>
            <a:ext cx="5249639" cy="21336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xmlns="" id="{E259DD10-D042-4C9D-176D-6749F430C147}"/>
              </a:ext>
            </a:extLst>
          </p:cNvPr>
          <p:cNvSpPr>
            <a:spLocks noGrp="1"/>
          </p:cNvSpPr>
          <p:nvPr>
            <p:ph type="pic" idx="1"/>
          </p:nvPr>
        </p:nvSpPr>
        <p:spPr>
          <a:xfrm>
            <a:off x="6919691" y="1316567"/>
            <a:ext cx="8240048" cy="64981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xmlns="" id="{5C358B8A-906F-3C69-BCE5-F8F833F65BF9}"/>
              </a:ext>
            </a:extLst>
          </p:cNvPr>
          <p:cNvSpPr>
            <a:spLocks noGrp="1"/>
          </p:cNvSpPr>
          <p:nvPr>
            <p:ph type="body" sz="half" idx="2"/>
          </p:nvPr>
        </p:nvSpPr>
        <p:spPr>
          <a:xfrm>
            <a:off x="1121140" y="2743200"/>
            <a:ext cx="5249639"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xmlns="" id="{AC657934-7510-8C8C-0F27-9566C5B87855}"/>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6" name="Footer Placeholder 5">
            <a:extLst>
              <a:ext uri="{FF2B5EF4-FFF2-40B4-BE49-F238E27FC236}">
                <a16:creationId xmlns:a16="http://schemas.microsoft.com/office/drawing/2014/main" xmlns="" id="{16E501AA-38F0-B950-73C7-973DDD39E97B}"/>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7" name="Slide Number Placeholder 6">
            <a:extLst>
              <a:ext uri="{FF2B5EF4-FFF2-40B4-BE49-F238E27FC236}">
                <a16:creationId xmlns:a16="http://schemas.microsoft.com/office/drawing/2014/main" xmlns="" id="{F44FDD07-3D63-7601-318D-8D2C880BA30B}"/>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3427351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02685D-8371-1289-FD14-F91BAE46E30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C0A03AA1-328D-5BE2-A6EA-760B167E5B0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862AD8E-4873-E113-4CA4-10F6B0713461}"/>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xmlns="" id="{8CC28085-1742-9410-44B4-351143D3A3FA}"/>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xmlns="" id="{0C405F4E-2BC3-FA6B-8F11-486B2C8280DC}"/>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3453455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B89D3C1-8024-572C-2108-29FDDCF8975E}"/>
              </a:ext>
            </a:extLst>
          </p:cNvPr>
          <p:cNvSpPr>
            <a:spLocks noGrp="1"/>
          </p:cNvSpPr>
          <p:nvPr>
            <p:ph type="title" orient="vert"/>
          </p:nvPr>
        </p:nvSpPr>
        <p:spPr>
          <a:xfrm>
            <a:off x="11647969" y="486834"/>
            <a:ext cx="3509650" cy="774911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3ECC9D2-8CF4-08AB-BF57-010679FFDF44}"/>
              </a:ext>
            </a:extLst>
          </p:cNvPr>
          <p:cNvSpPr>
            <a:spLocks noGrp="1"/>
          </p:cNvSpPr>
          <p:nvPr>
            <p:ph type="body" orient="vert" idx="1"/>
          </p:nvPr>
        </p:nvSpPr>
        <p:spPr>
          <a:xfrm>
            <a:off x="1119019" y="486834"/>
            <a:ext cx="10325492"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DC5C959-E20D-D25A-00BF-CD67BB51D8F7}"/>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xmlns="" id="{B764117B-981A-772F-1693-B946116DF0DF}"/>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xmlns="" id="{237E1CB0-3E00-092A-C20E-BA7A668EF25F}"/>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889138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48"/>
        <p:cNvGrpSpPr/>
        <p:nvPr/>
      </p:nvGrpSpPr>
      <p:grpSpPr>
        <a:xfrm>
          <a:off x="0" y="0"/>
          <a:ext cx="0" cy="0"/>
          <a:chOff x="0" y="0"/>
          <a:chExt cx="0" cy="0"/>
        </a:xfrm>
      </p:grpSpPr>
      <p:sp>
        <p:nvSpPr>
          <p:cNvPr id="781" name="Google Shape;781;p4"/>
          <p:cNvSpPr txBox="1">
            <a:spLocks noGrp="1"/>
          </p:cNvSpPr>
          <p:nvPr>
            <p:ph type="title"/>
          </p:nvPr>
        </p:nvSpPr>
        <p:spPr>
          <a:xfrm>
            <a:off x="1651829" y="927333"/>
            <a:ext cx="10187851" cy="996267"/>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2" name="Google Shape;782;p4"/>
          <p:cNvSpPr txBox="1">
            <a:spLocks noGrp="1"/>
          </p:cNvSpPr>
          <p:nvPr>
            <p:ph type="body" idx="1"/>
          </p:nvPr>
        </p:nvSpPr>
        <p:spPr>
          <a:xfrm>
            <a:off x="1671720" y="2031689"/>
            <a:ext cx="13271761" cy="6465600"/>
          </a:xfrm>
          <a:prstGeom prst="rect">
            <a:avLst/>
          </a:prstGeom>
        </p:spPr>
        <p:txBody>
          <a:bodyPr spcFirstLastPara="1" wrap="square" lIns="91425" tIns="91425" rIns="91425" bIns="91425" anchor="t" anchorCtr="0">
            <a:noAutofit/>
          </a:bodyPr>
          <a:lstStyle>
            <a:lvl1pPr marL="810728" lvl="0" indent="-540485" rtl="0">
              <a:spcBef>
                <a:spcPts val="0"/>
              </a:spcBef>
              <a:spcAft>
                <a:spcPts val="0"/>
              </a:spcAft>
              <a:buClr>
                <a:srgbClr val="091179"/>
              </a:buClr>
              <a:buSzPts val="1200"/>
              <a:buFont typeface="Nunito"/>
              <a:buAutoNum type="arabicPeriod"/>
              <a:defRPr sz="2128">
                <a:latin typeface="Nunito"/>
                <a:ea typeface="Nunito"/>
                <a:cs typeface="Nunito"/>
                <a:sym typeface="Nunito"/>
              </a:defRPr>
            </a:lvl1pPr>
            <a:lvl2pPr marL="1621454" lvl="1" indent="-540485" rtl="0">
              <a:spcBef>
                <a:spcPts val="0"/>
              </a:spcBef>
              <a:spcAft>
                <a:spcPts val="0"/>
              </a:spcAft>
              <a:buClr>
                <a:srgbClr val="091179"/>
              </a:buClr>
              <a:buSzPts val="1200"/>
              <a:buFont typeface="Nunito"/>
              <a:buAutoNum type="alphaLcPeriod"/>
              <a:defRPr/>
            </a:lvl2pPr>
            <a:lvl3pPr marL="2432182" lvl="2" indent="-540485" rtl="0">
              <a:spcBef>
                <a:spcPts val="0"/>
              </a:spcBef>
              <a:spcAft>
                <a:spcPts val="0"/>
              </a:spcAft>
              <a:buClr>
                <a:srgbClr val="091179"/>
              </a:buClr>
              <a:buSzPts val="1200"/>
              <a:buFont typeface="Nunito"/>
              <a:buAutoNum type="romanLcPeriod"/>
              <a:defRPr/>
            </a:lvl3pPr>
            <a:lvl4pPr marL="3242910" lvl="3" indent="-540485" rtl="0">
              <a:spcBef>
                <a:spcPts val="0"/>
              </a:spcBef>
              <a:spcAft>
                <a:spcPts val="0"/>
              </a:spcAft>
              <a:buClr>
                <a:srgbClr val="091179"/>
              </a:buClr>
              <a:buSzPts val="1200"/>
              <a:buFont typeface="Nunito"/>
              <a:buAutoNum type="arabicPeriod"/>
              <a:defRPr/>
            </a:lvl4pPr>
            <a:lvl5pPr marL="4053637" lvl="4" indent="-540485" rtl="0">
              <a:spcBef>
                <a:spcPts val="0"/>
              </a:spcBef>
              <a:spcAft>
                <a:spcPts val="0"/>
              </a:spcAft>
              <a:buClr>
                <a:srgbClr val="091179"/>
              </a:buClr>
              <a:buSzPts val="1200"/>
              <a:buFont typeface="Nunito"/>
              <a:buAutoNum type="alphaLcPeriod"/>
              <a:defRPr/>
            </a:lvl5pPr>
            <a:lvl6pPr marL="4864365" lvl="5" indent="-540485" rtl="0">
              <a:spcBef>
                <a:spcPts val="0"/>
              </a:spcBef>
              <a:spcAft>
                <a:spcPts val="0"/>
              </a:spcAft>
              <a:buClr>
                <a:srgbClr val="091179"/>
              </a:buClr>
              <a:buSzPts val="1200"/>
              <a:buFont typeface="Nunito"/>
              <a:buAutoNum type="romanLcPeriod"/>
              <a:defRPr/>
            </a:lvl6pPr>
            <a:lvl7pPr marL="5675093" lvl="6" indent="-540485" rtl="0">
              <a:spcBef>
                <a:spcPts val="0"/>
              </a:spcBef>
              <a:spcAft>
                <a:spcPts val="0"/>
              </a:spcAft>
              <a:buClr>
                <a:srgbClr val="091179"/>
              </a:buClr>
              <a:buSzPts val="1200"/>
              <a:buFont typeface="Nunito"/>
              <a:buAutoNum type="arabicPeriod"/>
              <a:defRPr/>
            </a:lvl7pPr>
            <a:lvl8pPr marL="6485821" lvl="7" indent="-540485" rtl="0">
              <a:spcBef>
                <a:spcPts val="0"/>
              </a:spcBef>
              <a:spcAft>
                <a:spcPts val="0"/>
              </a:spcAft>
              <a:buClr>
                <a:srgbClr val="674EA7"/>
              </a:buClr>
              <a:buSzPts val="1200"/>
              <a:buFont typeface="Inconsolata"/>
              <a:buAutoNum type="alphaLcPeriod"/>
              <a:defRPr/>
            </a:lvl8pPr>
            <a:lvl9pPr marL="7296548" lvl="8" indent="-540485" rtl="0">
              <a:spcBef>
                <a:spcPts val="0"/>
              </a:spcBef>
              <a:spcAft>
                <a:spcPts val="0"/>
              </a:spcAft>
              <a:buClr>
                <a:srgbClr val="674EA7"/>
              </a:buClr>
              <a:buSzPts val="1200"/>
              <a:buFont typeface="Arial"/>
              <a:buAutoNum type="romanLcPeriod"/>
              <a:defRPr/>
            </a:lvl9pPr>
          </a:lstStyle>
          <a:p>
            <a:endParaRPr/>
          </a:p>
        </p:txBody>
      </p:sp>
    </p:spTree>
    <p:extLst>
      <p:ext uri="{BB962C8B-B14F-4D97-AF65-F5344CB8AC3E}">
        <p14:creationId xmlns:p14="http://schemas.microsoft.com/office/powerpoint/2010/main" val="22196888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defTabSz="1219170" eaLnBrk="1" fontAlgn="auto" hangingPunct="1">
              <a:spcBef>
                <a:spcPts val="0"/>
              </a:spcBef>
              <a:spcAft>
                <a:spcPts val="0"/>
              </a:spcAft>
            </a:pPr>
            <a:fld id="{44E5CC29-D4C1-43AF-92DE-EAC9F1236EA8}" type="datetime1">
              <a:rPr lang="zh-CN" altLang="en-US" smtClean="0">
                <a:solidFill>
                  <a:prstClr val="black">
                    <a:tint val="75000"/>
                  </a:prstClr>
                </a:solidFill>
                <a:latin typeface="Calibri" panose="020F0502020204030204"/>
              </a:rPr>
              <a:pPr defTabSz="1219170" eaLnBrk="1" fontAlgn="auto" hangingPunct="1">
                <a:spcBef>
                  <a:spcPts val="0"/>
                </a:spcBef>
                <a:spcAft>
                  <a:spcPts val="0"/>
                </a:spcAft>
              </a:pPr>
              <a:t>2025/4/24</a:t>
            </a:fld>
            <a:endParaRPr lang="zh-CN" altLang="en-US">
              <a:solidFill>
                <a:prstClr val="black">
                  <a:tint val="75000"/>
                </a:prstClr>
              </a:solidFill>
              <a:latin typeface="Calibri" panose="020F0502020204030204"/>
            </a:endParaRPr>
          </a:p>
        </p:txBody>
      </p:sp>
      <p:sp>
        <p:nvSpPr>
          <p:cNvPr id="5" name="页脚占位符 4"/>
          <p:cNvSpPr>
            <a:spLocks noGrp="1"/>
          </p:cNvSpPr>
          <p:nvPr>
            <p:ph type="ftr" sz="quarter" idx="11"/>
          </p:nvPr>
        </p:nvSpPr>
        <p:spPr/>
        <p:txBody>
          <a:bodyPr/>
          <a:lstStyle/>
          <a:p>
            <a:pPr defTabSz="1219170" eaLnBrk="1" fontAlgn="auto" hangingPunct="1">
              <a:spcBef>
                <a:spcPts val="0"/>
              </a:spcBef>
              <a:spcAft>
                <a:spcPts val="0"/>
              </a:spcAft>
            </a:pPr>
            <a:endParaRPr lang="zh-CN" altLang="en-US">
              <a:solidFill>
                <a:prstClr val="black">
                  <a:tint val="75000"/>
                </a:prstClr>
              </a:solidFill>
              <a:latin typeface="Calibri" panose="020F0502020204030204"/>
            </a:endParaRPr>
          </a:p>
        </p:txBody>
      </p:sp>
      <p:sp>
        <p:nvSpPr>
          <p:cNvPr id="6" name="灯片编号占位符 5"/>
          <p:cNvSpPr>
            <a:spLocks noGrp="1"/>
          </p:cNvSpPr>
          <p:nvPr>
            <p:ph type="sldNum" sz="quarter" idx="12"/>
          </p:nvPr>
        </p:nvSpPr>
        <p:spPr/>
        <p:txBody>
          <a:bodyPr/>
          <a:lstStyle/>
          <a:p>
            <a:pPr defTabSz="1219170" eaLnBrk="1" fontAlgn="auto" hangingPunct="1">
              <a:spcBef>
                <a:spcPts val="0"/>
              </a:spcBef>
              <a:spcAft>
                <a:spcPts val="0"/>
              </a:spcAft>
            </a:pPr>
            <a:fld id="{87115745-2F8B-4195-AD23-8A2542AF7C2C}" type="slidenum">
              <a:rPr lang="zh-CN" alt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zh-CN" alt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427129863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B237C0-8FBC-5C9A-76AE-D3DFC7352301}"/>
              </a:ext>
            </a:extLst>
          </p:cNvPr>
          <p:cNvSpPr>
            <a:spLocks noGrp="1"/>
          </p:cNvSpPr>
          <p:nvPr>
            <p:ph type="ctrTitle"/>
          </p:nvPr>
        </p:nvSpPr>
        <p:spPr>
          <a:xfrm>
            <a:off x="2034580" y="1496484"/>
            <a:ext cx="12207479" cy="3183467"/>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xmlns="" id="{98FCE4F8-3CF4-2552-DCD9-58963DACACCD}"/>
              </a:ext>
            </a:extLst>
          </p:cNvPr>
          <p:cNvSpPr>
            <a:spLocks noGrp="1"/>
          </p:cNvSpPr>
          <p:nvPr>
            <p:ph type="subTitle" idx="1"/>
          </p:nvPr>
        </p:nvSpPr>
        <p:spPr>
          <a:xfrm>
            <a:off x="2034580" y="4802717"/>
            <a:ext cx="12207479" cy="220768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xmlns="" id="{256D6BD3-A541-C8EA-6E2F-540F21C996C1}"/>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xmlns="" id="{55DB6883-36E9-30B8-2B1B-E74D705986FE}"/>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xmlns="" id="{A0CEC859-E3B3-7478-173B-C78AEFC1CAB1}"/>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6758262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626816-2E3C-4E71-BB76-5082B42425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BF938E2-425B-A6C0-8636-74C25D69D0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A476913-6440-8056-6FD7-430F95685F40}"/>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xmlns="" id="{A22AA840-92F4-1B80-70E6-A1147C2C205E}"/>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xmlns="" id="{42D5A4EE-EB45-FF66-61D7-ECBB176F6C91}"/>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41065689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4E7D08-9712-90D6-8E89-A81DF94BEF94}"/>
              </a:ext>
            </a:extLst>
          </p:cNvPr>
          <p:cNvSpPr>
            <a:spLocks noGrp="1"/>
          </p:cNvSpPr>
          <p:nvPr>
            <p:ph type="title"/>
          </p:nvPr>
        </p:nvSpPr>
        <p:spPr>
          <a:xfrm>
            <a:off x="1110542" y="2279652"/>
            <a:ext cx="14038600" cy="3803649"/>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xmlns="" id="{2A7211D8-A0D3-6A58-7E62-F78D56E90D12}"/>
              </a:ext>
            </a:extLst>
          </p:cNvPr>
          <p:cNvSpPr>
            <a:spLocks noGrp="1"/>
          </p:cNvSpPr>
          <p:nvPr>
            <p:ph type="body" idx="1"/>
          </p:nvPr>
        </p:nvSpPr>
        <p:spPr>
          <a:xfrm>
            <a:off x="1110542" y="6119285"/>
            <a:ext cx="14038600" cy="2000249"/>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33F74DD2-A216-EDBA-164A-EC4929A7FB98}"/>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xmlns="" id="{3ED3B516-C360-DDE7-B162-41B77D4D480E}"/>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xmlns="" id="{A8C30E88-E612-A087-099B-C690D1F717CF}"/>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42813377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E50381-1A78-3D92-31A6-D5B9AAEBF9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48B5F25-D31C-5098-53CE-CC56653590F3}"/>
              </a:ext>
            </a:extLst>
          </p:cNvPr>
          <p:cNvSpPr>
            <a:spLocks noGrp="1"/>
          </p:cNvSpPr>
          <p:nvPr>
            <p:ph sz="half" idx="1"/>
          </p:nvPr>
        </p:nvSpPr>
        <p:spPr>
          <a:xfrm>
            <a:off x="1119019" y="2434167"/>
            <a:ext cx="6917571"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3EDB201-834E-71F0-6EFD-537512B8EF10}"/>
              </a:ext>
            </a:extLst>
          </p:cNvPr>
          <p:cNvSpPr>
            <a:spLocks noGrp="1"/>
          </p:cNvSpPr>
          <p:nvPr>
            <p:ph sz="half" idx="2"/>
          </p:nvPr>
        </p:nvSpPr>
        <p:spPr>
          <a:xfrm>
            <a:off x="8240048" y="2434167"/>
            <a:ext cx="6917571"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C5C42BDE-6584-26C0-D144-EF5F9004360A}"/>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6" name="Footer Placeholder 5">
            <a:extLst>
              <a:ext uri="{FF2B5EF4-FFF2-40B4-BE49-F238E27FC236}">
                <a16:creationId xmlns:a16="http://schemas.microsoft.com/office/drawing/2014/main" xmlns="" id="{79215108-CECF-A385-E532-AAF529134294}"/>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7" name="Slide Number Placeholder 6">
            <a:extLst>
              <a:ext uri="{FF2B5EF4-FFF2-40B4-BE49-F238E27FC236}">
                <a16:creationId xmlns:a16="http://schemas.microsoft.com/office/drawing/2014/main" xmlns="" id="{8B52B061-430D-9ACE-F192-8C5310A47F84}"/>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1404967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F15BBA4-1ACD-35E8-EBC6-23A6DC4A0042}"/>
              </a:ext>
            </a:extLst>
          </p:cNvPr>
          <p:cNvSpPr>
            <a:spLocks noGrp="1"/>
          </p:cNvSpPr>
          <p:nvPr>
            <p:ph type="title"/>
          </p:nvPr>
        </p:nvSpPr>
        <p:spPr>
          <a:xfrm>
            <a:off x="1121139" y="486834"/>
            <a:ext cx="14038600" cy="1767417"/>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2138F1FD-9EA0-E9E4-3B51-66315D51797F}"/>
              </a:ext>
            </a:extLst>
          </p:cNvPr>
          <p:cNvSpPr>
            <a:spLocks noGrp="1"/>
          </p:cNvSpPr>
          <p:nvPr>
            <p:ph type="body" idx="1"/>
          </p:nvPr>
        </p:nvSpPr>
        <p:spPr>
          <a:xfrm>
            <a:off x="1121140" y="2241551"/>
            <a:ext cx="6885780"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FF7C3274-7C3B-5D8C-3E67-7241A97D4292}"/>
              </a:ext>
            </a:extLst>
          </p:cNvPr>
          <p:cNvSpPr>
            <a:spLocks noGrp="1"/>
          </p:cNvSpPr>
          <p:nvPr>
            <p:ph sz="half" idx="2"/>
          </p:nvPr>
        </p:nvSpPr>
        <p:spPr>
          <a:xfrm>
            <a:off x="1121140" y="3340100"/>
            <a:ext cx="6885780"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CC04818E-4C81-6E3E-A956-A371224536DF}"/>
              </a:ext>
            </a:extLst>
          </p:cNvPr>
          <p:cNvSpPr>
            <a:spLocks noGrp="1"/>
          </p:cNvSpPr>
          <p:nvPr>
            <p:ph type="body" sz="quarter" idx="3"/>
          </p:nvPr>
        </p:nvSpPr>
        <p:spPr>
          <a:xfrm>
            <a:off x="8240048" y="2241551"/>
            <a:ext cx="6919691"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BD1B37D8-B6BA-42BD-BE7B-EC41CA0BA99A}"/>
              </a:ext>
            </a:extLst>
          </p:cNvPr>
          <p:cNvSpPr>
            <a:spLocks noGrp="1"/>
          </p:cNvSpPr>
          <p:nvPr>
            <p:ph sz="quarter" idx="4"/>
          </p:nvPr>
        </p:nvSpPr>
        <p:spPr>
          <a:xfrm>
            <a:off x="8240048" y="3340100"/>
            <a:ext cx="6919691"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AE267DC4-FF37-6656-6B75-7D90795FEBA4}"/>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8" name="Footer Placeholder 7">
            <a:extLst>
              <a:ext uri="{FF2B5EF4-FFF2-40B4-BE49-F238E27FC236}">
                <a16:creationId xmlns:a16="http://schemas.microsoft.com/office/drawing/2014/main" xmlns="" id="{934421BF-B85F-35B1-A6F2-EC94EB7EC9C2}"/>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9" name="Slide Number Placeholder 8">
            <a:extLst>
              <a:ext uri="{FF2B5EF4-FFF2-40B4-BE49-F238E27FC236}">
                <a16:creationId xmlns:a16="http://schemas.microsoft.com/office/drawing/2014/main" xmlns="" id="{0B3B359C-E60A-028D-FFBE-B458992E4DF7}"/>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1156099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EBEED5-75AF-02A2-25E1-86B96D9B30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20A16AF4-5B23-5B7A-4568-1D1395426DE6}"/>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4" name="Footer Placeholder 3">
            <a:extLst>
              <a:ext uri="{FF2B5EF4-FFF2-40B4-BE49-F238E27FC236}">
                <a16:creationId xmlns:a16="http://schemas.microsoft.com/office/drawing/2014/main" xmlns="" id="{F8CDFC91-FCD9-73DB-4B2C-E5609D864A48}"/>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5" name="Slide Number Placeholder 4">
            <a:extLst>
              <a:ext uri="{FF2B5EF4-FFF2-40B4-BE49-F238E27FC236}">
                <a16:creationId xmlns:a16="http://schemas.microsoft.com/office/drawing/2014/main" xmlns="" id="{6EB5BDF8-C521-9960-1C3E-434CFB4EDE73}"/>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9451130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BE66146-E52A-ECF6-8956-A6FD8A68BB51}"/>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3" name="Footer Placeholder 2">
            <a:extLst>
              <a:ext uri="{FF2B5EF4-FFF2-40B4-BE49-F238E27FC236}">
                <a16:creationId xmlns:a16="http://schemas.microsoft.com/office/drawing/2014/main" xmlns="" id="{612B7100-544B-0B17-D825-667B4CC2A851}"/>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4" name="Slide Number Placeholder 3">
            <a:extLst>
              <a:ext uri="{FF2B5EF4-FFF2-40B4-BE49-F238E27FC236}">
                <a16:creationId xmlns:a16="http://schemas.microsoft.com/office/drawing/2014/main" xmlns="" id="{45A755C4-473E-9B73-C6B9-B1D0B06012B3}"/>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2259281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509A56-36FF-659E-C422-888C6E477E48}"/>
              </a:ext>
            </a:extLst>
          </p:cNvPr>
          <p:cNvSpPr>
            <a:spLocks noGrp="1"/>
          </p:cNvSpPr>
          <p:nvPr>
            <p:ph type="title"/>
          </p:nvPr>
        </p:nvSpPr>
        <p:spPr>
          <a:xfrm>
            <a:off x="1121140" y="609600"/>
            <a:ext cx="5249639" cy="21336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xmlns="" id="{00506C6A-021B-E872-CD60-BD6F2B7995B9}"/>
              </a:ext>
            </a:extLst>
          </p:cNvPr>
          <p:cNvSpPr>
            <a:spLocks noGrp="1"/>
          </p:cNvSpPr>
          <p:nvPr>
            <p:ph idx="1"/>
          </p:nvPr>
        </p:nvSpPr>
        <p:spPr>
          <a:xfrm>
            <a:off x="6919691" y="1316567"/>
            <a:ext cx="8240048" cy="64981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0588A6A6-FB4A-7540-608A-3026DC177BF5}"/>
              </a:ext>
            </a:extLst>
          </p:cNvPr>
          <p:cNvSpPr>
            <a:spLocks noGrp="1"/>
          </p:cNvSpPr>
          <p:nvPr>
            <p:ph type="body" sz="half" idx="2"/>
          </p:nvPr>
        </p:nvSpPr>
        <p:spPr>
          <a:xfrm>
            <a:off x="1121140" y="2743200"/>
            <a:ext cx="5249639"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xmlns="" id="{AE119856-9353-7208-F200-26134ADCFA5C}"/>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6" name="Footer Placeholder 5">
            <a:extLst>
              <a:ext uri="{FF2B5EF4-FFF2-40B4-BE49-F238E27FC236}">
                <a16:creationId xmlns:a16="http://schemas.microsoft.com/office/drawing/2014/main" xmlns="" id="{C17B811F-FD57-7625-0B6F-AB938B462CA4}"/>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7" name="Slide Number Placeholder 6">
            <a:extLst>
              <a:ext uri="{FF2B5EF4-FFF2-40B4-BE49-F238E27FC236}">
                <a16:creationId xmlns:a16="http://schemas.microsoft.com/office/drawing/2014/main" xmlns="" id="{FE1FEC20-59AF-0DC7-091E-46FB3247381E}"/>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8891943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3FD5B0-8C55-32C7-1008-5468040CDDC4}"/>
              </a:ext>
            </a:extLst>
          </p:cNvPr>
          <p:cNvSpPr>
            <a:spLocks noGrp="1"/>
          </p:cNvSpPr>
          <p:nvPr>
            <p:ph type="title"/>
          </p:nvPr>
        </p:nvSpPr>
        <p:spPr>
          <a:xfrm>
            <a:off x="1121140" y="609600"/>
            <a:ext cx="5249639" cy="21336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xmlns="" id="{E259DD10-D042-4C9D-176D-6749F430C147}"/>
              </a:ext>
            </a:extLst>
          </p:cNvPr>
          <p:cNvSpPr>
            <a:spLocks noGrp="1"/>
          </p:cNvSpPr>
          <p:nvPr>
            <p:ph type="pic" idx="1"/>
          </p:nvPr>
        </p:nvSpPr>
        <p:spPr>
          <a:xfrm>
            <a:off x="6919691" y="1316567"/>
            <a:ext cx="8240048" cy="64981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xmlns="" id="{5C358B8A-906F-3C69-BCE5-F8F833F65BF9}"/>
              </a:ext>
            </a:extLst>
          </p:cNvPr>
          <p:cNvSpPr>
            <a:spLocks noGrp="1"/>
          </p:cNvSpPr>
          <p:nvPr>
            <p:ph type="body" sz="half" idx="2"/>
          </p:nvPr>
        </p:nvSpPr>
        <p:spPr>
          <a:xfrm>
            <a:off x="1121140" y="2743200"/>
            <a:ext cx="5249639"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xmlns="" id="{AC657934-7510-8C8C-0F27-9566C5B87855}"/>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6" name="Footer Placeholder 5">
            <a:extLst>
              <a:ext uri="{FF2B5EF4-FFF2-40B4-BE49-F238E27FC236}">
                <a16:creationId xmlns:a16="http://schemas.microsoft.com/office/drawing/2014/main" xmlns="" id="{16E501AA-38F0-B950-73C7-973DDD39E97B}"/>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7" name="Slide Number Placeholder 6">
            <a:extLst>
              <a:ext uri="{FF2B5EF4-FFF2-40B4-BE49-F238E27FC236}">
                <a16:creationId xmlns:a16="http://schemas.microsoft.com/office/drawing/2014/main" xmlns="" id="{F44FDD07-3D63-7601-318D-8D2C880BA30B}"/>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1204093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02685D-8371-1289-FD14-F91BAE46E30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C0A03AA1-328D-5BE2-A6EA-760B167E5B0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862AD8E-4873-E113-4CA4-10F6B0713461}"/>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xmlns="" id="{8CC28085-1742-9410-44B4-351143D3A3FA}"/>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xmlns="" id="{0C405F4E-2BC3-FA6B-8F11-486B2C8280DC}"/>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4204960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B89D3C1-8024-572C-2108-29FDDCF8975E}"/>
              </a:ext>
            </a:extLst>
          </p:cNvPr>
          <p:cNvSpPr>
            <a:spLocks noGrp="1"/>
          </p:cNvSpPr>
          <p:nvPr>
            <p:ph type="title" orient="vert"/>
          </p:nvPr>
        </p:nvSpPr>
        <p:spPr>
          <a:xfrm>
            <a:off x="11647969" y="486834"/>
            <a:ext cx="3509650" cy="774911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3ECC9D2-8CF4-08AB-BF57-010679FFDF44}"/>
              </a:ext>
            </a:extLst>
          </p:cNvPr>
          <p:cNvSpPr>
            <a:spLocks noGrp="1"/>
          </p:cNvSpPr>
          <p:nvPr>
            <p:ph type="body" orient="vert" idx="1"/>
          </p:nvPr>
        </p:nvSpPr>
        <p:spPr>
          <a:xfrm>
            <a:off x="1119019" y="486834"/>
            <a:ext cx="10325492"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DC5C959-E20D-D25A-00BF-CD67BB51D8F7}"/>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xmlns="" id="{B764117B-981A-772F-1693-B946116DF0DF}"/>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xmlns="" id="{237E1CB0-3E00-092A-C20E-BA7A668EF25F}"/>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1026622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48"/>
        <p:cNvGrpSpPr/>
        <p:nvPr/>
      </p:nvGrpSpPr>
      <p:grpSpPr>
        <a:xfrm>
          <a:off x="0" y="0"/>
          <a:ext cx="0" cy="0"/>
          <a:chOff x="0" y="0"/>
          <a:chExt cx="0" cy="0"/>
        </a:xfrm>
      </p:grpSpPr>
      <p:sp>
        <p:nvSpPr>
          <p:cNvPr id="781" name="Google Shape;781;p4"/>
          <p:cNvSpPr txBox="1">
            <a:spLocks noGrp="1"/>
          </p:cNvSpPr>
          <p:nvPr>
            <p:ph type="title"/>
          </p:nvPr>
        </p:nvSpPr>
        <p:spPr>
          <a:xfrm>
            <a:off x="1651829" y="927333"/>
            <a:ext cx="10187851" cy="996267"/>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2" name="Google Shape;782;p4"/>
          <p:cNvSpPr txBox="1">
            <a:spLocks noGrp="1"/>
          </p:cNvSpPr>
          <p:nvPr>
            <p:ph type="body" idx="1"/>
          </p:nvPr>
        </p:nvSpPr>
        <p:spPr>
          <a:xfrm>
            <a:off x="1671720" y="2031689"/>
            <a:ext cx="13271761" cy="6465600"/>
          </a:xfrm>
          <a:prstGeom prst="rect">
            <a:avLst/>
          </a:prstGeom>
        </p:spPr>
        <p:txBody>
          <a:bodyPr spcFirstLastPara="1" wrap="square" lIns="91425" tIns="91425" rIns="91425" bIns="91425" anchor="t" anchorCtr="0">
            <a:noAutofit/>
          </a:bodyPr>
          <a:lstStyle>
            <a:lvl1pPr marL="810728" lvl="0" indent="-540485" rtl="0">
              <a:spcBef>
                <a:spcPts val="0"/>
              </a:spcBef>
              <a:spcAft>
                <a:spcPts val="0"/>
              </a:spcAft>
              <a:buClr>
                <a:srgbClr val="091179"/>
              </a:buClr>
              <a:buSzPts val="1200"/>
              <a:buFont typeface="Nunito"/>
              <a:buAutoNum type="arabicPeriod"/>
              <a:defRPr sz="2128">
                <a:latin typeface="Nunito"/>
                <a:ea typeface="Nunito"/>
                <a:cs typeface="Nunito"/>
                <a:sym typeface="Nunito"/>
              </a:defRPr>
            </a:lvl1pPr>
            <a:lvl2pPr marL="1621454" lvl="1" indent="-540485" rtl="0">
              <a:spcBef>
                <a:spcPts val="0"/>
              </a:spcBef>
              <a:spcAft>
                <a:spcPts val="0"/>
              </a:spcAft>
              <a:buClr>
                <a:srgbClr val="091179"/>
              </a:buClr>
              <a:buSzPts val="1200"/>
              <a:buFont typeface="Nunito"/>
              <a:buAutoNum type="alphaLcPeriod"/>
              <a:defRPr/>
            </a:lvl2pPr>
            <a:lvl3pPr marL="2432182" lvl="2" indent="-540485" rtl="0">
              <a:spcBef>
                <a:spcPts val="0"/>
              </a:spcBef>
              <a:spcAft>
                <a:spcPts val="0"/>
              </a:spcAft>
              <a:buClr>
                <a:srgbClr val="091179"/>
              </a:buClr>
              <a:buSzPts val="1200"/>
              <a:buFont typeface="Nunito"/>
              <a:buAutoNum type="romanLcPeriod"/>
              <a:defRPr/>
            </a:lvl3pPr>
            <a:lvl4pPr marL="3242910" lvl="3" indent="-540485" rtl="0">
              <a:spcBef>
                <a:spcPts val="0"/>
              </a:spcBef>
              <a:spcAft>
                <a:spcPts val="0"/>
              </a:spcAft>
              <a:buClr>
                <a:srgbClr val="091179"/>
              </a:buClr>
              <a:buSzPts val="1200"/>
              <a:buFont typeface="Nunito"/>
              <a:buAutoNum type="arabicPeriod"/>
              <a:defRPr/>
            </a:lvl4pPr>
            <a:lvl5pPr marL="4053637" lvl="4" indent="-540485" rtl="0">
              <a:spcBef>
                <a:spcPts val="0"/>
              </a:spcBef>
              <a:spcAft>
                <a:spcPts val="0"/>
              </a:spcAft>
              <a:buClr>
                <a:srgbClr val="091179"/>
              </a:buClr>
              <a:buSzPts val="1200"/>
              <a:buFont typeface="Nunito"/>
              <a:buAutoNum type="alphaLcPeriod"/>
              <a:defRPr/>
            </a:lvl5pPr>
            <a:lvl6pPr marL="4864365" lvl="5" indent="-540485" rtl="0">
              <a:spcBef>
                <a:spcPts val="0"/>
              </a:spcBef>
              <a:spcAft>
                <a:spcPts val="0"/>
              </a:spcAft>
              <a:buClr>
                <a:srgbClr val="091179"/>
              </a:buClr>
              <a:buSzPts val="1200"/>
              <a:buFont typeface="Nunito"/>
              <a:buAutoNum type="romanLcPeriod"/>
              <a:defRPr/>
            </a:lvl6pPr>
            <a:lvl7pPr marL="5675093" lvl="6" indent="-540485" rtl="0">
              <a:spcBef>
                <a:spcPts val="0"/>
              </a:spcBef>
              <a:spcAft>
                <a:spcPts val="0"/>
              </a:spcAft>
              <a:buClr>
                <a:srgbClr val="091179"/>
              </a:buClr>
              <a:buSzPts val="1200"/>
              <a:buFont typeface="Nunito"/>
              <a:buAutoNum type="arabicPeriod"/>
              <a:defRPr/>
            </a:lvl7pPr>
            <a:lvl8pPr marL="6485821" lvl="7" indent="-540485" rtl="0">
              <a:spcBef>
                <a:spcPts val="0"/>
              </a:spcBef>
              <a:spcAft>
                <a:spcPts val="0"/>
              </a:spcAft>
              <a:buClr>
                <a:srgbClr val="674EA7"/>
              </a:buClr>
              <a:buSzPts val="1200"/>
              <a:buFont typeface="Inconsolata"/>
              <a:buAutoNum type="alphaLcPeriod"/>
              <a:defRPr/>
            </a:lvl8pPr>
            <a:lvl9pPr marL="7296548" lvl="8" indent="-540485" rtl="0">
              <a:spcBef>
                <a:spcPts val="0"/>
              </a:spcBef>
              <a:spcAft>
                <a:spcPts val="0"/>
              </a:spcAft>
              <a:buClr>
                <a:srgbClr val="674EA7"/>
              </a:buClr>
              <a:buSzPts val="1200"/>
              <a:buFont typeface="Arial"/>
              <a:buAutoNum type="romanLcPeriod"/>
              <a:defRPr/>
            </a:lvl9pPr>
          </a:lstStyle>
          <a:p>
            <a:endParaRPr/>
          </a:p>
        </p:txBody>
      </p:sp>
    </p:spTree>
    <p:extLst>
      <p:ext uri="{BB962C8B-B14F-4D97-AF65-F5344CB8AC3E}">
        <p14:creationId xmlns:p14="http://schemas.microsoft.com/office/powerpoint/2010/main" val="8202013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defTabSz="1219170" eaLnBrk="1" fontAlgn="auto" hangingPunct="1">
              <a:spcBef>
                <a:spcPts val="0"/>
              </a:spcBef>
              <a:spcAft>
                <a:spcPts val="0"/>
              </a:spcAft>
            </a:pPr>
            <a:fld id="{44E5CC29-D4C1-43AF-92DE-EAC9F1236EA8}" type="datetime1">
              <a:rPr lang="zh-CN" altLang="en-US" smtClean="0">
                <a:solidFill>
                  <a:prstClr val="black">
                    <a:tint val="75000"/>
                  </a:prstClr>
                </a:solidFill>
                <a:latin typeface="Calibri" panose="020F0502020204030204"/>
              </a:rPr>
              <a:pPr defTabSz="1219170" eaLnBrk="1" fontAlgn="auto" hangingPunct="1">
                <a:spcBef>
                  <a:spcPts val="0"/>
                </a:spcBef>
                <a:spcAft>
                  <a:spcPts val="0"/>
                </a:spcAft>
              </a:pPr>
              <a:t>2025/4/24</a:t>
            </a:fld>
            <a:endParaRPr lang="zh-CN" altLang="en-US">
              <a:solidFill>
                <a:prstClr val="black">
                  <a:tint val="75000"/>
                </a:prstClr>
              </a:solidFill>
              <a:latin typeface="Calibri" panose="020F0502020204030204"/>
            </a:endParaRPr>
          </a:p>
        </p:txBody>
      </p:sp>
      <p:sp>
        <p:nvSpPr>
          <p:cNvPr id="5" name="页脚占位符 4"/>
          <p:cNvSpPr>
            <a:spLocks noGrp="1"/>
          </p:cNvSpPr>
          <p:nvPr>
            <p:ph type="ftr" sz="quarter" idx="11"/>
          </p:nvPr>
        </p:nvSpPr>
        <p:spPr/>
        <p:txBody>
          <a:bodyPr/>
          <a:lstStyle/>
          <a:p>
            <a:pPr defTabSz="1219170" eaLnBrk="1" fontAlgn="auto" hangingPunct="1">
              <a:spcBef>
                <a:spcPts val="0"/>
              </a:spcBef>
              <a:spcAft>
                <a:spcPts val="0"/>
              </a:spcAft>
            </a:pPr>
            <a:endParaRPr lang="zh-CN" altLang="en-US">
              <a:solidFill>
                <a:prstClr val="black">
                  <a:tint val="75000"/>
                </a:prstClr>
              </a:solidFill>
              <a:latin typeface="Calibri" panose="020F0502020204030204"/>
            </a:endParaRPr>
          </a:p>
        </p:txBody>
      </p:sp>
      <p:sp>
        <p:nvSpPr>
          <p:cNvPr id="6" name="灯片编号占位符 5"/>
          <p:cNvSpPr>
            <a:spLocks noGrp="1"/>
          </p:cNvSpPr>
          <p:nvPr>
            <p:ph type="sldNum" sz="quarter" idx="12"/>
          </p:nvPr>
        </p:nvSpPr>
        <p:spPr/>
        <p:txBody>
          <a:bodyPr/>
          <a:lstStyle/>
          <a:p>
            <a:pPr defTabSz="1219170" eaLnBrk="1" fontAlgn="auto" hangingPunct="1">
              <a:spcBef>
                <a:spcPts val="0"/>
              </a:spcBef>
              <a:spcAft>
                <a:spcPts val="0"/>
              </a:spcAft>
            </a:pPr>
            <a:fld id="{87115745-2F8B-4195-AD23-8A2542AF7C2C}" type="slidenum">
              <a:rPr lang="zh-CN" alt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zh-CN" alt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99430551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B237C0-8FBC-5C9A-76AE-D3DFC7352301}"/>
              </a:ext>
            </a:extLst>
          </p:cNvPr>
          <p:cNvSpPr>
            <a:spLocks noGrp="1"/>
          </p:cNvSpPr>
          <p:nvPr>
            <p:ph type="ctrTitle"/>
          </p:nvPr>
        </p:nvSpPr>
        <p:spPr>
          <a:xfrm>
            <a:off x="2034580" y="1496484"/>
            <a:ext cx="12207479" cy="3183467"/>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xmlns="" id="{98FCE4F8-3CF4-2552-DCD9-58963DACACCD}"/>
              </a:ext>
            </a:extLst>
          </p:cNvPr>
          <p:cNvSpPr>
            <a:spLocks noGrp="1"/>
          </p:cNvSpPr>
          <p:nvPr>
            <p:ph type="subTitle" idx="1"/>
          </p:nvPr>
        </p:nvSpPr>
        <p:spPr>
          <a:xfrm>
            <a:off x="2034580" y="4802717"/>
            <a:ext cx="12207479" cy="220768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xmlns="" id="{256D6BD3-A541-C8EA-6E2F-540F21C996C1}"/>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xmlns="" id="{55DB6883-36E9-30B8-2B1B-E74D705986FE}"/>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xmlns="" id="{A0CEC859-E3B3-7478-173B-C78AEFC1CAB1}"/>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1077362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626816-2E3C-4E71-BB76-5082B42425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BF938E2-425B-A6C0-8636-74C25D69D0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A476913-6440-8056-6FD7-430F95685F40}"/>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xmlns="" id="{A22AA840-92F4-1B80-70E6-A1147C2C205E}"/>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xmlns="" id="{42D5A4EE-EB45-FF66-61D7-ECBB176F6C91}"/>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1724623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4E7D08-9712-90D6-8E89-A81DF94BEF94}"/>
              </a:ext>
            </a:extLst>
          </p:cNvPr>
          <p:cNvSpPr>
            <a:spLocks noGrp="1"/>
          </p:cNvSpPr>
          <p:nvPr>
            <p:ph type="title"/>
          </p:nvPr>
        </p:nvSpPr>
        <p:spPr>
          <a:xfrm>
            <a:off x="1110542" y="2279652"/>
            <a:ext cx="14038600" cy="3803649"/>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xmlns="" id="{2A7211D8-A0D3-6A58-7E62-F78D56E90D12}"/>
              </a:ext>
            </a:extLst>
          </p:cNvPr>
          <p:cNvSpPr>
            <a:spLocks noGrp="1"/>
          </p:cNvSpPr>
          <p:nvPr>
            <p:ph type="body" idx="1"/>
          </p:nvPr>
        </p:nvSpPr>
        <p:spPr>
          <a:xfrm>
            <a:off x="1110542" y="6119285"/>
            <a:ext cx="14038600" cy="2000249"/>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33F74DD2-A216-EDBA-164A-EC4929A7FB98}"/>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xmlns="" id="{3ED3B516-C360-DDE7-B162-41B77D4D480E}"/>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xmlns="" id="{A8C30E88-E612-A087-099B-C690D1F717CF}"/>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4846432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E50381-1A78-3D92-31A6-D5B9AAEBF9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48B5F25-D31C-5098-53CE-CC56653590F3}"/>
              </a:ext>
            </a:extLst>
          </p:cNvPr>
          <p:cNvSpPr>
            <a:spLocks noGrp="1"/>
          </p:cNvSpPr>
          <p:nvPr>
            <p:ph sz="half" idx="1"/>
          </p:nvPr>
        </p:nvSpPr>
        <p:spPr>
          <a:xfrm>
            <a:off x="1119019" y="2434167"/>
            <a:ext cx="6917571"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3EDB201-834E-71F0-6EFD-537512B8EF10}"/>
              </a:ext>
            </a:extLst>
          </p:cNvPr>
          <p:cNvSpPr>
            <a:spLocks noGrp="1"/>
          </p:cNvSpPr>
          <p:nvPr>
            <p:ph sz="half" idx="2"/>
          </p:nvPr>
        </p:nvSpPr>
        <p:spPr>
          <a:xfrm>
            <a:off x="8240048" y="2434167"/>
            <a:ext cx="6917571"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C5C42BDE-6584-26C0-D144-EF5F9004360A}"/>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6" name="Footer Placeholder 5">
            <a:extLst>
              <a:ext uri="{FF2B5EF4-FFF2-40B4-BE49-F238E27FC236}">
                <a16:creationId xmlns:a16="http://schemas.microsoft.com/office/drawing/2014/main" xmlns="" id="{79215108-CECF-A385-E532-AAF529134294}"/>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7" name="Slide Number Placeholder 6">
            <a:extLst>
              <a:ext uri="{FF2B5EF4-FFF2-40B4-BE49-F238E27FC236}">
                <a16:creationId xmlns:a16="http://schemas.microsoft.com/office/drawing/2014/main" xmlns="" id="{8B52B061-430D-9ACE-F192-8C5310A47F84}"/>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5702226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F15BBA4-1ACD-35E8-EBC6-23A6DC4A0042}"/>
              </a:ext>
            </a:extLst>
          </p:cNvPr>
          <p:cNvSpPr>
            <a:spLocks noGrp="1"/>
          </p:cNvSpPr>
          <p:nvPr>
            <p:ph type="title"/>
          </p:nvPr>
        </p:nvSpPr>
        <p:spPr>
          <a:xfrm>
            <a:off x="1121139" y="486834"/>
            <a:ext cx="14038600" cy="1767417"/>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2138F1FD-9EA0-E9E4-3B51-66315D51797F}"/>
              </a:ext>
            </a:extLst>
          </p:cNvPr>
          <p:cNvSpPr>
            <a:spLocks noGrp="1"/>
          </p:cNvSpPr>
          <p:nvPr>
            <p:ph type="body" idx="1"/>
          </p:nvPr>
        </p:nvSpPr>
        <p:spPr>
          <a:xfrm>
            <a:off x="1121140" y="2241551"/>
            <a:ext cx="6885780"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FF7C3274-7C3B-5D8C-3E67-7241A97D4292}"/>
              </a:ext>
            </a:extLst>
          </p:cNvPr>
          <p:cNvSpPr>
            <a:spLocks noGrp="1"/>
          </p:cNvSpPr>
          <p:nvPr>
            <p:ph sz="half" idx="2"/>
          </p:nvPr>
        </p:nvSpPr>
        <p:spPr>
          <a:xfrm>
            <a:off x="1121140" y="3340100"/>
            <a:ext cx="6885780"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CC04818E-4C81-6E3E-A956-A371224536DF}"/>
              </a:ext>
            </a:extLst>
          </p:cNvPr>
          <p:cNvSpPr>
            <a:spLocks noGrp="1"/>
          </p:cNvSpPr>
          <p:nvPr>
            <p:ph type="body" sz="quarter" idx="3"/>
          </p:nvPr>
        </p:nvSpPr>
        <p:spPr>
          <a:xfrm>
            <a:off x="8240048" y="2241551"/>
            <a:ext cx="6919691"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BD1B37D8-B6BA-42BD-BE7B-EC41CA0BA99A}"/>
              </a:ext>
            </a:extLst>
          </p:cNvPr>
          <p:cNvSpPr>
            <a:spLocks noGrp="1"/>
          </p:cNvSpPr>
          <p:nvPr>
            <p:ph sz="quarter" idx="4"/>
          </p:nvPr>
        </p:nvSpPr>
        <p:spPr>
          <a:xfrm>
            <a:off x="8240048" y="3340100"/>
            <a:ext cx="6919691"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AE267DC4-FF37-6656-6B75-7D90795FEBA4}"/>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8" name="Footer Placeholder 7">
            <a:extLst>
              <a:ext uri="{FF2B5EF4-FFF2-40B4-BE49-F238E27FC236}">
                <a16:creationId xmlns:a16="http://schemas.microsoft.com/office/drawing/2014/main" xmlns="" id="{934421BF-B85F-35B1-A6F2-EC94EB7EC9C2}"/>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9" name="Slide Number Placeholder 8">
            <a:extLst>
              <a:ext uri="{FF2B5EF4-FFF2-40B4-BE49-F238E27FC236}">
                <a16:creationId xmlns:a16="http://schemas.microsoft.com/office/drawing/2014/main" xmlns="" id="{0B3B359C-E60A-028D-FFBE-B458992E4DF7}"/>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407490705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EBEED5-75AF-02A2-25E1-86B96D9B30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20A16AF4-5B23-5B7A-4568-1D1395426DE6}"/>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4" name="Footer Placeholder 3">
            <a:extLst>
              <a:ext uri="{FF2B5EF4-FFF2-40B4-BE49-F238E27FC236}">
                <a16:creationId xmlns:a16="http://schemas.microsoft.com/office/drawing/2014/main" xmlns="" id="{F8CDFC91-FCD9-73DB-4B2C-E5609D864A48}"/>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5" name="Slide Number Placeholder 4">
            <a:extLst>
              <a:ext uri="{FF2B5EF4-FFF2-40B4-BE49-F238E27FC236}">
                <a16:creationId xmlns:a16="http://schemas.microsoft.com/office/drawing/2014/main" xmlns="" id="{6EB5BDF8-C521-9960-1C3E-434CFB4EDE73}"/>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42871558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BE66146-E52A-ECF6-8956-A6FD8A68BB51}"/>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3" name="Footer Placeholder 2">
            <a:extLst>
              <a:ext uri="{FF2B5EF4-FFF2-40B4-BE49-F238E27FC236}">
                <a16:creationId xmlns:a16="http://schemas.microsoft.com/office/drawing/2014/main" xmlns="" id="{612B7100-544B-0B17-D825-667B4CC2A851}"/>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4" name="Slide Number Placeholder 3">
            <a:extLst>
              <a:ext uri="{FF2B5EF4-FFF2-40B4-BE49-F238E27FC236}">
                <a16:creationId xmlns:a16="http://schemas.microsoft.com/office/drawing/2014/main" xmlns="" id="{45A755C4-473E-9B73-C6B9-B1D0B06012B3}"/>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0295042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509A56-36FF-659E-C422-888C6E477E48}"/>
              </a:ext>
            </a:extLst>
          </p:cNvPr>
          <p:cNvSpPr>
            <a:spLocks noGrp="1"/>
          </p:cNvSpPr>
          <p:nvPr>
            <p:ph type="title"/>
          </p:nvPr>
        </p:nvSpPr>
        <p:spPr>
          <a:xfrm>
            <a:off x="1121140" y="609600"/>
            <a:ext cx="5249639" cy="21336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xmlns="" id="{00506C6A-021B-E872-CD60-BD6F2B7995B9}"/>
              </a:ext>
            </a:extLst>
          </p:cNvPr>
          <p:cNvSpPr>
            <a:spLocks noGrp="1"/>
          </p:cNvSpPr>
          <p:nvPr>
            <p:ph idx="1"/>
          </p:nvPr>
        </p:nvSpPr>
        <p:spPr>
          <a:xfrm>
            <a:off x="6919691" y="1316567"/>
            <a:ext cx="8240048" cy="64981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0588A6A6-FB4A-7540-608A-3026DC177BF5}"/>
              </a:ext>
            </a:extLst>
          </p:cNvPr>
          <p:cNvSpPr>
            <a:spLocks noGrp="1"/>
          </p:cNvSpPr>
          <p:nvPr>
            <p:ph type="body" sz="half" idx="2"/>
          </p:nvPr>
        </p:nvSpPr>
        <p:spPr>
          <a:xfrm>
            <a:off x="1121140" y="2743200"/>
            <a:ext cx="5249639"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xmlns="" id="{AE119856-9353-7208-F200-26134ADCFA5C}"/>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6" name="Footer Placeholder 5">
            <a:extLst>
              <a:ext uri="{FF2B5EF4-FFF2-40B4-BE49-F238E27FC236}">
                <a16:creationId xmlns:a16="http://schemas.microsoft.com/office/drawing/2014/main" xmlns="" id="{C17B811F-FD57-7625-0B6F-AB938B462CA4}"/>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7" name="Slide Number Placeholder 6">
            <a:extLst>
              <a:ext uri="{FF2B5EF4-FFF2-40B4-BE49-F238E27FC236}">
                <a16:creationId xmlns:a16="http://schemas.microsoft.com/office/drawing/2014/main" xmlns="" id="{FE1FEC20-59AF-0DC7-091E-46FB3247381E}"/>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48734692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3FD5B0-8C55-32C7-1008-5468040CDDC4}"/>
              </a:ext>
            </a:extLst>
          </p:cNvPr>
          <p:cNvSpPr>
            <a:spLocks noGrp="1"/>
          </p:cNvSpPr>
          <p:nvPr>
            <p:ph type="title"/>
          </p:nvPr>
        </p:nvSpPr>
        <p:spPr>
          <a:xfrm>
            <a:off x="1121140" y="609600"/>
            <a:ext cx="5249639" cy="21336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xmlns="" id="{E259DD10-D042-4C9D-176D-6749F430C147}"/>
              </a:ext>
            </a:extLst>
          </p:cNvPr>
          <p:cNvSpPr>
            <a:spLocks noGrp="1"/>
          </p:cNvSpPr>
          <p:nvPr>
            <p:ph type="pic" idx="1"/>
          </p:nvPr>
        </p:nvSpPr>
        <p:spPr>
          <a:xfrm>
            <a:off x="6919691" y="1316567"/>
            <a:ext cx="8240048" cy="64981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xmlns="" id="{5C358B8A-906F-3C69-BCE5-F8F833F65BF9}"/>
              </a:ext>
            </a:extLst>
          </p:cNvPr>
          <p:cNvSpPr>
            <a:spLocks noGrp="1"/>
          </p:cNvSpPr>
          <p:nvPr>
            <p:ph type="body" sz="half" idx="2"/>
          </p:nvPr>
        </p:nvSpPr>
        <p:spPr>
          <a:xfrm>
            <a:off x="1121140" y="2743200"/>
            <a:ext cx="5249639"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xmlns="" id="{AC657934-7510-8C8C-0F27-9566C5B87855}"/>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6" name="Footer Placeholder 5">
            <a:extLst>
              <a:ext uri="{FF2B5EF4-FFF2-40B4-BE49-F238E27FC236}">
                <a16:creationId xmlns:a16="http://schemas.microsoft.com/office/drawing/2014/main" xmlns="" id="{16E501AA-38F0-B950-73C7-973DDD39E97B}"/>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7" name="Slide Number Placeholder 6">
            <a:extLst>
              <a:ext uri="{FF2B5EF4-FFF2-40B4-BE49-F238E27FC236}">
                <a16:creationId xmlns:a16="http://schemas.microsoft.com/office/drawing/2014/main" xmlns="" id="{F44FDD07-3D63-7601-318D-8D2C880BA30B}"/>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6358564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02685D-8371-1289-FD14-F91BAE46E30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C0A03AA1-328D-5BE2-A6EA-760B167E5B0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862AD8E-4873-E113-4CA4-10F6B0713461}"/>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xmlns="" id="{8CC28085-1742-9410-44B4-351143D3A3FA}"/>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xmlns="" id="{0C405F4E-2BC3-FA6B-8F11-486B2C8280DC}"/>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495596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B89D3C1-8024-572C-2108-29FDDCF8975E}"/>
              </a:ext>
            </a:extLst>
          </p:cNvPr>
          <p:cNvSpPr>
            <a:spLocks noGrp="1"/>
          </p:cNvSpPr>
          <p:nvPr>
            <p:ph type="title" orient="vert"/>
          </p:nvPr>
        </p:nvSpPr>
        <p:spPr>
          <a:xfrm>
            <a:off x="11647969" y="486834"/>
            <a:ext cx="3509650" cy="774911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3ECC9D2-8CF4-08AB-BF57-010679FFDF44}"/>
              </a:ext>
            </a:extLst>
          </p:cNvPr>
          <p:cNvSpPr>
            <a:spLocks noGrp="1"/>
          </p:cNvSpPr>
          <p:nvPr>
            <p:ph type="body" orient="vert" idx="1"/>
          </p:nvPr>
        </p:nvSpPr>
        <p:spPr>
          <a:xfrm>
            <a:off x="1119019" y="486834"/>
            <a:ext cx="10325492"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DC5C959-E20D-D25A-00BF-CD67BB51D8F7}"/>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xmlns="" id="{B764117B-981A-772F-1693-B946116DF0DF}"/>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xmlns="" id="{237E1CB0-3E00-092A-C20E-BA7A668EF25F}"/>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56870209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48"/>
        <p:cNvGrpSpPr/>
        <p:nvPr/>
      </p:nvGrpSpPr>
      <p:grpSpPr>
        <a:xfrm>
          <a:off x="0" y="0"/>
          <a:ext cx="0" cy="0"/>
          <a:chOff x="0" y="0"/>
          <a:chExt cx="0" cy="0"/>
        </a:xfrm>
      </p:grpSpPr>
      <p:sp>
        <p:nvSpPr>
          <p:cNvPr id="781" name="Google Shape;781;p4"/>
          <p:cNvSpPr txBox="1">
            <a:spLocks noGrp="1"/>
          </p:cNvSpPr>
          <p:nvPr>
            <p:ph type="title"/>
          </p:nvPr>
        </p:nvSpPr>
        <p:spPr>
          <a:xfrm>
            <a:off x="1651829" y="927333"/>
            <a:ext cx="10187851" cy="996267"/>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2" name="Google Shape;782;p4"/>
          <p:cNvSpPr txBox="1">
            <a:spLocks noGrp="1"/>
          </p:cNvSpPr>
          <p:nvPr>
            <p:ph type="body" idx="1"/>
          </p:nvPr>
        </p:nvSpPr>
        <p:spPr>
          <a:xfrm>
            <a:off x="1671720" y="2031689"/>
            <a:ext cx="13271761" cy="6465600"/>
          </a:xfrm>
          <a:prstGeom prst="rect">
            <a:avLst/>
          </a:prstGeom>
        </p:spPr>
        <p:txBody>
          <a:bodyPr spcFirstLastPara="1" wrap="square" lIns="91425" tIns="91425" rIns="91425" bIns="91425" anchor="t" anchorCtr="0">
            <a:noAutofit/>
          </a:bodyPr>
          <a:lstStyle>
            <a:lvl1pPr marL="810728" lvl="0" indent="-540485" rtl="0">
              <a:spcBef>
                <a:spcPts val="0"/>
              </a:spcBef>
              <a:spcAft>
                <a:spcPts val="0"/>
              </a:spcAft>
              <a:buClr>
                <a:srgbClr val="091179"/>
              </a:buClr>
              <a:buSzPts val="1200"/>
              <a:buFont typeface="Nunito"/>
              <a:buAutoNum type="arabicPeriod"/>
              <a:defRPr sz="2128">
                <a:latin typeface="Nunito"/>
                <a:ea typeface="Nunito"/>
                <a:cs typeface="Nunito"/>
                <a:sym typeface="Nunito"/>
              </a:defRPr>
            </a:lvl1pPr>
            <a:lvl2pPr marL="1621454" lvl="1" indent="-540485" rtl="0">
              <a:spcBef>
                <a:spcPts val="0"/>
              </a:spcBef>
              <a:spcAft>
                <a:spcPts val="0"/>
              </a:spcAft>
              <a:buClr>
                <a:srgbClr val="091179"/>
              </a:buClr>
              <a:buSzPts val="1200"/>
              <a:buFont typeface="Nunito"/>
              <a:buAutoNum type="alphaLcPeriod"/>
              <a:defRPr/>
            </a:lvl2pPr>
            <a:lvl3pPr marL="2432182" lvl="2" indent="-540485" rtl="0">
              <a:spcBef>
                <a:spcPts val="0"/>
              </a:spcBef>
              <a:spcAft>
                <a:spcPts val="0"/>
              </a:spcAft>
              <a:buClr>
                <a:srgbClr val="091179"/>
              </a:buClr>
              <a:buSzPts val="1200"/>
              <a:buFont typeface="Nunito"/>
              <a:buAutoNum type="romanLcPeriod"/>
              <a:defRPr/>
            </a:lvl3pPr>
            <a:lvl4pPr marL="3242910" lvl="3" indent="-540485" rtl="0">
              <a:spcBef>
                <a:spcPts val="0"/>
              </a:spcBef>
              <a:spcAft>
                <a:spcPts val="0"/>
              </a:spcAft>
              <a:buClr>
                <a:srgbClr val="091179"/>
              </a:buClr>
              <a:buSzPts val="1200"/>
              <a:buFont typeface="Nunito"/>
              <a:buAutoNum type="arabicPeriod"/>
              <a:defRPr/>
            </a:lvl4pPr>
            <a:lvl5pPr marL="4053637" lvl="4" indent="-540485" rtl="0">
              <a:spcBef>
                <a:spcPts val="0"/>
              </a:spcBef>
              <a:spcAft>
                <a:spcPts val="0"/>
              </a:spcAft>
              <a:buClr>
                <a:srgbClr val="091179"/>
              </a:buClr>
              <a:buSzPts val="1200"/>
              <a:buFont typeface="Nunito"/>
              <a:buAutoNum type="alphaLcPeriod"/>
              <a:defRPr/>
            </a:lvl5pPr>
            <a:lvl6pPr marL="4864365" lvl="5" indent="-540485" rtl="0">
              <a:spcBef>
                <a:spcPts val="0"/>
              </a:spcBef>
              <a:spcAft>
                <a:spcPts val="0"/>
              </a:spcAft>
              <a:buClr>
                <a:srgbClr val="091179"/>
              </a:buClr>
              <a:buSzPts val="1200"/>
              <a:buFont typeface="Nunito"/>
              <a:buAutoNum type="romanLcPeriod"/>
              <a:defRPr/>
            </a:lvl6pPr>
            <a:lvl7pPr marL="5675093" lvl="6" indent="-540485" rtl="0">
              <a:spcBef>
                <a:spcPts val="0"/>
              </a:spcBef>
              <a:spcAft>
                <a:spcPts val="0"/>
              </a:spcAft>
              <a:buClr>
                <a:srgbClr val="091179"/>
              </a:buClr>
              <a:buSzPts val="1200"/>
              <a:buFont typeface="Nunito"/>
              <a:buAutoNum type="arabicPeriod"/>
              <a:defRPr/>
            </a:lvl7pPr>
            <a:lvl8pPr marL="6485821" lvl="7" indent="-540485" rtl="0">
              <a:spcBef>
                <a:spcPts val="0"/>
              </a:spcBef>
              <a:spcAft>
                <a:spcPts val="0"/>
              </a:spcAft>
              <a:buClr>
                <a:srgbClr val="674EA7"/>
              </a:buClr>
              <a:buSzPts val="1200"/>
              <a:buFont typeface="Inconsolata"/>
              <a:buAutoNum type="alphaLcPeriod"/>
              <a:defRPr/>
            </a:lvl8pPr>
            <a:lvl9pPr marL="7296548" lvl="8" indent="-540485" rtl="0">
              <a:spcBef>
                <a:spcPts val="0"/>
              </a:spcBef>
              <a:spcAft>
                <a:spcPts val="0"/>
              </a:spcAft>
              <a:buClr>
                <a:srgbClr val="674EA7"/>
              </a:buClr>
              <a:buSzPts val="1200"/>
              <a:buFont typeface="Arial"/>
              <a:buAutoNum type="romanLcPeriod"/>
              <a:defRPr/>
            </a:lvl9pPr>
          </a:lstStyle>
          <a:p>
            <a:endParaRPr/>
          </a:p>
        </p:txBody>
      </p:sp>
    </p:spTree>
    <p:extLst>
      <p:ext uri="{BB962C8B-B14F-4D97-AF65-F5344CB8AC3E}">
        <p14:creationId xmlns:p14="http://schemas.microsoft.com/office/powerpoint/2010/main" val="31183880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defTabSz="1219170" eaLnBrk="1" fontAlgn="auto" hangingPunct="1">
              <a:spcBef>
                <a:spcPts val="0"/>
              </a:spcBef>
              <a:spcAft>
                <a:spcPts val="0"/>
              </a:spcAft>
            </a:pPr>
            <a:fld id="{44E5CC29-D4C1-43AF-92DE-EAC9F1236EA8}" type="datetime1">
              <a:rPr lang="zh-CN" altLang="en-US" smtClean="0">
                <a:solidFill>
                  <a:prstClr val="black">
                    <a:tint val="75000"/>
                  </a:prstClr>
                </a:solidFill>
                <a:latin typeface="Calibri" panose="020F0502020204030204"/>
              </a:rPr>
              <a:pPr defTabSz="1219170" eaLnBrk="1" fontAlgn="auto" hangingPunct="1">
                <a:spcBef>
                  <a:spcPts val="0"/>
                </a:spcBef>
                <a:spcAft>
                  <a:spcPts val="0"/>
                </a:spcAft>
              </a:pPr>
              <a:t>2025/4/24</a:t>
            </a:fld>
            <a:endParaRPr lang="zh-CN" altLang="en-US">
              <a:solidFill>
                <a:prstClr val="black">
                  <a:tint val="75000"/>
                </a:prstClr>
              </a:solidFill>
              <a:latin typeface="Calibri" panose="020F0502020204030204"/>
            </a:endParaRPr>
          </a:p>
        </p:txBody>
      </p:sp>
      <p:sp>
        <p:nvSpPr>
          <p:cNvPr id="5" name="页脚占位符 4"/>
          <p:cNvSpPr>
            <a:spLocks noGrp="1"/>
          </p:cNvSpPr>
          <p:nvPr>
            <p:ph type="ftr" sz="quarter" idx="11"/>
          </p:nvPr>
        </p:nvSpPr>
        <p:spPr/>
        <p:txBody>
          <a:bodyPr/>
          <a:lstStyle/>
          <a:p>
            <a:pPr defTabSz="1219170" eaLnBrk="1" fontAlgn="auto" hangingPunct="1">
              <a:spcBef>
                <a:spcPts val="0"/>
              </a:spcBef>
              <a:spcAft>
                <a:spcPts val="0"/>
              </a:spcAft>
            </a:pPr>
            <a:endParaRPr lang="zh-CN" altLang="en-US">
              <a:solidFill>
                <a:prstClr val="black">
                  <a:tint val="75000"/>
                </a:prstClr>
              </a:solidFill>
              <a:latin typeface="Calibri" panose="020F0502020204030204"/>
            </a:endParaRPr>
          </a:p>
        </p:txBody>
      </p:sp>
      <p:sp>
        <p:nvSpPr>
          <p:cNvPr id="6" name="灯片编号占位符 5"/>
          <p:cNvSpPr>
            <a:spLocks noGrp="1"/>
          </p:cNvSpPr>
          <p:nvPr>
            <p:ph type="sldNum" sz="quarter" idx="12"/>
          </p:nvPr>
        </p:nvSpPr>
        <p:spPr/>
        <p:txBody>
          <a:bodyPr/>
          <a:lstStyle/>
          <a:p>
            <a:pPr defTabSz="1219170" eaLnBrk="1" fontAlgn="auto" hangingPunct="1">
              <a:spcBef>
                <a:spcPts val="0"/>
              </a:spcBef>
              <a:spcAft>
                <a:spcPts val="0"/>
              </a:spcAft>
            </a:pPr>
            <a:fld id="{87115745-2F8B-4195-AD23-8A2542AF7C2C}" type="slidenum">
              <a:rPr lang="zh-CN" alt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zh-CN" alt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62357562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B237C0-8FBC-5C9A-76AE-D3DFC7352301}"/>
              </a:ext>
            </a:extLst>
          </p:cNvPr>
          <p:cNvSpPr>
            <a:spLocks noGrp="1"/>
          </p:cNvSpPr>
          <p:nvPr>
            <p:ph type="ctrTitle"/>
          </p:nvPr>
        </p:nvSpPr>
        <p:spPr>
          <a:xfrm>
            <a:off x="2034580" y="1496484"/>
            <a:ext cx="12207479" cy="3183467"/>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xmlns="" id="{98FCE4F8-3CF4-2552-DCD9-58963DACACCD}"/>
              </a:ext>
            </a:extLst>
          </p:cNvPr>
          <p:cNvSpPr>
            <a:spLocks noGrp="1"/>
          </p:cNvSpPr>
          <p:nvPr>
            <p:ph type="subTitle" idx="1"/>
          </p:nvPr>
        </p:nvSpPr>
        <p:spPr>
          <a:xfrm>
            <a:off x="2034580" y="4802717"/>
            <a:ext cx="12207479" cy="220768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xmlns="" id="{256D6BD3-A541-C8EA-6E2F-540F21C996C1}"/>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xmlns="" id="{55DB6883-36E9-30B8-2B1B-E74D705986FE}"/>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xmlns="" id="{A0CEC859-E3B3-7478-173B-C78AEFC1CAB1}"/>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81517772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626816-2E3C-4E71-BB76-5082B42425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BF938E2-425B-A6C0-8636-74C25D69D0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A476913-6440-8056-6FD7-430F95685F40}"/>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xmlns="" id="{A22AA840-92F4-1B80-70E6-A1147C2C205E}"/>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xmlns="" id="{42D5A4EE-EB45-FF66-61D7-ECBB176F6C91}"/>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82730484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4E7D08-9712-90D6-8E89-A81DF94BEF94}"/>
              </a:ext>
            </a:extLst>
          </p:cNvPr>
          <p:cNvSpPr>
            <a:spLocks noGrp="1"/>
          </p:cNvSpPr>
          <p:nvPr>
            <p:ph type="title"/>
          </p:nvPr>
        </p:nvSpPr>
        <p:spPr>
          <a:xfrm>
            <a:off x="1110542" y="2279652"/>
            <a:ext cx="14038600" cy="3803649"/>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xmlns="" id="{2A7211D8-A0D3-6A58-7E62-F78D56E90D12}"/>
              </a:ext>
            </a:extLst>
          </p:cNvPr>
          <p:cNvSpPr>
            <a:spLocks noGrp="1"/>
          </p:cNvSpPr>
          <p:nvPr>
            <p:ph type="body" idx="1"/>
          </p:nvPr>
        </p:nvSpPr>
        <p:spPr>
          <a:xfrm>
            <a:off x="1110542" y="6119285"/>
            <a:ext cx="14038600" cy="2000249"/>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33F74DD2-A216-EDBA-164A-EC4929A7FB98}"/>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xmlns="" id="{3ED3B516-C360-DDE7-B162-41B77D4D480E}"/>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xmlns="" id="{A8C30E88-E612-A087-099B-C690D1F717CF}"/>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3319272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E50381-1A78-3D92-31A6-D5B9AAEBF9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48B5F25-D31C-5098-53CE-CC56653590F3}"/>
              </a:ext>
            </a:extLst>
          </p:cNvPr>
          <p:cNvSpPr>
            <a:spLocks noGrp="1"/>
          </p:cNvSpPr>
          <p:nvPr>
            <p:ph sz="half" idx="1"/>
          </p:nvPr>
        </p:nvSpPr>
        <p:spPr>
          <a:xfrm>
            <a:off x="1119019" y="2434167"/>
            <a:ext cx="6917571"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3EDB201-834E-71F0-6EFD-537512B8EF10}"/>
              </a:ext>
            </a:extLst>
          </p:cNvPr>
          <p:cNvSpPr>
            <a:spLocks noGrp="1"/>
          </p:cNvSpPr>
          <p:nvPr>
            <p:ph sz="half" idx="2"/>
          </p:nvPr>
        </p:nvSpPr>
        <p:spPr>
          <a:xfrm>
            <a:off x="8240048" y="2434167"/>
            <a:ext cx="6917571"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C5C42BDE-6584-26C0-D144-EF5F9004360A}"/>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6" name="Footer Placeholder 5">
            <a:extLst>
              <a:ext uri="{FF2B5EF4-FFF2-40B4-BE49-F238E27FC236}">
                <a16:creationId xmlns:a16="http://schemas.microsoft.com/office/drawing/2014/main" xmlns="" id="{79215108-CECF-A385-E532-AAF529134294}"/>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7" name="Slide Number Placeholder 6">
            <a:extLst>
              <a:ext uri="{FF2B5EF4-FFF2-40B4-BE49-F238E27FC236}">
                <a16:creationId xmlns:a16="http://schemas.microsoft.com/office/drawing/2014/main" xmlns="" id="{8B52B061-430D-9ACE-F192-8C5310A47F84}"/>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52754008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F15BBA4-1ACD-35E8-EBC6-23A6DC4A0042}"/>
              </a:ext>
            </a:extLst>
          </p:cNvPr>
          <p:cNvSpPr>
            <a:spLocks noGrp="1"/>
          </p:cNvSpPr>
          <p:nvPr>
            <p:ph type="title"/>
          </p:nvPr>
        </p:nvSpPr>
        <p:spPr>
          <a:xfrm>
            <a:off x="1121139" y="486834"/>
            <a:ext cx="14038600" cy="1767417"/>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2138F1FD-9EA0-E9E4-3B51-66315D51797F}"/>
              </a:ext>
            </a:extLst>
          </p:cNvPr>
          <p:cNvSpPr>
            <a:spLocks noGrp="1"/>
          </p:cNvSpPr>
          <p:nvPr>
            <p:ph type="body" idx="1"/>
          </p:nvPr>
        </p:nvSpPr>
        <p:spPr>
          <a:xfrm>
            <a:off x="1121140" y="2241551"/>
            <a:ext cx="6885780"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FF7C3274-7C3B-5D8C-3E67-7241A97D4292}"/>
              </a:ext>
            </a:extLst>
          </p:cNvPr>
          <p:cNvSpPr>
            <a:spLocks noGrp="1"/>
          </p:cNvSpPr>
          <p:nvPr>
            <p:ph sz="half" idx="2"/>
          </p:nvPr>
        </p:nvSpPr>
        <p:spPr>
          <a:xfrm>
            <a:off x="1121140" y="3340100"/>
            <a:ext cx="6885780"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CC04818E-4C81-6E3E-A956-A371224536DF}"/>
              </a:ext>
            </a:extLst>
          </p:cNvPr>
          <p:cNvSpPr>
            <a:spLocks noGrp="1"/>
          </p:cNvSpPr>
          <p:nvPr>
            <p:ph type="body" sz="quarter" idx="3"/>
          </p:nvPr>
        </p:nvSpPr>
        <p:spPr>
          <a:xfrm>
            <a:off x="8240048" y="2241551"/>
            <a:ext cx="6919691"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BD1B37D8-B6BA-42BD-BE7B-EC41CA0BA99A}"/>
              </a:ext>
            </a:extLst>
          </p:cNvPr>
          <p:cNvSpPr>
            <a:spLocks noGrp="1"/>
          </p:cNvSpPr>
          <p:nvPr>
            <p:ph sz="quarter" idx="4"/>
          </p:nvPr>
        </p:nvSpPr>
        <p:spPr>
          <a:xfrm>
            <a:off x="8240048" y="3340100"/>
            <a:ext cx="6919691"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AE267DC4-FF37-6656-6B75-7D90795FEBA4}"/>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8" name="Footer Placeholder 7">
            <a:extLst>
              <a:ext uri="{FF2B5EF4-FFF2-40B4-BE49-F238E27FC236}">
                <a16:creationId xmlns:a16="http://schemas.microsoft.com/office/drawing/2014/main" xmlns="" id="{934421BF-B85F-35B1-A6F2-EC94EB7EC9C2}"/>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9" name="Slide Number Placeholder 8">
            <a:extLst>
              <a:ext uri="{FF2B5EF4-FFF2-40B4-BE49-F238E27FC236}">
                <a16:creationId xmlns:a16="http://schemas.microsoft.com/office/drawing/2014/main" xmlns="" id="{0B3B359C-E60A-028D-FFBE-B458992E4DF7}"/>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80437445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EBEED5-75AF-02A2-25E1-86B96D9B30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20A16AF4-5B23-5B7A-4568-1D1395426DE6}"/>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4" name="Footer Placeholder 3">
            <a:extLst>
              <a:ext uri="{FF2B5EF4-FFF2-40B4-BE49-F238E27FC236}">
                <a16:creationId xmlns:a16="http://schemas.microsoft.com/office/drawing/2014/main" xmlns="" id="{F8CDFC91-FCD9-73DB-4B2C-E5609D864A48}"/>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5" name="Slide Number Placeholder 4">
            <a:extLst>
              <a:ext uri="{FF2B5EF4-FFF2-40B4-BE49-F238E27FC236}">
                <a16:creationId xmlns:a16="http://schemas.microsoft.com/office/drawing/2014/main" xmlns="" id="{6EB5BDF8-C521-9960-1C3E-434CFB4EDE73}"/>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211015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BE66146-E52A-ECF6-8956-A6FD8A68BB51}"/>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3" name="Footer Placeholder 2">
            <a:extLst>
              <a:ext uri="{FF2B5EF4-FFF2-40B4-BE49-F238E27FC236}">
                <a16:creationId xmlns:a16="http://schemas.microsoft.com/office/drawing/2014/main" xmlns="" id="{612B7100-544B-0B17-D825-667B4CC2A851}"/>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4" name="Slide Number Placeholder 3">
            <a:extLst>
              <a:ext uri="{FF2B5EF4-FFF2-40B4-BE49-F238E27FC236}">
                <a16:creationId xmlns:a16="http://schemas.microsoft.com/office/drawing/2014/main" xmlns="" id="{45A755C4-473E-9B73-C6B9-B1D0B06012B3}"/>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79022284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509A56-36FF-659E-C422-888C6E477E48}"/>
              </a:ext>
            </a:extLst>
          </p:cNvPr>
          <p:cNvSpPr>
            <a:spLocks noGrp="1"/>
          </p:cNvSpPr>
          <p:nvPr>
            <p:ph type="title"/>
          </p:nvPr>
        </p:nvSpPr>
        <p:spPr>
          <a:xfrm>
            <a:off x="1121140" y="609600"/>
            <a:ext cx="5249639" cy="21336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xmlns="" id="{00506C6A-021B-E872-CD60-BD6F2B7995B9}"/>
              </a:ext>
            </a:extLst>
          </p:cNvPr>
          <p:cNvSpPr>
            <a:spLocks noGrp="1"/>
          </p:cNvSpPr>
          <p:nvPr>
            <p:ph idx="1"/>
          </p:nvPr>
        </p:nvSpPr>
        <p:spPr>
          <a:xfrm>
            <a:off x="6919691" y="1316567"/>
            <a:ext cx="8240048" cy="64981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0588A6A6-FB4A-7540-608A-3026DC177BF5}"/>
              </a:ext>
            </a:extLst>
          </p:cNvPr>
          <p:cNvSpPr>
            <a:spLocks noGrp="1"/>
          </p:cNvSpPr>
          <p:nvPr>
            <p:ph type="body" sz="half" idx="2"/>
          </p:nvPr>
        </p:nvSpPr>
        <p:spPr>
          <a:xfrm>
            <a:off x="1121140" y="2743200"/>
            <a:ext cx="5249639"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xmlns="" id="{AE119856-9353-7208-F200-26134ADCFA5C}"/>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6" name="Footer Placeholder 5">
            <a:extLst>
              <a:ext uri="{FF2B5EF4-FFF2-40B4-BE49-F238E27FC236}">
                <a16:creationId xmlns:a16="http://schemas.microsoft.com/office/drawing/2014/main" xmlns="" id="{C17B811F-FD57-7625-0B6F-AB938B462CA4}"/>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7" name="Slide Number Placeholder 6">
            <a:extLst>
              <a:ext uri="{FF2B5EF4-FFF2-40B4-BE49-F238E27FC236}">
                <a16:creationId xmlns:a16="http://schemas.microsoft.com/office/drawing/2014/main" xmlns="" id="{FE1FEC20-59AF-0DC7-091E-46FB3247381E}"/>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52150095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3FD5B0-8C55-32C7-1008-5468040CDDC4}"/>
              </a:ext>
            </a:extLst>
          </p:cNvPr>
          <p:cNvSpPr>
            <a:spLocks noGrp="1"/>
          </p:cNvSpPr>
          <p:nvPr>
            <p:ph type="title"/>
          </p:nvPr>
        </p:nvSpPr>
        <p:spPr>
          <a:xfrm>
            <a:off x="1121140" y="609600"/>
            <a:ext cx="5249639" cy="21336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xmlns="" id="{E259DD10-D042-4C9D-176D-6749F430C147}"/>
              </a:ext>
            </a:extLst>
          </p:cNvPr>
          <p:cNvSpPr>
            <a:spLocks noGrp="1"/>
          </p:cNvSpPr>
          <p:nvPr>
            <p:ph type="pic" idx="1"/>
          </p:nvPr>
        </p:nvSpPr>
        <p:spPr>
          <a:xfrm>
            <a:off x="6919691" y="1316567"/>
            <a:ext cx="8240048" cy="64981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xmlns="" id="{5C358B8A-906F-3C69-BCE5-F8F833F65BF9}"/>
              </a:ext>
            </a:extLst>
          </p:cNvPr>
          <p:cNvSpPr>
            <a:spLocks noGrp="1"/>
          </p:cNvSpPr>
          <p:nvPr>
            <p:ph type="body" sz="half" idx="2"/>
          </p:nvPr>
        </p:nvSpPr>
        <p:spPr>
          <a:xfrm>
            <a:off x="1121140" y="2743200"/>
            <a:ext cx="5249639"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xmlns="" id="{AC657934-7510-8C8C-0F27-9566C5B87855}"/>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6" name="Footer Placeholder 5">
            <a:extLst>
              <a:ext uri="{FF2B5EF4-FFF2-40B4-BE49-F238E27FC236}">
                <a16:creationId xmlns:a16="http://schemas.microsoft.com/office/drawing/2014/main" xmlns="" id="{16E501AA-38F0-B950-73C7-973DDD39E97B}"/>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7" name="Slide Number Placeholder 6">
            <a:extLst>
              <a:ext uri="{FF2B5EF4-FFF2-40B4-BE49-F238E27FC236}">
                <a16:creationId xmlns:a16="http://schemas.microsoft.com/office/drawing/2014/main" xmlns="" id="{F44FDD07-3D63-7601-318D-8D2C880BA30B}"/>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5569982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02685D-8371-1289-FD14-F91BAE46E30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C0A03AA1-328D-5BE2-A6EA-760B167E5B0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862AD8E-4873-E113-4CA4-10F6B0713461}"/>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xmlns="" id="{8CC28085-1742-9410-44B4-351143D3A3FA}"/>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xmlns="" id="{0C405F4E-2BC3-FA6B-8F11-486B2C8280DC}"/>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47677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B89D3C1-8024-572C-2108-29FDDCF8975E}"/>
              </a:ext>
            </a:extLst>
          </p:cNvPr>
          <p:cNvSpPr>
            <a:spLocks noGrp="1"/>
          </p:cNvSpPr>
          <p:nvPr>
            <p:ph type="title" orient="vert"/>
          </p:nvPr>
        </p:nvSpPr>
        <p:spPr>
          <a:xfrm>
            <a:off x="11647969" y="486834"/>
            <a:ext cx="3509650" cy="774911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3ECC9D2-8CF4-08AB-BF57-010679FFDF44}"/>
              </a:ext>
            </a:extLst>
          </p:cNvPr>
          <p:cNvSpPr>
            <a:spLocks noGrp="1"/>
          </p:cNvSpPr>
          <p:nvPr>
            <p:ph type="body" orient="vert" idx="1"/>
          </p:nvPr>
        </p:nvSpPr>
        <p:spPr>
          <a:xfrm>
            <a:off x="1119019" y="486834"/>
            <a:ext cx="10325492"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DC5C959-E20D-D25A-00BF-CD67BB51D8F7}"/>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xmlns="" id="{B764117B-981A-772F-1693-B946116DF0DF}"/>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xmlns="" id="{237E1CB0-3E00-092A-C20E-BA7A668EF25F}"/>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75048844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48"/>
        <p:cNvGrpSpPr/>
        <p:nvPr/>
      </p:nvGrpSpPr>
      <p:grpSpPr>
        <a:xfrm>
          <a:off x="0" y="0"/>
          <a:ext cx="0" cy="0"/>
          <a:chOff x="0" y="0"/>
          <a:chExt cx="0" cy="0"/>
        </a:xfrm>
      </p:grpSpPr>
      <p:sp>
        <p:nvSpPr>
          <p:cNvPr id="781" name="Google Shape;781;p4"/>
          <p:cNvSpPr txBox="1">
            <a:spLocks noGrp="1"/>
          </p:cNvSpPr>
          <p:nvPr>
            <p:ph type="title"/>
          </p:nvPr>
        </p:nvSpPr>
        <p:spPr>
          <a:xfrm>
            <a:off x="1651829" y="927333"/>
            <a:ext cx="10187851" cy="996267"/>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2" name="Google Shape;782;p4"/>
          <p:cNvSpPr txBox="1">
            <a:spLocks noGrp="1"/>
          </p:cNvSpPr>
          <p:nvPr>
            <p:ph type="body" idx="1"/>
          </p:nvPr>
        </p:nvSpPr>
        <p:spPr>
          <a:xfrm>
            <a:off x="1671720" y="2031689"/>
            <a:ext cx="13271761" cy="6465600"/>
          </a:xfrm>
          <a:prstGeom prst="rect">
            <a:avLst/>
          </a:prstGeom>
        </p:spPr>
        <p:txBody>
          <a:bodyPr spcFirstLastPara="1" wrap="square" lIns="91425" tIns="91425" rIns="91425" bIns="91425" anchor="t" anchorCtr="0">
            <a:noAutofit/>
          </a:bodyPr>
          <a:lstStyle>
            <a:lvl1pPr marL="810728" lvl="0" indent="-540485" rtl="0">
              <a:spcBef>
                <a:spcPts val="0"/>
              </a:spcBef>
              <a:spcAft>
                <a:spcPts val="0"/>
              </a:spcAft>
              <a:buClr>
                <a:srgbClr val="091179"/>
              </a:buClr>
              <a:buSzPts val="1200"/>
              <a:buFont typeface="Nunito"/>
              <a:buAutoNum type="arabicPeriod"/>
              <a:defRPr sz="2128">
                <a:latin typeface="Nunito"/>
                <a:ea typeface="Nunito"/>
                <a:cs typeface="Nunito"/>
                <a:sym typeface="Nunito"/>
              </a:defRPr>
            </a:lvl1pPr>
            <a:lvl2pPr marL="1621454" lvl="1" indent="-540485" rtl="0">
              <a:spcBef>
                <a:spcPts val="0"/>
              </a:spcBef>
              <a:spcAft>
                <a:spcPts val="0"/>
              </a:spcAft>
              <a:buClr>
                <a:srgbClr val="091179"/>
              </a:buClr>
              <a:buSzPts val="1200"/>
              <a:buFont typeface="Nunito"/>
              <a:buAutoNum type="alphaLcPeriod"/>
              <a:defRPr/>
            </a:lvl2pPr>
            <a:lvl3pPr marL="2432182" lvl="2" indent="-540485" rtl="0">
              <a:spcBef>
                <a:spcPts val="0"/>
              </a:spcBef>
              <a:spcAft>
                <a:spcPts val="0"/>
              </a:spcAft>
              <a:buClr>
                <a:srgbClr val="091179"/>
              </a:buClr>
              <a:buSzPts val="1200"/>
              <a:buFont typeface="Nunito"/>
              <a:buAutoNum type="romanLcPeriod"/>
              <a:defRPr/>
            </a:lvl3pPr>
            <a:lvl4pPr marL="3242910" lvl="3" indent="-540485" rtl="0">
              <a:spcBef>
                <a:spcPts val="0"/>
              </a:spcBef>
              <a:spcAft>
                <a:spcPts val="0"/>
              </a:spcAft>
              <a:buClr>
                <a:srgbClr val="091179"/>
              </a:buClr>
              <a:buSzPts val="1200"/>
              <a:buFont typeface="Nunito"/>
              <a:buAutoNum type="arabicPeriod"/>
              <a:defRPr/>
            </a:lvl4pPr>
            <a:lvl5pPr marL="4053637" lvl="4" indent="-540485" rtl="0">
              <a:spcBef>
                <a:spcPts val="0"/>
              </a:spcBef>
              <a:spcAft>
                <a:spcPts val="0"/>
              </a:spcAft>
              <a:buClr>
                <a:srgbClr val="091179"/>
              </a:buClr>
              <a:buSzPts val="1200"/>
              <a:buFont typeface="Nunito"/>
              <a:buAutoNum type="alphaLcPeriod"/>
              <a:defRPr/>
            </a:lvl5pPr>
            <a:lvl6pPr marL="4864365" lvl="5" indent="-540485" rtl="0">
              <a:spcBef>
                <a:spcPts val="0"/>
              </a:spcBef>
              <a:spcAft>
                <a:spcPts val="0"/>
              </a:spcAft>
              <a:buClr>
                <a:srgbClr val="091179"/>
              </a:buClr>
              <a:buSzPts val="1200"/>
              <a:buFont typeface="Nunito"/>
              <a:buAutoNum type="romanLcPeriod"/>
              <a:defRPr/>
            </a:lvl6pPr>
            <a:lvl7pPr marL="5675093" lvl="6" indent="-540485" rtl="0">
              <a:spcBef>
                <a:spcPts val="0"/>
              </a:spcBef>
              <a:spcAft>
                <a:spcPts val="0"/>
              </a:spcAft>
              <a:buClr>
                <a:srgbClr val="091179"/>
              </a:buClr>
              <a:buSzPts val="1200"/>
              <a:buFont typeface="Nunito"/>
              <a:buAutoNum type="arabicPeriod"/>
              <a:defRPr/>
            </a:lvl7pPr>
            <a:lvl8pPr marL="6485821" lvl="7" indent="-540485" rtl="0">
              <a:spcBef>
                <a:spcPts val="0"/>
              </a:spcBef>
              <a:spcAft>
                <a:spcPts val="0"/>
              </a:spcAft>
              <a:buClr>
                <a:srgbClr val="674EA7"/>
              </a:buClr>
              <a:buSzPts val="1200"/>
              <a:buFont typeface="Inconsolata"/>
              <a:buAutoNum type="alphaLcPeriod"/>
              <a:defRPr/>
            </a:lvl8pPr>
            <a:lvl9pPr marL="7296548" lvl="8" indent="-540485" rtl="0">
              <a:spcBef>
                <a:spcPts val="0"/>
              </a:spcBef>
              <a:spcAft>
                <a:spcPts val="0"/>
              </a:spcAft>
              <a:buClr>
                <a:srgbClr val="674EA7"/>
              </a:buClr>
              <a:buSzPts val="1200"/>
              <a:buFont typeface="Arial"/>
              <a:buAutoNum type="romanLcPeriod"/>
              <a:defRPr/>
            </a:lvl9pPr>
          </a:lstStyle>
          <a:p>
            <a:endParaRPr/>
          </a:p>
        </p:txBody>
      </p:sp>
    </p:spTree>
    <p:extLst>
      <p:ext uri="{BB962C8B-B14F-4D97-AF65-F5344CB8AC3E}">
        <p14:creationId xmlns:p14="http://schemas.microsoft.com/office/powerpoint/2010/main" val="11562658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defTabSz="1219170" eaLnBrk="1" fontAlgn="auto" hangingPunct="1">
              <a:spcBef>
                <a:spcPts val="0"/>
              </a:spcBef>
              <a:spcAft>
                <a:spcPts val="0"/>
              </a:spcAft>
            </a:pPr>
            <a:fld id="{44E5CC29-D4C1-43AF-92DE-EAC9F1236EA8}" type="datetime1">
              <a:rPr lang="zh-CN" altLang="en-US" smtClean="0">
                <a:solidFill>
                  <a:prstClr val="black">
                    <a:tint val="75000"/>
                  </a:prstClr>
                </a:solidFill>
                <a:latin typeface="Calibri" panose="020F0502020204030204"/>
              </a:rPr>
              <a:pPr defTabSz="1219170" eaLnBrk="1" fontAlgn="auto" hangingPunct="1">
                <a:spcBef>
                  <a:spcPts val="0"/>
                </a:spcBef>
                <a:spcAft>
                  <a:spcPts val="0"/>
                </a:spcAft>
              </a:pPr>
              <a:t>2025/4/24</a:t>
            </a:fld>
            <a:endParaRPr lang="zh-CN" altLang="en-US">
              <a:solidFill>
                <a:prstClr val="black">
                  <a:tint val="75000"/>
                </a:prstClr>
              </a:solidFill>
              <a:latin typeface="Calibri" panose="020F0502020204030204"/>
            </a:endParaRPr>
          </a:p>
        </p:txBody>
      </p:sp>
      <p:sp>
        <p:nvSpPr>
          <p:cNvPr id="5" name="页脚占位符 4"/>
          <p:cNvSpPr>
            <a:spLocks noGrp="1"/>
          </p:cNvSpPr>
          <p:nvPr>
            <p:ph type="ftr" sz="quarter" idx="11"/>
          </p:nvPr>
        </p:nvSpPr>
        <p:spPr/>
        <p:txBody>
          <a:bodyPr/>
          <a:lstStyle/>
          <a:p>
            <a:pPr defTabSz="1219170" eaLnBrk="1" fontAlgn="auto" hangingPunct="1">
              <a:spcBef>
                <a:spcPts val="0"/>
              </a:spcBef>
              <a:spcAft>
                <a:spcPts val="0"/>
              </a:spcAft>
            </a:pPr>
            <a:endParaRPr lang="zh-CN" altLang="en-US">
              <a:solidFill>
                <a:prstClr val="black">
                  <a:tint val="75000"/>
                </a:prstClr>
              </a:solidFill>
              <a:latin typeface="Calibri" panose="020F0502020204030204"/>
            </a:endParaRPr>
          </a:p>
        </p:txBody>
      </p:sp>
      <p:sp>
        <p:nvSpPr>
          <p:cNvPr id="6" name="灯片编号占位符 5"/>
          <p:cNvSpPr>
            <a:spLocks noGrp="1"/>
          </p:cNvSpPr>
          <p:nvPr>
            <p:ph type="sldNum" sz="quarter" idx="12"/>
          </p:nvPr>
        </p:nvSpPr>
        <p:spPr/>
        <p:txBody>
          <a:bodyPr/>
          <a:lstStyle/>
          <a:p>
            <a:pPr defTabSz="1219170" eaLnBrk="1" fontAlgn="auto" hangingPunct="1">
              <a:spcBef>
                <a:spcPts val="0"/>
              </a:spcBef>
              <a:spcAft>
                <a:spcPts val="0"/>
              </a:spcAft>
            </a:pPr>
            <a:fld id="{87115745-2F8B-4195-AD23-8A2542AF7C2C}" type="slidenum">
              <a:rPr lang="zh-CN" alt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zh-CN" alt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07165777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B237C0-8FBC-5C9A-76AE-D3DFC7352301}"/>
              </a:ext>
            </a:extLst>
          </p:cNvPr>
          <p:cNvSpPr>
            <a:spLocks noGrp="1"/>
          </p:cNvSpPr>
          <p:nvPr>
            <p:ph type="ctrTitle"/>
          </p:nvPr>
        </p:nvSpPr>
        <p:spPr>
          <a:xfrm>
            <a:off x="2034580" y="1496484"/>
            <a:ext cx="12207479" cy="3183467"/>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xmlns="" id="{98FCE4F8-3CF4-2552-DCD9-58963DACACCD}"/>
              </a:ext>
            </a:extLst>
          </p:cNvPr>
          <p:cNvSpPr>
            <a:spLocks noGrp="1"/>
          </p:cNvSpPr>
          <p:nvPr>
            <p:ph type="subTitle" idx="1"/>
          </p:nvPr>
        </p:nvSpPr>
        <p:spPr>
          <a:xfrm>
            <a:off x="2034580" y="4802717"/>
            <a:ext cx="12207479" cy="220768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xmlns="" id="{256D6BD3-A541-C8EA-6E2F-540F21C996C1}"/>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xmlns="" id="{55DB6883-36E9-30B8-2B1B-E74D705986FE}"/>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xmlns="" id="{A0CEC859-E3B3-7478-173B-C78AEFC1CAB1}"/>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406697826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626816-2E3C-4E71-BB76-5082B42425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BF938E2-425B-A6C0-8636-74C25D69D0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A476913-6440-8056-6FD7-430F95685F40}"/>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xmlns="" id="{A22AA840-92F4-1B80-70E6-A1147C2C205E}"/>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xmlns="" id="{42D5A4EE-EB45-FF66-61D7-ECBB176F6C91}"/>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401644932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4E7D08-9712-90D6-8E89-A81DF94BEF94}"/>
              </a:ext>
            </a:extLst>
          </p:cNvPr>
          <p:cNvSpPr>
            <a:spLocks noGrp="1"/>
          </p:cNvSpPr>
          <p:nvPr>
            <p:ph type="title"/>
          </p:nvPr>
        </p:nvSpPr>
        <p:spPr>
          <a:xfrm>
            <a:off x="1110542" y="2279652"/>
            <a:ext cx="14038600" cy="3803649"/>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xmlns="" id="{2A7211D8-A0D3-6A58-7E62-F78D56E90D12}"/>
              </a:ext>
            </a:extLst>
          </p:cNvPr>
          <p:cNvSpPr>
            <a:spLocks noGrp="1"/>
          </p:cNvSpPr>
          <p:nvPr>
            <p:ph type="body" idx="1"/>
          </p:nvPr>
        </p:nvSpPr>
        <p:spPr>
          <a:xfrm>
            <a:off x="1110542" y="6119285"/>
            <a:ext cx="14038600" cy="2000249"/>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33F74DD2-A216-EDBA-164A-EC4929A7FB98}"/>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xmlns="" id="{3ED3B516-C360-DDE7-B162-41B77D4D480E}"/>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xmlns="" id="{A8C30E88-E612-A087-099B-C690D1F717CF}"/>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40566268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E50381-1A78-3D92-31A6-D5B9AAEBF9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48B5F25-D31C-5098-53CE-CC56653590F3}"/>
              </a:ext>
            </a:extLst>
          </p:cNvPr>
          <p:cNvSpPr>
            <a:spLocks noGrp="1"/>
          </p:cNvSpPr>
          <p:nvPr>
            <p:ph sz="half" idx="1"/>
          </p:nvPr>
        </p:nvSpPr>
        <p:spPr>
          <a:xfrm>
            <a:off x="1119019" y="2434167"/>
            <a:ext cx="6917571"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3EDB201-834E-71F0-6EFD-537512B8EF10}"/>
              </a:ext>
            </a:extLst>
          </p:cNvPr>
          <p:cNvSpPr>
            <a:spLocks noGrp="1"/>
          </p:cNvSpPr>
          <p:nvPr>
            <p:ph sz="half" idx="2"/>
          </p:nvPr>
        </p:nvSpPr>
        <p:spPr>
          <a:xfrm>
            <a:off x="8240048" y="2434167"/>
            <a:ext cx="6917571"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C5C42BDE-6584-26C0-D144-EF5F9004360A}"/>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6" name="Footer Placeholder 5">
            <a:extLst>
              <a:ext uri="{FF2B5EF4-FFF2-40B4-BE49-F238E27FC236}">
                <a16:creationId xmlns:a16="http://schemas.microsoft.com/office/drawing/2014/main" xmlns="" id="{79215108-CECF-A385-E532-AAF529134294}"/>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7" name="Slide Number Placeholder 6">
            <a:extLst>
              <a:ext uri="{FF2B5EF4-FFF2-40B4-BE49-F238E27FC236}">
                <a16:creationId xmlns:a16="http://schemas.microsoft.com/office/drawing/2014/main" xmlns="" id="{8B52B061-430D-9ACE-F192-8C5310A47F84}"/>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77053478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F15BBA4-1ACD-35E8-EBC6-23A6DC4A0042}"/>
              </a:ext>
            </a:extLst>
          </p:cNvPr>
          <p:cNvSpPr>
            <a:spLocks noGrp="1"/>
          </p:cNvSpPr>
          <p:nvPr>
            <p:ph type="title"/>
          </p:nvPr>
        </p:nvSpPr>
        <p:spPr>
          <a:xfrm>
            <a:off x="1121139" y="486834"/>
            <a:ext cx="14038600" cy="1767417"/>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2138F1FD-9EA0-E9E4-3B51-66315D51797F}"/>
              </a:ext>
            </a:extLst>
          </p:cNvPr>
          <p:cNvSpPr>
            <a:spLocks noGrp="1"/>
          </p:cNvSpPr>
          <p:nvPr>
            <p:ph type="body" idx="1"/>
          </p:nvPr>
        </p:nvSpPr>
        <p:spPr>
          <a:xfrm>
            <a:off x="1121140" y="2241551"/>
            <a:ext cx="6885780"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FF7C3274-7C3B-5D8C-3E67-7241A97D4292}"/>
              </a:ext>
            </a:extLst>
          </p:cNvPr>
          <p:cNvSpPr>
            <a:spLocks noGrp="1"/>
          </p:cNvSpPr>
          <p:nvPr>
            <p:ph sz="half" idx="2"/>
          </p:nvPr>
        </p:nvSpPr>
        <p:spPr>
          <a:xfrm>
            <a:off x="1121140" y="3340100"/>
            <a:ext cx="6885780"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CC04818E-4C81-6E3E-A956-A371224536DF}"/>
              </a:ext>
            </a:extLst>
          </p:cNvPr>
          <p:cNvSpPr>
            <a:spLocks noGrp="1"/>
          </p:cNvSpPr>
          <p:nvPr>
            <p:ph type="body" sz="quarter" idx="3"/>
          </p:nvPr>
        </p:nvSpPr>
        <p:spPr>
          <a:xfrm>
            <a:off x="8240048" y="2241551"/>
            <a:ext cx="6919691"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BD1B37D8-B6BA-42BD-BE7B-EC41CA0BA99A}"/>
              </a:ext>
            </a:extLst>
          </p:cNvPr>
          <p:cNvSpPr>
            <a:spLocks noGrp="1"/>
          </p:cNvSpPr>
          <p:nvPr>
            <p:ph sz="quarter" idx="4"/>
          </p:nvPr>
        </p:nvSpPr>
        <p:spPr>
          <a:xfrm>
            <a:off x="8240048" y="3340100"/>
            <a:ext cx="6919691"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AE267DC4-FF37-6656-6B75-7D90795FEBA4}"/>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8" name="Footer Placeholder 7">
            <a:extLst>
              <a:ext uri="{FF2B5EF4-FFF2-40B4-BE49-F238E27FC236}">
                <a16:creationId xmlns:a16="http://schemas.microsoft.com/office/drawing/2014/main" xmlns="" id="{934421BF-B85F-35B1-A6F2-EC94EB7EC9C2}"/>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9" name="Slide Number Placeholder 8">
            <a:extLst>
              <a:ext uri="{FF2B5EF4-FFF2-40B4-BE49-F238E27FC236}">
                <a16:creationId xmlns:a16="http://schemas.microsoft.com/office/drawing/2014/main" xmlns="" id="{0B3B359C-E60A-028D-FFBE-B458992E4DF7}"/>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56423431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EBEED5-75AF-02A2-25E1-86B96D9B30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20A16AF4-5B23-5B7A-4568-1D1395426DE6}"/>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4" name="Footer Placeholder 3">
            <a:extLst>
              <a:ext uri="{FF2B5EF4-FFF2-40B4-BE49-F238E27FC236}">
                <a16:creationId xmlns:a16="http://schemas.microsoft.com/office/drawing/2014/main" xmlns="" id="{F8CDFC91-FCD9-73DB-4B2C-E5609D864A48}"/>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5" name="Slide Number Placeholder 4">
            <a:extLst>
              <a:ext uri="{FF2B5EF4-FFF2-40B4-BE49-F238E27FC236}">
                <a16:creationId xmlns:a16="http://schemas.microsoft.com/office/drawing/2014/main" xmlns="" id="{6EB5BDF8-C521-9960-1C3E-434CFB4EDE73}"/>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77537846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BE66146-E52A-ECF6-8956-A6FD8A68BB51}"/>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3" name="Footer Placeholder 2">
            <a:extLst>
              <a:ext uri="{FF2B5EF4-FFF2-40B4-BE49-F238E27FC236}">
                <a16:creationId xmlns:a16="http://schemas.microsoft.com/office/drawing/2014/main" xmlns="" id="{612B7100-544B-0B17-D825-667B4CC2A851}"/>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4" name="Slide Number Placeholder 3">
            <a:extLst>
              <a:ext uri="{FF2B5EF4-FFF2-40B4-BE49-F238E27FC236}">
                <a16:creationId xmlns:a16="http://schemas.microsoft.com/office/drawing/2014/main" xmlns="" id="{45A755C4-473E-9B73-C6B9-B1D0B06012B3}"/>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39042048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509A56-36FF-659E-C422-888C6E477E48}"/>
              </a:ext>
            </a:extLst>
          </p:cNvPr>
          <p:cNvSpPr>
            <a:spLocks noGrp="1"/>
          </p:cNvSpPr>
          <p:nvPr>
            <p:ph type="title"/>
          </p:nvPr>
        </p:nvSpPr>
        <p:spPr>
          <a:xfrm>
            <a:off x="1121140" y="609600"/>
            <a:ext cx="5249639" cy="21336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xmlns="" id="{00506C6A-021B-E872-CD60-BD6F2B7995B9}"/>
              </a:ext>
            </a:extLst>
          </p:cNvPr>
          <p:cNvSpPr>
            <a:spLocks noGrp="1"/>
          </p:cNvSpPr>
          <p:nvPr>
            <p:ph idx="1"/>
          </p:nvPr>
        </p:nvSpPr>
        <p:spPr>
          <a:xfrm>
            <a:off x="6919691" y="1316567"/>
            <a:ext cx="8240048" cy="64981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0588A6A6-FB4A-7540-608A-3026DC177BF5}"/>
              </a:ext>
            </a:extLst>
          </p:cNvPr>
          <p:cNvSpPr>
            <a:spLocks noGrp="1"/>
          </p:cNvSpPr>
          <p:nvPr>
            <p:ph type="body" sz="half" idx="2"/>
          </p:nvPr>
        </p:nvSpPr>
        <p:spPr>
          <a:xfrm>
            <a:off x="1121140" y="2743200"/>
            <a:ext cx="5249639"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xmlns="" id="{AE119856-9353-7208-F200-26134ADCFA5C}"/>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6" name="Footer Placeholder 5">
            <a:extLst>
              <a:ext uri="{FF2B5EF4-FFF2-40B4-BE49-F238E27FC236}">
                <a16:creationId xmlns:a16="http://schemas.microsoft.com/office/drawing/2014/main" xmlns="" id="{C17B811F-FD57-7625-0B6F-AB938B462CA4}"/>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7" name="Slide Number Placeholder 6">
            <a:extLst>
              <a:ext uri="{FF2B5EF4-FFF2-40B4-BE49-F238E27FC236}">
                <a16:creationId xmlns:a16="http://schemas.microsoft.com/office/drawing/2014/main" xmlns="" id="{FE1FEC20-59AF-0DC7-091E-46FB3247381E}"/>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8005300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3FD5B0-8C55-32C7-1008-5468040CDDC4}"/>
              </a:ext>
            </a:extLst>
          </p:cNvPr>
          <p:cNvSpPr>
            <a:spLocks noGrp="1"/>
          </p:cNvSpPr>
          <p:nvPr>
            <p:ph type="title"/>
          </p:nvPr>
        </p:nvSpPr>
        <p:spPr>
          <a:xfrm>
            <a:off x="1121140" y="609600"/>
            <a:ext cx="5249639" cy="21336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xmlns="" id="{E259DD10-D042-4C9D-176D-6749F430C147}"/>
              </a:ext>
            </a:extLst>
          </p:cNvPr>
          <p:cNvSpPr>
            <a:spLocks noGrp="1"/>
          </p:cNvSpPr>
          <p:nvPr>
            <p:ph type="pic" idx="1"/>
          </p:nvPr>
        </p:nvSpPr>
        <p:spPr>
          <a:xfrm>
            <a:off x="6919691" y="1316567"/>
            <a:ext cx="8240048" cy="64981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xmlns="" id="{5C358B8A-906F-3C69-BCE5-F8F833F65BF9}"/>
              </a:ext>
            </a:extLst>
          </p:cNvPr>
          <p:cNvSpPr>
            <a:spLocks noGrp="1"/>
          </p:cNvSpPr>
          <p:nvPr>
            <p:ph type="body" sz="half" idx="2"/>
          </p:nvPr>
        </p:nvSpPr>
        <p:spPr>
          <a:xfrm>
            <a:off x="1121140" y="2743200"/>
            <a:ext cx="5249639"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xmlns="" id="{AC657934-7510-8C8C-0F27-9566C5B87855}"/>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6" name="Footer Placeholder 5">
            <a:extLst>
              <a:ext uri="{FF2B5EF4-FFF2-40B4-BE49-F238E27FC236}">
                <a16:creationId xmlns:a16="http://schemas.microsoft.com/office/drawing/2014/main" xmlns="" id="{16E501AA-38F0-B950-73C7-973DDD39E97B}"/>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7" name="Slide Number Placeholder 6">
            <a:extLst>
              <a:ext uri="{FF2B5EF4-FFF2-40B4-BE49-F238E27FC236}">
                <a16:creationId xmlns:a16="http://schemas.microsoft.com/office/drawing/2014/main" xmlns="" id="{F44FDD07-3D63-7601-318D-8D2C880BA30B}"/>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46490369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02685D-8371-1289-FD14-F91BAE46E30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C0A03AA1-328D-5BE2-A6EA-760B167E5B0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862AD8E-4873-E113-4CA4-10F6B0713461}"/>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xmlns="" id="{8CC28085-1742-9410-44B4-351143D3A3FA}"/>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xmlns="" id="{0C405F4E-2BC3-FA6B-8F11-486B2C8280DC}"/>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48006869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B89D3C1-8024-572C-2108-29FDDCF8975E}"/>
              </a:ext>
            </a:extLst>
          </p:cNvPr>
          <p:cNvSpPr>
            <a:spLocks noGrp="1"/>
          </p:cNvSpPr>
          <p:nvPr>
            <p:ph type="title" orient="vert"/>
          </p:nvPr>
        </p:nvSpPr>
        <p:spPr>
          <a:xfrm>
            <a:off x="11647969" y="486834"/>
            <a:ext cx="3509650" cy="774911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3ECC9D2-8CF4-08AB-BF57-010679FFDF44}"/>
              </a:ext>
            </a:extLst>
          </p:cNvPr>
          <p:cNvSpPr>
            <a:spLocks noGrp="1"/>
          </p:cNvSpPr>
          <p:nvPr>
            <p:ph type="body" orient="vert" idx="1"/>
          </p:nvPr>
        </p:nvSpPr>
        <p:spPr>
          <a:xfrm>
            <a:off x="1119019" y="486834"/>
            <a:ext cx="10325492"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DC5C959-E20D-D25A-00BF-CD67BB51D8F7}"/>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xmlns="" id="{B764117B-981A-772F-1693-B946116DF0DF}"/>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xmlns="" id="{237E1CB0-3E00-092A-C20E-BA7A668EF25F}"/>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48581784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48"/>
        <p:cNvGrpSpPr/>
        <p:nvPr/>
      </p:nvGrpSpPr>
      <p:grpSpPr>
        <a:xfrm>
          <a:off x="0" y="0"/>
          <a:ext cx="0" cy="0"/>
          <a:chOff x="0" y="0"/>
          <a:chExt cx="0" cy="0"/>
        </a:xfrm>
      </p:grpSpPr>
      <p:sp>
        <p:nvSpPr>
          <p:cNvPr id="781" name="Google Shape;781;p4"/>
          <p:cNvSpPr txBox="1">
            <a:spLocks noGrp="1"/>
          </p:cNvSpPr>
          <p:nvPr>
            <p:ph type="title"/>
          </p:nvPr>
        </p:nvSpPr>
        <p:spPr>
          <a:xfrm>
            <a:off x="1651829" y="927333"/>
            <a:ext cx="10187851" cy="996267"/>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2" name="Google Shape;782;p4"/>
          <p:cNvSpPr txBox="1">
            <a:spLocks noGrp="1"/>
          </p:cNvSpPr>
          <p:nvPr>
            <p:ph type="body" idx="1"/>
          </p:nvPr>
        </p:nvSpPr>
        <p:spPr>
          <a:xfrm>
            <a:off x="1671720" y="2031689"/>
            <a:ext cx="13271761" cy="6465600"/>
          </a:xfrm>
          <a:prstGeom prst="rect">
            <a:avLst/>
          </a:prstGeom>
        </p:spPr>
        <p:txBody>
          <a:bodyPr spcFirstLastPara="1" wrap="square" lIns="91425" tIns="91425" rIns="91425" bIns="91425" anchor="t" anchorCtr="0">
            <a:noAutofit/>
          </a:bodyPr>
          <a:lstStyle>
            <a:lvl1pPr marL="810728" lvl="0" indent="-540485" rtl="0">
              <a:spcBef>
                <a:spcPts val="0"/>
              </a:spcBef>
              <a:spcAft>
                <a:spcPts val="0"/>
              </a:spcAft>
              <a:buClr>
                <a:srgbClr val="091179"/>
              </a:buClr>
              <a:buSzPts val="1200"/>
              <a:buFont typeface="Nunito"/>
              <a:buAutoNum type="arabicPeriod"/>
              <a:defRPr sz="2128">
                <a:latin typeface="Nunito"/>
                <a:ea typeface="Nunito"/>
                <a:cs typeface="Nunito"/>
                <a:sym typeface="Nunito"/>
              </a:defRPr>
            </a:lvl1pPr>
            <a:lvl2pPr marL="1621454" lvl="1" indent="-540485" rtl="0">
              <a:spcBef>
                <a:spcPts val="0"/>
              </a:spcBef>
              <a:spcAft>
                <a:spcPts val="0"/>
              </a:spcAft>
              <a:buClr>
                <a:srgbClr val="091179"/>
              </a:buClr>
              <a:buSzPts val="1200"/>
              <a:buFont typeface="Nunito"/>
              <a:buAutoNum type="alphaLcPeriod"/>
              <a:defRPr/>
            </a:lvl2pPr>
            <a:lvl3pPr marL="2432182" lvl="2" indent="-540485" rtl="0">
              <a:spcBef>
                <a:spcPts val="0"/>
              </a:spcBef>
              <a:spcAft>
                <a:spcPts val="0"/>
              </a:spcAft>
              <a:buClr>
                <a:srgbClr val="091179"/>
              </a:buClr>
              <a:buSzPts val="1200"/>
              <a:buFont typeface="Nunito"/>
              <a:buAutoNum type="romanLcPeriod"/>
              <a:defRPr/>
            </a:lvl3pPr>
            <a:lvl4pPr marL="3242910" lvl="3" indent="-540485" rtl="0">
              <a:spcBef>
                <a:spcPts val="0"/>
              </a:spcBef>
              <a:spcAft>
                <a:spcPts val="0"/>
              </a:spcAft>
              <a:buClr>
                <a:srgbClr val="091179"/>
              </a:buClr>
              <a:buSzPts val="1200"/>
              <a:buFont typeface="Nunito"/>
              <a:buAutoNum type="arabicPeriod"/>
              <a:defRPr/>
            </a:lvl4pPr>
            <a:lvl5pPr marL="4053637" lvl="4" indent="-540485" rtl="0">
              <a:spcBef>
                <a:spcPts val="0"/>
              </a:spcBef>
              <a:spcAft>
                <a:spcPts val="0"/>
              </a:spcAft>
              <a:buClr>
                <a:srgbClr val="091179"/>
              </a:buClr>
              <a:buSzPts val="1200"/>
              <a:buFont typeface="Nunito"/>
              <a:buAutoNum type="alphaLcPeriod"/>
              <a:defRPr/>
            </a:lvl5pPr>
            <a:lvl6pPr marL="4864365" lvl="5" indent="-540485" rtl="0">
              <a:spcBef>
                <a:spcPts val="0"/>
              </a:spcBef>
              <a:spcAft>
                <a:spcPts val="0"/>
              </a:spcAft>
              <a:buClr>
                <a:srgbClr val="091179"/>
              </a:buClr>
              <a:buSzPts val="1200"/>
              <a:buFont typeface="Nunito"/>
              <a:buAutoNum type="romanLcPeriod"/>
              <a:defRPr/>
            </a:lvl6pPr>
            <a:lvl7pPr marL="5675093" lvl="6" indent="-540485" rtl="0">
              <a:spcBef>
                <a:spcPts val="0"/>
              </a:spcBef>
              <a:spcAft>
                <a:spcPts val="0"/>
              </a:spcAft>
              <a:buClr>
                <a:srgbClr val="091179"/>
              </a:buClr>
              <a:buSzPts val="1200"/>
              <a:buFont typeface="Nunito"/>
              <a:buAutoNum type="arabicPeriod"/>
              <a:defRPr/>
            </a:lvl7pPr>
            <a:lvl8pPr marL="6485821" lvl="7" indent="-540485" rtl="0">
              <a:spcBef>
                <a:spcPts val="0"/>
              </a:spcBef>
              <a:spcAft>
                <a:spcPts val="0"/>
              </a:spcAft>
              <a:buClr>
                <a:srgbClr val="674EA7"/>
              </a:buClr>
              <a:buSzPts val="1200"/>
              <a:buFont typeface="Inconsolata"/>
              <a:buAutoNum type="alphaLcPeriod"/>
              <a:defRPr/>
            </a:lvl8pPr>
            <a:lvl9pPr marL="7296548" lvl="8" indent="-540485" rtl="0">
              <a:spcBef>
                <a:spcPts val="0"/>
              </a:spcBef>
              <a:spcAft>
                <a:spcPts val="0"/>
              </a:spcAft>
              <a:buClr>
                <a:srgbClr val="674EA7"/>
              </a:buClr>
              <a:buSzPts val="1200"/>
              <a:buFont typeface="Arial"/>
              <a:buAutoNum type="romanLcPeriod"/>
              <a:defRPr/>
            </a:lvl9pPr>
          </a:lstStyle>
          <a:p>
            <a:endParaRPr/>
          </a:p>
        </p:txBody>
      </p:sp>
    </p:spTree>
    <p:extLst>
      <p:ext uri="{BB962C8B-B14F-4D97-AF65-F5344CB8AC3E}">
        <p14:creationId xmlns:p14="http://schemas.microsoft.com/office/powerpoint/2010/main" val="186859667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defTabSz="1219170" eaLnBrk="1" fontAlgn="auto" hangingPunct="1">
              <a:spcBef>
                <a:spcPts val="0"/>
              </a:spcBef>
              <a:spcAft>
                <a:spcPts val="0"/>
              </a:spcAft>
            </a:pPr>
            <a:fld id="{44E5CC29-D4C1-43AF-92DE-EAC9F1236EA8}" type="datetime1">
              <a:rPr lang="zh-CN" altLang="en-US" smtClean="0">
                <a:solidFill>
                  <a:prstClr val="black">
                    <a:tint val="75000"/>
                  </a:prstClr>
                </a:solidFill>
                <a:latin typeface="Calibri" panose="020F0502020204030204"/>
              </a:rPr>
              <a:pPr defTabSz="1219170" eaLnBrk="1" fontAlgn="auto" hangingPunct="1">
                <a:spcBef>
                  <a:spcPts val="0"/>
                </a:spcBef>
                <a:spcAft>
                  <a:spcPts val="0"/>
                </a:spcAft>
              </a:pPr>
              <a:t>2025/4/24</a:t>
            </a:fld>
            <a:endParaRPr lang="zh-CN" altLang="en-US">
              <a:solidFill>
                <a:prstClr val="black">
                  <a:tint val="75000"/>
                </a:prstClr>
              </a:solidFill>
              <a:latin typeface="Calibri" panose="020F0502020204030204"/>
            </a:endParaRPr>
          </a:p>
        </p:txBody>
      </p:sp>
      <p:sp>
        <p:nvSpPr>
          <p:cNvPr id="5" name="页脚占位符 4"/>
          <p:cNvSpPr>
            <a:spLocks noGrp="1"/>
          </p:cNvSpPr>
          <p:nvPr>
            <p:ph type="ftr" sz="quarter" idx="11"/>
          </p:nvPr>
        </p:nvSpPr>
        <p:spPr/>
        <p:txBody>
          <a:bodyPr/>
          <a:lstStyle/>
          <a:p>
            <a:pPr defTabSz="1219170" eaLnBrk="1" fontAlgn="auto" hangingPunct="1">
              <a:spcBef>
                <a:spcPts val="0"/>
              </a:spcBef>
              <a:spcAft>
                <a:spcPts val="0"/>
              </a:spcAft>
            </a:pPr>
            <a:endParaRPr lang="zh-CN" altLang="en-US">
              <a:solidFill>
                <a:prstClr val="black">
                  <a:tint val="75000"/>
                </a:prstClr>
              </a:solidFill>
              <a:latin typeface="Calibri" panose="020F0502020204030204"/>
            </a:endParaRPr>
          </a:p>
        </p:txBody>
      </p:sp>
      <p:sp>
        <p:nvSpPr>
          <p:cNvPr id="6" name="灯片编号占位符 5"/>
          <p:cNvSpPr>
            <a:spLocks noGrp="1"/>
          </p:cNvSpPr>
          <p:nvPr>
            <p:ph type="sldNum" sz="quarter" idx="12"/>
          </p:nvPr>
        </p:nvSpPr>
        <p:spPr/>
        <p:txBody>
          <a:bodyPr/>
          <a:lstStyle/>
          <a:p>
            <a:pPr defTabSz="1219170" eaLnBrk="1" fontAlgn="auto" hangingPunct="1">
              <a:spcBef>
                <a:spcPts val="0"/>
              </a:spcBef>
              <a:spcAft>
                <a:spcPts val="0"/>
              </a:spcAft>
            </a:pPr>
            <a:fld id="{87115745-2F8B-4195-AD23-8A2542AF7C2C}" type="slidenum">
              <a:rPr lang="zh-CN" alt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zh-CN" alt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57066334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B237C0-8FBC-5C9A-76AE-D3DFC7352301}"/>
              </a:ext>
            </a:extLst>
          </p:cNvPr>
          <p:cNvSpPr>
            <a:spLocks noGrp="1"/>
          </p:cNvSpPr>
          <p:nvPr>
            <p:ph type="ctrTitle"/>
          </p:nvPr>
        </p:nvSpPr>
        <p:spPr>
          <a:xfrm>
            <a:off x="2034580" y="1496484"/>
            <a:ext cx="12207479" cy="3183467"/>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xmlns="" id="{98FCE4F8-3CF4-2552-DCD9-58963DACACCD}"/>
              </a:ext>
            </a:extLst>
          </p:cNvPr>
          <p:cNvSpPr>
            <a:spLocks noGrp="1"/>
          </p:cNvSpPr>
          <p:nvPr>
            <p:ph type="subTitle" idx="1"/>
          </p:nvPr>
        </p:nvSpPr>
        <p:spPr>
          <a:xfrm>
            <a:off x="2034580" y="4802717"/>
            <a:ext cx="12207479" cy="220768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xmlns="" id="{256D6BD3-A541-C8EA-6E2F-540F21C996C1}"/>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xmlns="" id="{55DB6883-36E9-30B8-2B1B-E74D705986FE}"/>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xmlns="" id="{A0CEC859-E3B3-7478-173B-C78AEFC1CAB1}"/>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15649225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626816-2E3C-4E71-BB76-5082B42425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BF938E2-425B-A6C0-8636-74C25D69D0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A476913-6440-8056-6FD7-430F95685F40}"/>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xmlns="" id="{A22AA840-92F4-1B80-70E6-A1147C2C205E}"/>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xmlns="" id="{42D5A4EE-EB45-FF66-61D7-ECBB176F6C91}"/>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86747731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4E7D08-9712-90D6-8E89-A81DF94BEF94}"/>
              </a:ext>
            </a:extLst>
          </p:cNvPr>
          <p:cNvSpPr>
            <a:spLocks noGrp="1"/>
          </p:cNvSpPr>
          <p:nvPr>
            <p:ph type="title"/>
          </p:nvPr>
        </p:nvSpPr>
        <p:spPr>
          <a:xfrm>
            <a:off x="1110542" y="2279652"/>
            <a:ext cx="14038600" cy="3803649"/>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xmlns="" id="{2A7211D8-A0D3-6A58-7E62-F78D56E90D12}"/>
              </a:ext>
            </a:extLst>
          </p:cNvPr>
          <p:cNvSpPr>
            <a:spLocks noGrp="1"/>
          </p:cNvSpPr>
          <p:nvPr>
            <p:ph type="body" idx="1"/>
          </p:nvPr>
        </p:nvSpPr>
        <p:spPr>
          <a:xfrm>
            <a:off x="1110542" y="6119285"/>
            <a:ext cx="14038600" cy="2000249"/>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33F74DD2-A216-EDBA-164A-EC4929A7FB98}"/>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xmlns="" id="{3ED3B516-C360-DDE7-B162-41B77D4D480E}"/>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xmlns="" id="{A8C30E88-E612-A087-099B-C690D1F717CF}"/>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45662734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E50381-1A78-3D92-31A6-D5B9AAEBF9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48B5F25-D31C-5098-53CE-CC56653590F3}"/>
              </a:ext>
            </a:extLst>
          </p:cNvPr>
          <p:cNvSpPr>
            <a:spLocks noGrp="1"/>
          </p:cNvSpPr>
          <p:nvPr>
            <p:ph sz="half" idx="1"/>
          </p:nvPr>
        </p:nvSpPr>
        <p:spPr>
          <a:xfrm>
            <a:off x="1119019" y="2434167"/>
            <a:ext cx="6917571"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3EDB201-834E-71F0-6EFD-537512B8EF10}"/>
              </a:ext>
            </a:extLst>
          </p:cNvPr>
          <p:cNvSpPr>
            <a:spLocks noGrp="1"/>
          </p:cNvSpPr>
          <p:nvPr>
            <p:ph sz="half" idx="2"/>
          </p:nvPr>
        </p:nvSpPr>
        <p:spPr>
          <a:xfrm>
            <a:off x="8240048" y="2434167"/>
            <a:ext cx="6917571"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C5C42BDE-6584-26C0-D144-EF5F9004360A}"/>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6" name="Footer Placeholder 5">
            <a:extLst>
              <a:ext uri="{FF2B5EF4-FFF2-40B4-BE49-F238E27FC236}">
                <a16:creationId xmlns:a16="http://schemas.microsoft.com/office/drawing/2014/main" xmlns="" id="{79215108-CECF-A385-E532-AAF529134294}"/>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7" name="Slide Number Placeholder 6">
            <a:extLst>
              <a:ext uri="{FF2B5EF4-FFF2-40B4-BE49-F238E27FC236}">
                <a16:creationId xmlns:a16="http://schemas.microsoft.com/office/drawing/2014/main" xmlns="" id="{8B52B061-430D-9ACE-F192-8C5310A47F84}"/>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53452079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F15BBA4-1ACD-35E8-EBC6-23A6DC4A0042}"/>
              </a:ext>
            </a:extLst>
          </p:cNvPr>
          <p:cNvSpPr>
            <a:spLocks noGrp="1"/>
          </p:cNvSpPr>
          <p:nvPr>
            <p:ph type="title"/>
          </p:nvPr>
        </p:nvSpPr>
        <p:spPr>
          <a:xfrm>
            <a:off x="1121139" y="486834"/>
            <a:ext cx="14038600" cy="1767417"/>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2138F1FD-9EA0-E9E4-3B51-66315D51797F}"/>
              </a:ext>
            </a:extLst>
          </p:cNvPr>
          <p:cNvSpPr>
            <a:spLocks noGrp="1"/>
          </p:cNvSpPr>
          <p:nvPr>
            <p:ph type="body" idx="1"/>
          </p:nvPr>
        </p:nvSpPr>
        <p:spPr>
          <a:xfrm>
            <a:off x="1121140" y="2241551"/>
            <a:ext cx="6885780"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FF7C3274-7C3B-5D8C-3E67-7241A97D4292}"/>
              </a:ext>
            </a:extLst>
          </p:cNvPr>
          <p:cNvSpPr>
            <a:spLocks noGrp="1"/>
          </p:cNvSpPr>
          <p:nvPr>
            <p:ph sz="half" idx="2"/>
          </p:nvPr>
        </p:nvSpPr>
        <p:spPr>
          <a:xfrm>
            <a:off x="1121140" y="3340100"/>
            <a:ext cx="6885780"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CC04818E-4C81-6E3E-A956-A371224536DF}"/>
              </a:ext>
            </a:extLst>
          </p:cNvPr>
          <p:cNvSpPr>
            <a:spLocks noGrp="1"/>
          </p:cNvSpPr>
          <p:nvPr>
            <p:ph type="body" sz="quarter" idx="3"/>
          </p:nvPr>
        </p:nvSpPr>
        <p:spPr>
          <a:xfrm>
            <a:off x="8240048" y="2241551"/>
            <a:ext cx="6919691"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BD1B37D8-B6BA-42BD-BE7B-EC41CA0BA99A}"/>
              </a:ext>
            </a:extLst>
          </p:cNvPr>
          <p:cNvSpPr>
            <a:spLocks noGrp="1"/>
          </p:cNvSpPr>
          <p:nvPr>
            <p:ph sz="quarter" idx="4"/>
          </p:nvPr>
        </p:nvSpPr>
        <p:spPr>
          <a:xfrm>
            <a:off x="8240048" y="3340100"/>
            <a:ext cx="6919691"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AE267DC4-FF37-6656-6B75-7D90795FEBA4}"/>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8" name="Footer Placeholder 7">
            <a:extLst>
              <a:ext uri="{FF2B5EF4-FFF2-40B4-BE49-F238E27FC236}">
                <a16:creationId xmlns:a16="http://schemas.microsoft.com/office/drawing/2014/main" xmlns="" id="{934421BF-B85F-35B1-A6F2-EC94EB7EC9C2}"/>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9" name="Slide Number Placeholder 8">
            <a:extLst>
              <a:ext uri="{FF2B5EF4-FFF2-40B4-BE49-F238E27FC236}">
                <a16:creationId xmlns:a16="http://schemas.microsoft.com/office/drawing/2014/main" xmlns="" id="{0B3B359C-E60A-028D-FFBE-B458992E4DF7}"/>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79525368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EBEED5-75AF-02A2-25E1-86B96D9B30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20A16AF4-5B23-5B7A-4568-1D1395426DE6}"/>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4" name="Footer Placeholder 3">
            <a:extLst>
              <a:ext uri="{FF2B5EF4-FFF2-40B4-BE49-F238E27FC236}">
                <a16:creationId xmlns:a16="http://schemas.microsoft.com/office/drawing/2014/main" xmlns="" id="{F8CDFC91-FCD9-73DB-4B2C-E5609D864A48}"/>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5" name="Slide Number Placeholder 4">
            <a:extLst>
              <a:ext uri="{FF2B5EF4-FFF2-40B4-BE49-F238E27FC236}">
                <a16:creationId xmlns:a16="http://schemas.microsoft.com/office/drawing/2014/main" xmlns="" id="{6EB5BDF8-C521-9960-1C3E-434CFB4EDE73}"/>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96979201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BE66146-E52A-ECF6-8956-A6FD8A68BB51}"/>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3" name="Footer Placeholder 2">
            <a:extLst>
              <a:ext uri="{FF2B5EF4-FFF2-40B4-BE49-F238E27FC236}">
                <a16:creationId xmlns:a16="http://schemas.microsoft.com/office/drawing/2014/main" xmlns="" id="{612B7100-544B-0B17-D825-667B4CC2A851}"/>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4" name="Slide Number Placeholder 3">
            <a:extLst>
              <a:ext uri="{FF2B5EF4-FFF2-40B4-BE49-F238E27FC236}">
                <a16:creationId xmlns:a16="http://schemas.microsoft.com/office/drawing/2014/main" xmlns="" id="{45A755C4-473E-9B73-C6B9-B1D0B06012B3}"/>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38044967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509A56-36FF-659E-C422-888C6E477E48}"/>
              </a:ext>
            </a:extLst>
          </p:cNvPr>
          <p:cNvSpPr>
            <a:spLocks noGrp="1"/>
          </p:cNvSpPr>
          <p:nvPr>
            <p:ph type="title"/>
          </p:nvPr>
        </p:nvSpPr>
        <p:spPr>
          <a:xfrm>
            <a:off x="1121140" y="609600"/>
            <a:ext cx="5249639" cy="21336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xmlns="" id="{00506C6A-021B-E872-CD60-BD6F2B7995B9}"/>
              </a:ext>
            </a:extLst>
          </p:cNvPr>
          <p:cNvSpPr>
            <a:spLocks noGrp="1"/>
          </p:cNvSpPr>
          <p:nvPr>
            <p:ph idx="1"/>
          </p:nvPr>
        </p:nvSpPr>
        <p:spPr>
          <a:xfrm>
            <a:off x="6919691" y="1316567"/>
            <a:ext cx="8240048" cy="64981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0588A6A6-FB4A-7540-608A-3026DC177BF5}"/>
              </a:ext>
            </a:extLst>
          </p:cNvPr>
          <p:cNvSpPr>
            <a:spLocks noGrp="1"/>
          </p:cNvSpPr>
          <p:nvPr>
            <p:ph type="body" sz="half" idx="2"/>
          </p:nvPr>
        </p:nvSpPr>
        <p:spPr>
          <a:xfrm>
            <a:off x="1121140" y="2743200"/>
            <a:ext cx="5249639"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xmlns="" id="{AE119856-9353-7208-F200-26134ADCFA5C}"/>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6" name="Footer Placeholder 5">
            <a:extLst>
              <a:ext uri="{FF2B5EF4-FFF2-40B4-BE49-F238E27FC236}">
                <a16:creationId xmlns:a16="http://schemas.microsoft.com/office/drawing/2014/main" xmlns="" id="{C17B811F-FD57-7625-0B6F-AB938B462CA4}"/>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7" name="Slide Number Placeholder 6">
            <a:extLst>
              <a:ext uri="{FF2B5EF4-FFF2-40B4-BE49-F238E27FC236}">
                <a16:creationId xmlns:a16="http://schemas.microsoft.com/office/drawing/2014/main" xmlns="" id="{FE1FEC20-59AF-0DC7-091E-46FB3247381E}"/>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35781893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3FD5B0-8C55-32C7-1008-5468040CDDC4}"/>
              </a:ext>
            </a:extLst>
          </p:cNvPr>
          <p:cNvSpPr>
            <a:spLocks noGrp="1"/>
          </p:cNvSpPr>
          <p:nvPr>
            <p:ph type="title"/>
          </p:nvPr>
        </p:nvSpPr>
        <p:spPr>
          <a:xfrm>
            <a:off x="1121140" y="609600"/>
            <a:ext cx="5249639" cy="21336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xmlns="" id="{E259DD10-D042-4C9D-176D-6749F430C147}"/>
              </a:ext>
            </a:extLst>
          </p:cNvPr>
          <p:cNvSpPr>
            <a:spLocks noGrp="1"/>
          </p:cNvSpPr>
          <p:nvPr>
            <p:ph type="pic" idx="1"/>
          </p:nvPr>
        </p:nvSpPr>
        <p:spPr>
          <a:xfrm>
            <a:off x="6919691" y="1316567"/>
            <a:ext cx="8240048" cy="64981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xmlns="" id="{5C358B8A-906F-3C69-BCE5-F8F833F65BF9}"/>
              </a:ext>
            </a:extLst>
          </p:cNvPr>
          <p:cNvSpPr>
            <a:spLocks noGrp="1"/>
          </p:cNvSpPr>
          <p:nvPr>
            <p:ph type="body" sz="half" idx="2"/>
          </p:nvPr>
        </p:nvSpPr>
        <p:spPr>
          <a:xfrm>
            <a:off x="1121140" y="2743200"/>
            <a:ext cx="5249639"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xmlns="" id="{AC657934-7510-8C8C-0F27-9566C5B87855}"/>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6" name="Footer Placeholder 5">
            <a:extLst>
              <a:ext uri="{FF2B5EF4-FFF2-40B4-BE49-F238E27FC236}">
                <a16:creationId xmlns:a16="http://schemas.microsoft.com/office/drawing/2014/main" xmlns="" id="{16E501AA-38F0-B950-73C7-973DDD39E97B}"/>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7" name="Slide Number Placeholder 6">
            <a:extLst>
              <a:ext uri="{FF2B5EF4-FFF2-40B4-BE49-F238E27FC236}">
                <a16:creationId xmlns:a16="http://schemas.microsoft.com/office/drawing/2014/main" xmlns="" id="{F44FDD07-3D63-7601-318D-8D2C880BA30B}"/>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73205935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02685D-8371-1289-FD14-F91BAE46E30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C0A03AA1-328D-5BE2-A6EA-760B167E5B0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862AD8E-4873-E113-4CA4-10F6B0713461}"/>
              </a:ext>
            </a:extLst>
          </p:cNvPr>
          <p:cNvSpPr>
            <a:spLocks noGrp="1"/>
          </p:cNvSpPr>
          <p:nvPr>
            <p:ph type="dt" sz="half" idx="10"/>
          </p:nvPr>
        </p:nvSpPr>
        <p:spPr/>
        <p:txBody>
          <a:body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xmlns="" id="{8CC28085-1742-9410-44B4-351143D3A3FA}"/>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xmlns="" id="{0C405F4E-2BC3-FA6B-8F11-486B2C8280DC}"/>
              </a:ext>
            </a:extLst>
          </p:cNvPr>
          <p:cNvSpPr>
            <a:spLocks noGrp="1"/>
          </p:cNvSpPr>
          <p:nvPr>
            <p:ph type="sldNum" sz="quarter" idx="12"/>
          </p:nvPr>
        </p:nvSpPr>
        <p:spPr/>
        <p:txBody>
          <a:body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2529772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slideLayout" Target="../slideLayouts/slideLayout128.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slideLayout" Target="../slideLayouts/slideLayout141.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slideLayout" Target="../slideLayouts/slideLayout154.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slideLayout" Target="../slideLayouts/slideLayout153.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slideLayout" Target="../slideLayouts/slideLayout167.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slideLayout" Target="../slideLayouts/slideLayout166.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slideLayout" Target="../slideLayouts/slideLayout180.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slideLayout" Target="../slideLayouts/slideLayout179.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8.xml"/><Relationship Id="rId13" Type="http://schemas.openxmlformats.org/officeDocument/2006/relationships/slideLayout" Target="../slideLayouts/slideLayout193.xml"/><Relationship Id="rId18" Type="http://schemas.openxmlformats.org/officeDocument/2006/relationships/slideLayout" Target="../slideLayouts/slideLayout198.xml"/><Relationship Id="rId26" Type="http://schemas.openxmlformats.org/officeDocument/2006/relationships/image" Target="../media/image3.png"/><Relationship Id="rId3" Type="http://schemas.openxmlformats.org/officeDocument/2006/relationships/slideLayout" Target="../slideLayouts/slideLayout183.xml"/><Relationship Id="rId21" Type="http://schemas.openxmlformats.org/officeDocument/2006/relationships/slideLayout" Target="../slideLayouts/slideLayout201.xml"/><Relationship Id="rId7" Type="http://schemas.openxmlformats.org/officeDocument/2006/relationships/slideLayout" Target="../slideLayouts/slideLayout187.xml"/><Relationship Id="rId12" Type="http://schemas.openxmlformats.org/officeDocument/2006/relationships/slideLayout" Target="../slideLayouts/slideLayout192.xml"/><Relationship Id="rId17" Type="http://schemas.openxmlformats.org/officeDocument/2006/relationships/slideLayout" Target="../slideLayouts/slideLayout197.xml"/><Relationship Id="rId25" Type="http://schemas.openxmlformats.org/officeDocument/2006/relationships/theme" Target="../theme/theme15.xml"/><Relationship Id="rId2" Type="http://schemas.openxmlformats.org/officeDocument/2006/relationships/slideLayout" Target="../slideLayouts/slideLayout182.xml"/><Relationship Id="rId16" Type="http://schemas.openxmlformats.org/officeDocument/2006/relationships/slideLayout" Target="../slideLayouts/slideLayout196.xml"/><Relationship Id="rId20" Type="http://schemas.openxmlformats.org/officeDocument/2006/relationships/slideLayout" Target="../slideLayouts/slideLayout200.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24" Type="http://schemas.openxmlformats.org/officeDocument/2006/relationships/slideLayout" Target="../slideLayouts/slideLayout204.xml"/><Relationship Id="rId5" Type="http://schemas.openxmlformats.org/officeDocument/2006/relationships/slideLayout" Target="../slideLayouts/slideLayout185.xml"/><Relationship Id="rId15" Type="http://schemas.openxmlformats.org/officeDocument/2006/relationships/slideLayout" Target="../slideLayouts/slideLayout195.xml"/><Relationship Id="rId23" Type="http://schemas.openxmlformats.org/officeDocument/2006/relationships/slideLayout" Target="../slideLayouts/slideLayout203.xml"/><Relationship Id="rId10" Type="http://schemas.openxmlformats.org/officeDocument/2006/relationships/slideLayout" Target="../slideLayouts/slideLayout190.xml"/><Relationship Id="rId19" Type="http://schemas.openxmlformats.org/officeDocument/2006/relationships/slideLayout" Target="../slideLayouts/slideLayout199.xml"/><Relationship Id="rId4" Type="http://schemas.openxmlformats.org/officeDocument/2006/relationships/slideLayout" Target="../slideLayouts/slideLayout184.xml"/><Relationship Id="rId9" Type="http://schemas.openxmlformats.org/officeDocument/2006/relationships/slideLayout" Target="../slideLayouts/slideLayout189.xml"/><Relationship Id="rId14" Type="http://schemas.openxmlformats.org/officeDocument/2006/relationships/slideLayout" Target="../slideLayouts/slideLayout194.xml"/><Relationship Id="rId22" Type="http://schemas.openxmlformats.org/officeDocument/2006/relationships/slideLayout" Target="../slideLayouts/slideLayout20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pic>
        <p:nvPicPr>
          <p:cNvPr id="2" name="Picture 1"/>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33995" y="0"/>
            <a:ext cx="1733330" cy="1600199"/>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912D1FB0-3386-CDA9-67D5-298D9973799C}"/>
              </a:ext>
            </a:extLst>
          </p:cNvPr>
          <p:cNvSpPr>
            <a:spLocks noGrp="1"/>
          </p:cNvSpPr>
          <p:nvPr>
            <p:ph type="title"/>
          </p:nvPr>
        </p:nvSpPr>
        <p:spPr>
          <a:xfrm>
            <a:off x="1119019" y="486834"/>
            <a:ext cx="14038600" cy="176741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384654E5-F7C7-15DE-CAC4-0D6853482510}"/>
              </a:ext>
            </a:extLst>
          </p:cNvPr>
          <p:cNvSpPr>
            <a:spLocks noGrp="1"/>
          </p:cNvSpPr>
          <p:nvPr>
            <p:ph type="body" idx="1"/>
          </p:nvPr>
        </p:nvSpPr>
        <p:spPr>
          <a:xfrm>
            <a:off x="1119019" y="2434167"/>
            <a:ext cx="14038600"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04F1980-DE80-BEF3-8F51-ECF6E339D5B0}"/>
              </a:ext>
            </a:extLst>
          </p:cNvPr>
          <p:cNvSpPr>
            <a:spLocks noGrp="1"/>
          </p:cNvSpPr>
          <p:nvPr>
            <p:ph type="dt" sz="half" idx="2"/>
          </p:nvPr>
        </p:nvSpPr>
        <p:spPr>
          <a:xfrm>
            <a:off x="1119019" y="8475134"/>
            <a:ext cx="3662244" cy="486833"/>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xmlns="" id="{C9FAB495-21BE-4569-4E9A-513CE1C0DA72}"/>
              </a:ext>
            </a:extLst>
          </p:cNvPr>
          <p:cNvSpPr>
            <a:spLocks noGrp="1"/>
          </p:cNvSpPr>
          <p:nvPr>
            <p:ph type="ftr" sz="quarter" idx="3"/>
          </p:nvPr>
        </p:nvSpPr>
        <p:spPr>
          <a:xfrm>
            <a:off x="5391637" y="8475134"/>
            <a:ext cx="5493365"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xmlns="" id="{DE1AE452-56C2-60A8-2A1F-AB9788340B72}"/>
              </a:ext>
            </a:extLst>
          </p:cNvPr>
          <p:cNvSpPr>
            <a:spLocks noGrp="1"/>
          </p:cNvSpPr>
          <p:nvPr>
            <p:ph type="sldNum" sz="quarter" idx="4"/>
          </p:nvPr>
        </p:nvSpPr>
        <p:spPr>
          <a:xfrm>
            <a:off x="11495375" y="8475134"/>
            <a:ext cx="3662244" cy="486833"/>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359874974"/>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912D1FB0-3386-CDA9-67D5-298D9973799C}"/>
              </a:ext>
            </a:extLst>
          </p:cNvPr>
          <p:cNvSpPr>
            <a:spLocks noGrp="1"/>
          </p:cNvSpPr>
          <p:nvPr>
            <p:ph type="title"/>
          </p:nvPr>
        </p:nvSpPr>
        <p:spPr>
          <a:xfrm>
            <a:off x="1119019" y="486834"/>
            <a:ext cx="14038600" cy="176741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384654E5-F7C7-15DE-CAC4-0D6853482510}"/>
              </a:ext>
            </a:extLst>
          </p:cNvPr>
          <p:cNvSpPr>
            <a:spLocks noGrp="1"/>
          </p:cNvSpPr>
          <p:nvPr>
            <p:ph type="body" idx="1"/>
          </p:nvPr>
        </p:nvSpPr>
        <p:spPr>
          <a:xfrm>
            <a:off x="1119019" y="2434167"/>
            <a:ext cx="14038600"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04F1980-DE80-BEF3-8F51-ECF6E339D5B0}"/>
              </a:ext>
            </a:extLst>
          </p:cNvPr>
          <p:cNvSpPr>
            <a:spLocks noGrp="1"/>
          </p:cNvSpPr>
          <p:nvPr>
            <p:ph type="dt" sz="half" idx="2"/>
          </p:nvPr>
        </p:nvSpPr>
        <p:spPr>
          <a:xfrm>
            <a:off x="1119019" y="8475134"/>
            <a:ext cx="3662244" cy="486833"/>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xmlns="" id="{C9FAB495-21BE-4569-4E9A-513CE1C0DA72}"/>
              </a:ext>
            </a:extLst>
          </p:cNvPr>
          <p:cNvSpPr>
            <a:spLocks noGrp="1"/>
          </p:cNvSpPr>
          <p:nvPr>
            <p:ph type="ftr" sz="quarter" idx="3"/>
          </p:nvPr>
        </p:nvSpPr>
        <p:spPr>
          <a:xfrm>
            <a:off x="5391637" y="8475134"/>
            <a:ext cx="5493365"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xmlns="" id="{DE1AE452-56C2-60A8-2A1F-AB9788340B72}"/>
              </a:ext>
            </a:extLst>
          </p:cNvPr>
          <p:cNvSpPr>
            <a:spLocks noGrp="1"/>
          </p:cNvSpPr>
          <p:nvPr>
            <p:ph type="sldNum" sz="quarter" idx="4"/>
          </p:nvPr>
        </p:nvSpPr>
        <p:spPr>
          <a:xfrm>
            <a:off x="11495375" y="8475134"/>
            <a:ext cx="3662244" cy="486833"/>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781004044"/>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912D1FB0-3386-CDA9-67D5-298D9973799C}"/>
              </a:ext>
            </a:extLst>
          </p:cNvPr>
          <p:cNvSpPr>
            <a:spLocks noGrp="1"/>
          </p:cNvSpPr>
          <p:nvPr>
            <p:ph type="title"/>
          </p:nvPr>
        </p:nvSpPr>
        <p:spPr>
          <a:xfrm>
            <a:off x="1119019" y="486834"/>
            <a:ext cx="14038600" cy="176741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384654E5-F7C7-15DE-CAC4-0D6853482510}"/>
              </a:ext>
            </a:extLst>
          </p:cNvPr>
          <p:cNvSpPr>
            <a:spLocks noGrp="1"/>
          </p:cNvSpPr>
          <p:nvPr>
            <p:ph type="body" idx="1"/>
          </p:nvPr>
        </p:nvSpPr>
        <p:spPr>
          <a:xfrm>
            <a:off x="1119019" y="2434167"/>
            <a:ext cx="14038600"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04F1980-DE80-BEF3-8F51-ECF6E339D5B0}"/>
              </a:ext>
            </a:extLst>
          </p:cNvPr>
          <p:cNvSpPr>
            <a:spLocks noGrp="1"/>
          </p:cNvSpPr>
          <p:nvPr>
            <p:ph type="dt" sz="half" idx="2"/>
          </p:nvPr>
        </p:nvSpPr>
        <p:spPr>
          <a:xfrm>
            <a:off x="1119019" y="8475134"/>
            <a:ext cx="3662244" cy="486833"/>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xmlns="" id="{C9FAB495-21BE-4569-4E9A-513CE1C0DA72}"/>
              </a:ext>
            </a:extLst>
          </p:cNvPr>
          <p:cNvSpPr>
            <a:spLocks noGrp="1"/>
          </p:cNvSpPr>
          <p:nvPr>
            <p:ph type="ftr" sz="quarter" idx="3"/>
          </p:nvPr>
        </p:nvSpPr>
        <p:spPr>
          <a:xfrm>
            <a:off x="5391637" y="8475134"/>
            <a:ext cx="5493365"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xmlns="" id="{DE1AE452-56C2-60A8-2A1F-AB9788340B72}"/>
              </a:ext>
            </a:extLst>
          </p:cNvPr>
          <p:cNvSpPr>
            <a:spLocks noGrp="1"/>
          </p:cNvSpPr>
          <p:nvPr>
            <p:ph type="sldNum" sz="quarter" idx="4"/>
          </p:nvPr>
        </p:nvSpPr>
        <p:spPr>
          <a:xfrm>
            <a:off x="11495375" y="8475134"/>
            <a:ext cx="3662244" cy="486833"/>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759032994"/>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 id="2147483813" r:id="rId13"/>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912D1FB0-3386-CDA9-67D5-298D9973799C}"/>
              </a:ext>
            </a:extLst>
          </p:cNvPr>
          <p:cNvSpPr>
            <a:spLocks noGrp="1"/>
          </p:cNvSpPr>
          <p:nvPr>
            <p:ph type="title"/>
          </p:nvPr>
        </p:nvSpPr>
        <p:spPr>
          <a:xfrm>
            <a:off x="1119019" y="486834"/>
            <a:ext cx="14038600" cy="176741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384654E5-F7C7-15DE-CAC4-0D6853482510}"/>
              </a:ext>
            </a:extLst>
          </p:cNvPr>
          <p:cNvSpPr>
            <a:spLocks noGrp="1"/>
          </p:cNvSpPr>
          <p:nvPr>
            <p:ph type="body" idx="1"/>
          </p:nvPr>
        </p:nvSpPr>
        <p:spPr>
          <a:xfrm>
            <a:off x="1119019" y="2434167"/>
            <a:ext cx="14038600"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04F1980-DE80-BEF3-8F51-ECF6E339D5B0}"/>
              </a:ext>
            </a:extLst>
          </p:cNvPr>
          <p:cNvSpPr>
            <a:spLocks noGrp="1"/>
          </p:cNvSpPr>
          <p:nvPr>
            <p:ph type="dt" sz="half" idx="2"/>
          </p:nvPr>
        </p:nvSpPr>
        <p:spPr>
          <a:xfrm>
            <a:off x="1119019" y="8475134"/>
            <a:ext cx="3662244" cy="486833"/>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xmlns="" id="{C9FAB495-21BE-4569-4E9A-513CE1C0DA72}"/>
              </a:ext>
            </a:extLst>
          </p:cNvPr>
          <p:cNvSpPr>
            <a:spLocks noGrp="1"/>
          </p:cNvSpPr>
          <p:nvPr>
            <p:ph type="ftr" sz="quarter" idx="3"/>
          </p:nvPr>
        </p:nvSpPr>
        <p:spPr>
          <a:xfrm>
            <a:off x="5391637" y="8475134"/>
            <a:ext cx="5493365"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xmlns="" id="{DE1AE452-56C2-60A8-2A1F-AB9788340B72}"/>
              </a:ext>
            </a:extLst>
          </p:cNvPr>
          <p:cNvSpPr>
            <a:spLocks noGrp="1"/>
          </p:cNvSpPr>
          <p:nvPr>
            <p:ph type="sldNum" sz="quarter" idx="4"/>
          </p:nvPr>
        </p:nvSpPr>
        <p:spPr>
          <a:xfrm>
            <a:off x="11495375" y="8475134"/>
            <a:ext cx="3662244" cy="486833"/>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121925375"/>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 id="2147483827" r:id="rId13"/>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912D1FB0-3386-CDA9-67D5-298D9973799C}"/>
              </a:ext>
            </a:extLst>
          </p:cNvPr>
          <p:cNvSpPr>
            <a:spLocks noGrp="1"/>
          </p:cNvSpPr>
          <p:nvPr>
            <p:ph type="title"/>
          </p:nvPr>
        </p:nvSpPr>
        <p:spPr>
          <a:xfrm>
            <a:off x="1119019" y="486834"/>
            <a:ext cx="14038600" cy="176741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384654E5-F7C7-15DE-CAC4-0D6853482510}"/>
              </a:ext>
            </a:extLst>
          </p:cNvPr>
          <p:cNvSpPr>
            <a:spLocks noGrp="1"/>
          </p:cNvSpPr>
          <p:nvPr>
            <p:ph type="body" idx="1"/>
          </p:nvPr>
        </p:nvSpPr>
        <p:spPr>
          <a:xfrm>
            <a:off x="1119019" y="2434167"/>
            <a:ext cx="14038600"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04F1980-DE80-BEF3-8F51-ECF6E339D5B0}"/>
              </a:ext>
            </a:extLst>
          </p:cNvPr>
          <p:cNvSpPr>
            <a:spLocks noGrp="1"/>
          </p:cNvSpPr>
          <p:nvPr>
            <p:ph type="dt" sz="half" idx="2"/>
          </p:nvPr>
        </p:nvSpPr>
        <p:spPr>
          <a:xfrm>
            <a:off x="1119019" y="8475134"/>
            <a:ext cx="3662244" cy="486833"/>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xmlns="" id="{C9FAB495-21BE-4569-4E9A-513CE1C0DA72}"/>
              </a:ext>
            </a:extLst>
          </p:cNvPr>
          <p:cNvSpPr>
            <a:spLocks noGrp="1"/>
          </p:cNvSpPr>
          <p:nvPr>
            <p:ph type="ftr" sz="quarter" idx="3"/>
          </p:nvPr>
        </p:nvSpPr>
        <p:spPr>
          <a:xfrm>
            <a:off x="5391637" y="8475134"/>
            <a:ext cx="5493365"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xmlns="" id="{DE1AE452-56C2-60A8-2A1F-AB9788340B72}"/>
              </a:ext>
            </a:extLst>
          </p:cNvPr>
          <p:cNvSpPr>
            <a:spLocks noGrp="1"/>
          </p:cNvSpPr>
          <p:nvPr>
            <p:ph type="sldNum" sz="quarter" idx="4"/>
          </p:nvPr>
        </p:nvSpPr>
        <p:spPr>
          <a:xfrm>
            <a:off x="11495375" y="8475134"/>
            <a:ext cx="3662244" cy="486833"/>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694203052"/>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 id="2147483841" r:id="rId13"/>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26">
            <a:lum/>
          </a:blip>
          <a:srcRect/>
          <a:stretch>
            <a:fillRect t="-6000" b="-6000"/>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lstStyle>
            <a:lvl1pPr eaLnBrk="1" hangingPunct="1">
              <a:defRPr sz="2200">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lstStyle>
            <a:lvl1pPr algn="ctr" eaLnBrk="1" hangingPunct="1">
              <a:defRPr sz="2200">
                <a:latin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lstStyle>
            <a:lvl1pPr algn="r" eaLnBrk="1" hangingPunct="1">
              <a:defRPr sz="22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4264759-E7CE-4A8C-955C-20DA2A50E45F}" type="slidenum">
              <a:rPr kumimoji="0" lang="en-US" alt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7652387"/>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 id="2147483855" r:id="rId13"/>
    <p:sldLayoutId id="2147483856" r:id="rId14"/>
    <p:sldLayoutId id="2147483857" r:id="rId15"/>
    <p:sldLayoutId id="2147483858" r:id="rId16"/>
    <p:sldLayoutId id="2147483859" r:id="rId17"/>
    <p:sldLayoutId id="2147483860" r:id="rId18"/>
    <p:sldLayoutId id="2147483861" r:id="rId19"/>
    <p:sldLayoutId id="2147483862" r:id="rId20"/>
    <p:sldLayoutId id="2147483863" r:id="rId21"/>
    <p:sldLayoutId id="2147483864" r:id="rId22"/>
    <p:sldLayoutId id="2147483865" r:id="rId23"/>
    <p:sldLayoutId id="2147483866" r:id="rId24"/>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panose="020B0604020202020204" pitchFamily="34" charset="0"/>
        </a:defRPr>
      </a:lvl2pPr>
      <a:lvl3pPr algn="ctr" rtl="0" eaLnBrk="0" fontAlgn="base" hangingPunct="0">
        <a:spcBef>
          <a:spcPct val="0"/>
        </a:spcBef>
        <a:spcAft>
          <a:spcPct val="0"/>
        </a:spcAft>
        <a:defRPr sz="6900">
          <a:solidFill>
            <a:schemeClr val="tx2"/>
          </a:solidFill>
          <a:latin typeface="Arial" panose="020B0604020202020204" pitchFamily="34" charset="0"/>
        </a:defRPr>
      </a:lvl3pPr>
      <a:lvl4pPr algn="ctr" rtl="0" eaLnBrk="0" fontAlgn="base" hangingPunct="0">
        <a:spcBef>
          <a:spcPct val="0"/>
        </a:spcBef>
        <a:spcAft>
          <a:spcPct val="0"/>
        </a:spcAft>
        <a:defRPr sz="6900">
          <a:solidFill>
            <a:schemeClr val="tx2"/>
          </a:solidFill>
          <a:latin typeface="Arial" panose="020B0604020202020204" pitchFamily="34" charset="0"/>
        </a:defRPr>
      </a:lvl4pPr>
      <a:lvl5pPr algn="ctr" rtl="0" eaLnBrk="0" fontAlgn="base" hangingPunct="0">
        <a:spcBef>
          <a:spcPct val="0"/>
        </a:spcBef>
        <a:spcAft>
          <a:spcPct val="0"/>
        </a:spcAft>
        <a:defRPr sz="6900">
          <a:solidFill>
            <a:schemeClr val="tx2"/>
          </a:solidFill>
          <a:latin typeface="Arial" panose="020B0604020202020204" pitchFamily="34" charset="0"/>
        </a:defRPr>
      </a:lvl5pPr>
      <a:lvl6pPr marL="718185" algn="ctr" rtl="0" fontAlgn="base">
        <a:spcBef>
          <a:spcPct val="0"/>
        </a:spcBef>
        <a:spcAft>
          <a:spcPct val="0"/>
        </a:spcAft>
        <a:defRPr sz="6900">
          <a:solidFill>
            <a:schemeClr val="tx2"/>
          </a:solidFill>
          <a:latin typeface="Arial" panose="020B0604020202020204" pitchFamily="34" charset="0"/>
        </a:defRPr>
      </a:lvl6pPr>
      <a:lvl7pPr marL="1437005" algn="ctr" rtl="0" fontAlgn="base">
        <a:spcBef>
          <a:spcPct val="0"/>
        </a:spcBef>
        <a:spcAft>
          <a:spcPct val="0"/>
        </a:spcAft>
        <a:defRPr sz="6900">
          <a:solidFill>
            <a:schemeClr val="tx2"/>
          </a:solidFill>
          <a:latin typeface="Arial" panose="020B0604020202020204" pitchFamily="34" charset="0"/>
        </a:defRPr>
      </a:lvl7pPr>
      <a:lvl8pPr marL="2155190" algn="ctr" rtl="0" fontAlgn="base">
        <a:spcBef>
          <a:spcPct val="0"/>
        </a:spcBef>
        <a:spcAft>
          <a:spcPct val="0"/>
        </a:spcAft>
        <a:defRPr sz="6900">
          <a:solidFill>
            <a:schemeClr val="tx2"/>
          </a:solidFill>
          <a:latin typeface="Arial" panose="020B0604020202020204" pitchFamily="34" charset="0"/>
        </a:defRPr>
      </a:lvl8pPr>
      <a:lvl9pPr marL="2874010" algn="ctr" rtl="0" fontAlgn="base">
        <a:spcBef>
          <a:spcPct val="0"/>
        </a:spcBef>
        <a:spcAft>
          <a:spcPct val="0"/>
        </a:spcAft>
        <a:defRPr sz="6900">
          <a:solidFill>
            <a:schemeClr val="tx2"/>
          </a:solidFill>
          <a:latin typeface="Arial" panose="020B0604020202020204" pitchFamily="34" charset="0"/>
        </a:defRPr>
      </a:lvl9pPr>
    </p:titleStyle>
    <p:bodyStyle>
      <a:lvl1pPr marL="538480" indent="-538480" algn="l" rtl="0" eaLnBrk="0" fontAlgn="base" hangingPunct="0">
        <a:spcBef>
          <a:spcPct val="20000"/>
        </a:spcBef>
        <a:spcAft>
          <a:spcPct val="0"/>
        </a:spcAft>
        <a:buChar char="•"/>
        <a:defRPr sz="5000">
          <a:solidFill>
            <a:schemeClr val="tx1"/>
          </a:solidFill>
          <a:latin typeface="+mn-lt"/>
          <a:ea typeface="+mn-ea"/>
          <a:cs typeface="+mn-cs"/>
        </a:defRPr>
      </a:lvl1pPr>
      <a:lvl2pPr marL="1167130" indent="-447675" algn="l" rtl="0" eaLnBrk="0" fontAlgn="base" hangingPunct="0">
        <a:spcBef>
          <a:spcPct val="20000"/>
        </a:spcBef>
        <a:spcAft>
          <a:spcPct val="0"/>
        </a:spcAft>
        <a:buChar char="–"/>
        <a:defRPr sz="4400">
          <a:solidFill>
            <a:schemeClr val="tx1"/>
          </a:solidFill>
          <a:latin typeface="+mn-lt"/>
        </a:defRPr>
      </a:lvl2pPr>
      <a:lvl3pPr marL="1795780" indent="-358775" algn="l" rtl="0" eaLnBrk="0" fontAlgn="base" hangingPunct="0">
        <a:spcBef>
          <a:spcPct val="20000"/>
        </a:spcBef>
        <a:spcAft>
          <a:spcPct val="0"/>
        </a:spcAft>
        <a:buChar char="•"/>
        <a:defRPr sz="3800">
          <a:solidFill>
            <a:schemeClr val="tx1"/>
          </a:solidFill>
          <a:latin typeface="+mn-lt"/>
        </a:defRPr>
      </a:lvl3pPr>
      <a:lvl4pPr marL="2513330"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605" indent="-359410" algn="l" rtl="0" fontAlgn="base">
        <a:spcBef>
          <a:spcPct val="20000"/>
        </a:spcBef>
        <a:spcAft>
          <a:spcPct val="0"/>
        </a:spcAft>
        <a:buChar char="»"/>
        <a:defRPr sz="3100">
          <a:solidFill>
            <a:schemeClr val="tx1"/>
          </a:solidFill>
          <a:latin typeface="+mn-lt"/>
        </a:defRPr>
      </a:lvl6pPr>
      <a:lvl7pPr marL="4669790" indent="-359410" algn="l" rtl="0" fontAlgn="base">
        <a:spcBef>
          <a:spcPct val="20000"/>
        </a:spcBef>
        <a:spcAft>
          <a:spcPct val="0"/>
        </a:spcAft>
        <a:buChar char="»"/>
        <a:defRPr sz="3100">
          <a:solidFill>
            <a:schemeClr val="tx1"/>
          </a:solidFill>
          <a:latin typeface="+mn-lt"/>
        </a:defRPr>
      </a:lvl7pPr>
      <a:lvl8pPr marL="5388610" indent="-359410" algn="l" rtl="0" fontAlgn="base">
        <a:spcBef>
          <a:spcPct val="20000"/>
        </a:spcBef>
        <a:spcAft>
          <a:spcPct val="0"/>
        </a:spcAft>
        <a:buChar char="»"/>
        <a:defRPr sz="3100">
          <a:solidFill>
            <a:schemeClr val="tx1"/>
          </a:solidFill>
          <a:latin typeface="+mn-lt"/>
        </a:defRPr>
      </a:lvl8pPr>
      <a:lvl9pPr marL="6106795" indent="-359410"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7005" rtl="0" eaLnBrk="1" latinLnBrk="0" hangingPunct="1">
        <a:defRPr sz="2800" kern="1200">
          <a:solidFill>
            <a:schemeClr val="tx1"/>
          </a:solidFill>
          <a:latin typeface="+mn-lt"/>
          <a:ea typeface="+mn-ea"/>
          <a:cs typeface="+mn-cs"/>
        </a:defRPr>
      </a:lvl1pPr>
      <a:lvl2pPr marL="718185" algn="l" defTabSz="1437005" rtl="0" eaLnBrk="1" latinLnBrk="0" hangingPunct="1">
        <a:defRPr sz="2800" kern="1200">
          <a:solidFill>
            <a:schemeClr val="tx1"/>
          </a:solidFill>
          <a:latin typeface="+mn-lt"/>
          <a:ea typeface="+mn-ea"/>
          <a:cs typeface="+mn-cs"/>
        </a:defRPr>
      </a:lvl2pPr>
      <a:lvl3pPr marL="1437005" algn="l" defTabSz="1437005" rtl="0" eaLnBrk="1" latinLnBrk="0" hangingPunct="1">
        <a:defRPr sz="2800" kern="1200">
          <a:solidFill>
            <a:schemeClr val="tx1"/>
          </a:solidFill>
          <a:latin typeface="+mn-lt"/>
          <a:ea typeface="+mn-ea"/>
          <a:cs typeface="+mn-cs"/>
        </a:defRPr>
      </a:lvl3pPr>
      <a:lvl4pPr marL="2155190" algn="l" defTabSz="1437005" rtl="0" eaLnBrk="1" latinLnBrk="0" hangingPunct="1">
        <a:defRPr sz="2800" kern="1200">
          <a:solidFill>
            <a:schemeClr val="tx1"/>
          </a:solidFill>
          <a:latin typeface="+mn-lt"/>
          <a:ea typeface="+mn-ea"/>
          <a:cs typeface="+mn-cs"/>
        </a:defRPr>
      </a:lvl4pPr>
      <a:lvl5pPr marL="2874010" algn="l" defTabSz="1437005" rtl="0" eaLnBrk="1" latinLnBrk="0" hangingPunct="1">
        <a:defRPr sz="2800" kern="1200">
          <a:solidFill>
            <a:schemeClr val="tx1"/>
          </a:solidFill>
          <a:latin typeface="+mn-lt"/>
          <a:ea typeface="+mn-ea"/>
          <a:cs typeface="+mn-cs"/>
        </a:defRPr>
      </a:lvl5pPr>
      <a:lvl6pPr marL="3592195" algn="l" defTabSz="1437005" rtl="0" eaLnBrk="1" latinLnBrk="0" hangingPunct="1">
        <a:defRPr sz="2800" kern="1200">
          <a:solidFill>
            <a:schemeClr val="tx1"/>
          </a:solidFill>
          <a:latin typeface="+mn-lt"/>
          <a:ea typeface="+mn-ea"/>
          <a:cs typeface="+mn-cs"/>
        </a:defRPr>
      </a:lvl6pPr>
      <a:lvl7pPr marL="4310380" algn="l" defTabSz="1437005" rtl="0" eaLnBrk="1" latinLnBrk="0" hangingPunct="1">
        <a:defRPr sz="2800" kern="1200">
          <a:solidFill>
            <a:schemeClr val="tx1"/>
          </a:solidFill>
          <a:latin typeface="+mn-lt"/>
          <a:ea typeface="+mn-ea"/>
          <a:cs typeface="+mn-cs"/>
        </a:defRPr>
      </a:lvl7pPr>
      <a:lvl8pPr marL="5029200" algn="l" defTabSz="1437005" rtl="0" eaLnBrk="1" latinLnBrk="0" hangingPunct="1">
        <a:defRPr sz="2800" kern="1200">
          <a:solidFill>
            <a:schemeClr val="tx1"/>
          </a:solidFill>
          <a:latin typeface="+mn-lt"/>
          <a:ea typeface="+mn-ea"/>
          <a:cs typeface="+mn-cs"/>
        </a:defRPr>
      </a:lvl8pPr>
      <a:lvl9pPr marL="5747385" algn="l" defTabSz="1437005" rtl="0" eaLnBrk="1" latinLnBrk="0" hangingPunct="1">
        <a:defRPr sz="2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912D1FB0-3386-CDA9-67D5-298D9973799C}"/>
              </a:ext>
            </a:extLst>
          </p:cNvPr>
          <p:cNvSpPr>
            <a:spLocks noGrp="1"/>
          </p:cNvSpPr>
          <p:nvPr>
            <p:ph type="title"/>
          </p:nvPr>
        </p:nvSpPr>
        <p:spPr>
          <a:xfrm>
            <a:off x="1119019" y="486834"/>
            <a:ext cx="14038600" cy="176741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384654E5-F7C7-15DE-CAC4-0D6853482510}"/>
              </a:ext>
            </a:extLst>
          </p:cNvPr>
          <p:cNvSpPr>
            <a:spLocks noGrp="1"/>
          </p:cNvSpPr>
          <p:nvPr>
            <p:ph type="body" idx="1"/>
          </p:nvPr>
        </p:nvSpPr>
        <p:spPr>
          <a:xfrm>
            <a:off x="1119019" y="2434167"/>
            <a:ext cx="14038600"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04F1980-DE80-BEF3-8F51-ECF6E339D5B0}"/>
              </a:ext>
            </a:extLst>
          </p:cNvPr>
          <p:cNvSpPr>
            <a:spLocks noGrp="1"/>
          </p:cNvSpPr>
          <p:nvPr>
            <p:ph type="dt" sz="half" idx="2"/>
          </p:nvPr>
        </p:nvSpPr>
        <p:spPr>
          <a:xfrm>
            <a:off x="1119019" y="8475134"/>
            <a:ext cx="3662244" cy="486833"/>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xmlns="" id="{C9FAB495-21BE-4569-4E9A-513CE1C0DA72}"/>
              </a:ext>
            </a:extLst>
          </p:cNvPr>
          <p:cNvSpPr>
            <a:spLocks noGrp="1"/>
          </p:cNvSpPr>
          <p:nvPr>
            <p:ph type="ftr" sz="quarter" idx="3"/>
          </p:nvPr>
        </p:nvSpPr>
        <p:spPr>
          <a:xfrm>
            <a:off x="5391637" y="8475134"/>
            <a:ext cx="5493365"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xmlns="" id="{DE1AE452-56C2-60A8-2A1F-AB9788340B72}"/>
              </a:ext>
            </a:extLst>
          </p:cNvPr>
          <p:cNvSpPr>
            <a:spLocks noGrp="1"/>
          </p:cNvSpPr>
          <p:nvPr>
            <p:ph type="sldNum" sz="quarter" idx="4"/>
          </p:nvPr>
        </p:nvSpPr>
        <p:spPr>
          <a:xfrm>
            <a:off x="11495375" y="8475134"/>
            <a:ext cx="3662244" cy="486833"/>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430890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912D1FB0-3386-CDA9-67D5-298D9973799C}"/>
              </a:ext>
            </a:extLst>
          </p:cNvPr>
          <p:cNvSpPr>
            <a:spLocks noGrp="1"/>
          </p:cNvSpPr>
          <p:nvPr>
            <p:ph type="title"/>
          </p:nvPr>
        </p:nvSpPr>
        <p:spPr>
          <a:xfrm>
            <a:off x="1119019" y="486834"/>
            <a:ext cx="14038600" cy="176741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384654E5-F7C7-15DE-CAC4-0D6853482510}"/>
              </a:ext>
            </a:extLst>
          </p:cNvPr>
          <p:cNvSpPr>
            <a:spLocks noGrp="1"/>
          </p:cNvSpPr>
          <p:nvPr>
            <p:ph type="body" idx="1"/>
          </p:nvPr>
        </p:nvSpPr>
        <p:spPr>
          <a:xfrm>
            <a:off x="1119019" y="2434167"/>
            <a:ext cx="14038600"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04F1980-DE80-BEF3-8F51-ECF6E339D5B0}"/>
              </a:ext>
            </a:extLst>
          </p:cNvPr>
          <p:cNvSpPr>
            <a:spLocks noGrp="1"/>
          </p:cNvSpPr>
          <p:nvPr>
            <p:ph type="dt" sz="half" idx="2"/>
          </p:nvPr>
        </p:nvSpPr>
        <p:spPr>
          <a:xfrm>
            <a:off x="1119019" y="8475134"/>
            <a:ext cx="3662244" cy="486833"/>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xmlns="" id="{C9FAB495-21BE-4569-4E9A-513CE1C0DA72}"/>
              </a:ext>
            </a:extLst>
          </p:cNvPr>
          <p:cNvSpPr>
            <a:spLocks noGrp="1"/>
          </p:cNvSpPr>
          <p:nvPr>
            <p:ph type="ftr" sz="quarter" idx="3"/>
          </p:nvPr>
        </p:nvSpPr>
        <p:spPr>
          <a:xfrm>
            <a:off x="5391637" y="8475134"/>
            <a:ext cx="5493365"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xmlns="" id="{DE1AE452-56C2-60A8-2A1F-AB9788340B72}"/>
              </a:ext>
            </a:extLst>
          </p:cNvPr>
          <p:cNvSpPr>
            <a:spLocks noGrp="1"/>
          </p:cNvSpPr>
          <p:nvPr>
            <p:ph type="sldNum" sz="quarter" idx="4"/>
          </p:nvPr>
        </p:nvSpPr>
        <p:spPr>
          <a:xfrm>
            <a:off x="11495375" y="8475134"/>
            <a:ext cx="3662244" cy="486833"/>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00298316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912D1FB0-3386-CDA9-67D5-298D9973799C}"/>
              </a:ext>
            </a:extLst>
          </p:cNvPr>
          <p:cNvSpPr>
            <a:spLocks noGrp="1"/>
          </p:cNvSpPr>
          <p:nvPr>
            <p:ph type="title"/>
          </p:nvPr>
        </p:nvSpPr>
        <p:spPr>
          <a:xfrm>
            <a:off x="1119019" y="486834"/>
            <a:ext cx="14038600" cy="176741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384654E5-F7C7-15DE-CAC4-0D6853482510}"/>
              </a:ext>
            </a:extLst>
          </p:cNvPr>
          <p:cNvSpPr>
            <a:spLocks noGrp="1"/>
          </p:cNvSpPr>
          <p:nvPr>
            <p:ph type="body" idx="1"/>
          </p:nvPr>
        </p:nvSpPr>
        <p:spPr>
          <a:xfrm>
            <a:off x="1119019" y="2434167"/>
            <a:ext cx="14038600"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04F1980-DE80-BEF3-8F51-ECF6E339D5B0}"/>
              </a:ext>
            </a:extLst>
          </p:cNvPr>
          <p:cNvSpPr>
            <a:spLocks noGrp="1"/>
          </p:cNvSpPr>
          <p:nvPr>
            <p:ph type="dt" sz="half" idx="2"/>
          </p:nvPr>
        </p:nvSpPr>
        <p:spPr>
          <a:xfrm>
            <a:off x="1119019" y="8475134"/>
            <a:ext cx="3662244" cy="486833"/>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xmlns="" id="{C9FAB495-21BE-4569-4E9A-513CE1C0DA72}"/>
              </a:ext>
            </a:extLst>
          </p:cNvPr>
          <p:cNvSpPr>
            <a:spLocks noGrp="1"/>
          </p:cNvSpPr>
          <p:nvPr>
            <p:ph type="ftr" sz="quarter" idx="3"/>
          </p:nvPr>
        </p:nvSpPr>
        <p:spPr>
          <a:xfrm>
            <a:off x="5391637" y="8475134"/>
            <a:ext cx="5493365"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xmlns="" id="{DE1AE452-56C2-60A8-2A1F-AB9788340B72}"/>
              </a:ext>
            </a:extLst>
          </p:cNvPr>
          <p:cNvSpPr>
            <a:spLocks noGrp="1"/>
          </p:cNvSpPr>
          <p:nvPr>
            <p:ph type="sldNum" sz="quarter" idx="4"/>
          </p:nvPr>
        </p:nvSpPr>
        <p:spPr>
          <a:xfrm>
            <a:off x="11495375" y="8475134"/>
            <a:ext cx="3662244" cy="486833"/>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20017732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912D1FB0-3386-CDA9-67D5-298D9973799C}"/>
              </a:ext>
            </a:extLst>
          </p:cNvPr>
          <p:cNvSpPr>
            <a:spLocks noGrp="1"/>
          </p:cNvSpPr>
          <p:nvPr>
            <p:ph type="title"/>
          </p:nvPr>
        </p:nvSpPr>
        <p:spPr>
          <a:xfrm>
            <a:off x="1119019" y="486834"/>
            <a:ext cx="14038600" cy="176741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384654E5-F7C7-15DE-CAC4-0D6853482510}"/>
              </a:ext>
            </a:extLst>
          </p:cNvPr>
          <p:cNvSpPr>
            <a:spLocks noGrp="1"/>
          </p:cNvSpPr>
          <p:nvPr>
            <p:ph type="body" idx="1"/>
          </p:nvPr>
        </p:nvSpPr>
        <p:spPr>
          <a:xfrm>
            <a:off x="1119019" y="2434167"/>
            <a:ext cx="14038600"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04F1980-DE80-BEF3-8F51-ECF6E339D5B0}"/>
              </a:ext>
            </a:extLst>
          </p:cNvPr>
          <p:cNvSpPr>
            <a:spLocks noGrp="1"/>
          </p:cNvSpPr>
          <p:nvPr>
            <p:ph type="dt" sz="half" idx="2"/>
          </p:nvPr>
        </p:nvSpPr>
        <p:spPr>
          <a:xfrm>
            <a:off x="1119019" y="8475134"/>
            <a:ext cx="3662244" cy="486833"/>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xmlns="" id="{C9FAB495-21BE-4569-4E9A-513CE1C0DA72}"/>
              </a:ext>
            </a:extLst>
          </p:cNvPr>
          <p:cNvSpPr>
            <a:spLocks noGrp="1"/>
          </p:cNvSpPr>
          <p:nvPr>
            <p:ph type="ftr" sz="quarter" idx="3"/>
          </p:nvPr>
        </p:nvSpPr>
        <p:spPr>
          <a:xfrm>
            <a:off x="5391637" y="8475134"/>
            <a:ext cx="5493365"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xmlns="" id="{DE1AE452-56C2-60A8-2A1F-AB9788340B72}"/>
              </a:ext>
            </a:extLst>
          </p:cNvPr>
          <p:cNvSpPr>
            <a:spLocks noGrp="1"/>
          </p:cNvSpPr>
          <p:nvPr>
            <p:ph type="sldNum" sz="quarter" idx="4"/>
          </p:nvPr>
        </p:nvSpPr>
        <p:spPr>
          <a:xfrm>
            <a:off x="11495375" y="8475134"/>
            <a:ext cx="3662244" cy="486833"/>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316074838"/>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912D1FB0-3386-CDA9-67D5-298D9973799C}"/>
              </a:ext>
            </a:extLst>
          </p:cNvPr>
          <p:cNvSpPr>
            <a:spLocks noGrp="1"/>
          </p:cNvSpPr>
          <p:nvPr>
            <p:ph type="title"/>
          </p:nvPr>
        </p:nvSpPr>
        <p:spPr>
          <a:xfrm>
            <a:off x="1119019" y="486834"/>
            <a:ext cx="14038600" cy="176741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384654E5-F7C7-15DE-CAC4-0D6853482510}"/>
              </a:ext>
            </a:extLst>
          </p:cNvPr>
          <p:cNvSpPr>
            <a:spLocks noGrp="1"/>
          </p:cNvSpPr>
          <p:nvPr>
            <p:ph type="body" idx="1"/>
          </p:nvPr>
        </p:nvSpPr>
        <p:spPr>
          <a:xfrm>
            <a:off x="1119019" y="2434167"/>
            <a:ext cx="14038600"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04F1980-DE80-BEF3-8F51-ECF6E339D5B0}"/>
              </a:ext>
            </a:extLst>
          </p:cNvPr>
          <p:cNvSpPr>
            <a:spLocks noGrp="1"/>
          </p:cNvSpPr>
          <p:nvPr>
            <p:ph type="dt" sz="half" idx="2"/>
          </p:nvPr>
        </p:nvSpPr>
        <p:spPr>
          <a:xfrm>
            <a:off x="1119019" y="8475134"/>
            <a:ext cx="3662244" cy="486833"/>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xmlns="" id="{C9FAB495-21BE-4569-4E9A-513CE1C0DA72}"/>
              </a:ext>
            </a:extLst>
          </p:cNvPr>
          <p:cNvSpPr>
            <a:spLocks noGrp="1"/>
          </p:cNvSpPr>
          <p:nvPr>
            <p:ph type="ftr" sz="quarter" idx="3"/>
          </p:nvPr>
        </p:nvSpPr>
        <p:spPr>
          <a:xfrm>
            <a:off x="5391637" y="8475134"/>
            <a:ext cx="5493365"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xmlns="" id="{DE1AE452-56C2-60A8-2A1F-AB9788340B72}"/>
              </a:ext>
            </a:extLst>
          </p:cNvPr>
          <p:cNvSpPr>
            <a:spLocks noGrp="1"/>
          </p:cNvSpPr>
          <p:nvPr>
            <p:ph type="sldNum" sz="quarter" idx="4"/>
          </p:nvPr>
        </p:nvSpPr>
        <p:spPr>
          <a:xfrm>
            <a:off x="11495375" y="8475134"/>
            <a:ext cx="3662244" cy="486833"/>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410990611"/>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912D1FB0-3386-CDA9-67D5-298D9973799C}"/>
              </a:ext>
            </a:extLst>
          </p:cNvPr>
          <p:cNvSpPr>
            <a:spLocks noGrp="1"/>
          </p:cNvSpPr>
          <p:nvPr>
            <p:ph type="title"/>
          </p:nvPr>
        </p:nvSpPr>
        <p:spPr>
          <a:xfrm>
            <a:off x="1119019" y="486834"/>
            <a:ext cx="14038600" cy="176741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384654E5-F7C7-15DE-CAC4-0D6853482510}"/>
              </a:ext>
            </a:extLst>
          </p:cNvPr>
          <p:cNvSpPr>
            <a:spLocks noGrp="1"/>
          </p:cNvSpPr>
          <p:nvPr>
            <p:ph type="body" idx="1"/>
          </p:nvPr>
        </p:nvSpPr>
        <p:spPr>
          <a:xfrm>
            <a:off x="1119019" y="2434167"/>
            <a:ext cx="14038600"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04F1980-DE80-BEF3-8F51-ECF6E339D5B0}"/>
              </a:ext>
            </a:extLst>
          </p:cNvPr>
          <p:cNvSpPr>
            <a:spLocks noGrp="1"/>
          </p:cNvSpPr>
          <p:nvPr>
            <p:ph type="dt" sz="half" idx="2"/>
          </p:nvPr>
        </p:nvSpPr>
        <p:spPr>
          <a:xfrm>
            <a:off x="1119019" y="8475134"/>
            <a:ext cx="3662244" cy="486833"/>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xmlns="" id="{C9FAB495-21BE-4569-4E9A-513CE1C0DA72}"/>
              </a:ext>
            </a:extLst>
          </p:cNvPr>
          <p:cNvSpPr>
            <a:spLocks noGrp="1"/>
          </p:cNvSpPr>
          <p:nvPr>
            <p:ph type="ftr" sz="quarter" idx="3"/>
          </p:nvPr>
        </p:nvSpPr>
        <p:spPr>
          <a:xfrm>
            <a:off x="5391637" y="8475134"/>
            <a:ext cx="5493365"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xmlns="" id="{DE1AE452-56C2-60A8-2A1F-AB9788340B72}"/>
              </a:ext>
            </a:extLst>
          </p:cNvPr>
          <p:cNvSpPr>
            <a:spLocks noGrp="1"/>
          </p:cNvSpPr>
          <p:nvPr>
            <p:ph type="sldNum" sz="quarter" idx="4"/>
          </p:nvPr>
        </p:nvSpPr>
        <p:spPr>
          <a:xfrm>
            <a:off x="11495375" y="8475134"/>
            <a:ext cx="3662244" cy="486833"/>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515654587"/>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912D1FB0-3386-CDA9-67D5-298D9973799C}"/>
              </a:ext>
            </a:extLst>
          </p:cNvPr>
          <p:cNvSpPr>
            <a:spLocks noGrp="1"/>
          </p:cNvSpPr>
          <p:nvPr>
            <p:ph type="title"/>
          </p:nvPr>
        </p:nvSpPr>
        <p:spPr>
          <a:xfrm>
            <a:off x="1119019" y="486834"/>
            <a:ext cx="14038600" cy="176741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384654E5-F7C7-15DE-CAC4-0D6853482510}"/>
              </a:ext>
            </a:extLst>
          </p:cNvPr>
          <p:cNvSpPr>
            <a:spLocks noGrp="1"/>
          </p:cNvSpPr>
          <p:nvPr>
            <p:ph type="body" idx="1"/>
          </p:nvPr>
        </p:nvSpPr>
        <p:spPr>
          <a:xfrm>
            <a:off x="1119019" y="2434167"/>
            <a:ext cx="14038600"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04F1980-DE80-BEF3-8F51-ECF6E339D5B0}"/>
              </a:ext>
            </a:extLst>
          </p:cNvPr>
          <p:cNvSpPr>
            <a:spLocks noGrp="1"/>
          </p:cNvSpPr>
          <p:nvPr>
            <p:ph type="dt" sz="half" idx="2"/>
          </p:nvPr>
        </p:nvSpPr>
        <p:spPr>
          <a:xfrm>
            <a:off x="1119019" y="8475134"/>
            <a:ext cx="3662244" cy="486833"/>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xmlns="" id="{C9FAB495-21BE-4569-4E9A-513CE1C0DA72}"/>
              </a:ext>
            </a:extLst>
          </p:cNvPr>
          <p:cNvSpPr>
            <a:spLocks noGrp="1"/>
          </p:cNvSpPr>
          <p:nvPr>
            <p:ph type="ftr" sz="quarter" idx="3"/>
          </p:nvPr>
        </p:nvSpPr>
        <p:spPr>
          <a:xfrm>
            <a:off x="5391637" y="8475134"/>
            <a:ext cx="5493365"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xmlns="" id="{DE1AE452-56C2-60A8-2A1F-AB9788340B72}"/>
              </a:ext>
            </a:extLst>
          </p:cNvPr>
          <p:cNvSpPr>
            <a:spLocks noGrp="1"/>
          </p:cNvSpPr>
          <p:nvPr>
            <p:ph type="sldNum" sz="quarter" idx="4"/>
          </p:nvPr>
        </p:nvSpPr>
        <p:spPr>
          <a:xfrm>
            <a:off x="11495375" y="8475134"/>
            <a:ext cx="3662244" cy="486833"/>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300471176"/>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912D1FB0-3386-CDA9-67D5-298D9973799C}"/>
              </a:ext>
            </a:extLst>
          </p:cNvPr>
          <p:cNvSpPr>
            <a:spLocks noGrp="1"/>
          </p:cNvSpPr>
          <p:nvPr>
            <p:ph type="title"/>
          </p:nvPr>
        </p:nvSpPr>
        <p:spPr>
          <a:xfrm>
            <a:off x="1119019" y="486834"/>
            <a:ext cx="14038600" cy="176741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384654E5-F7C7-15DE-CAC4-0D6853482510}"/>
              </a:ext>
            </a:extLst>
          </p:cNvPr>
          <p:cNvSpPr>
            <a:spLocks noGrp="1"/>
          </p:cNvSpPr>
          <p:nvPr>
            <p:ph type="body" idx="1"/>
          </p:nvPr>
        </p:nvSpPr>
        <p:spPr>
          <a:xfrm>
            <a:off x="1119019" y="2434167"/>
            <a:ext cx="14038600"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04F1980-DE80-BEF3-8F51-ECF6E339D5B0}"/>
              </a:ext>
            </a:extLst>
          </p:cNvPr>
          <p:cNvSpPr>
            <a:spLocks noGrp="1"/>
          </p:cNvSpPr>
          <p:nvPr>
            <p:ph type="dt" sz="half" idx="2"/>
          </p:nvPr>
        </p:nvSpPr>
        <p:spPr>
          <a:xfrm>
            <a:off x="1119019" y="8475134"/>
            <a:ext cx="3662244" cy="486833"/>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eaLnBrk="1" fontAlgn="auto" hangingPunct="1">
              <a:spcBef>
                <a:spcPts val="0"/>
              </a:spcBef>
              <a:spcAft>
                <a:spcPts val="0"/>
              </a:spcAft>
            </a:pPr>
            <a:fld id="{FFE079F5-1C1F-41ED-9107-83BC065349B5}"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4/24/2025</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xmlns="" id="{C9FAB495-21BE-4569-4E9A-513CE1C0DA72}"/>
              </a:ext>
            </a:extLst>
          </p:cNvPr>
          <p:cNvSpPr>
            <a:spLocks noGrp="1"/>
          </p:cNvSpPr>
          <p:nvPr>
            <p:ph type="ftr" sz="quarter" idx="3"/>
          </p:nvPr>
        </p:nvSpPr>
        <p:spPr>
          <a:xfrm>
            <a:off x="5391637" y="8475134"/>
            <a:ext cx="5493365"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xmlns="" id="{DE1AE452-56C2-60A8-2A1F-AB9788340B72}"/>
              </a:ext>
            </a:extLst>
          </p:cNvPr>
          <p:cNvSpPr>
            <a:spLocks noGrp="1"/>
          </p:cNvSpPr>
          <p:nvPr>
            <p:ph type="sldNum" sz="quarter" idx="4"/>
          </p:nvPr>
        </p:nvSpPr>
        <p:spPr>
          <a:xfrm>
            <a:off x="11495375" y="8475134"/>
            <a:ext cx="3662244" cy="486833"/>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eaLnBrk="1" fontAlgn="auto" hangingPunct="1">
              <a:spcBef>
                <a:spcPts val="0"/>
              </a:spcBef>
              <a:spcAft>
                <a:spcPts val="0"/>
              </a:spcAft>
            </a:pPr>
            <a:fld id="{C41DDB89-CAB9-491E-B9F6-5AEA310B9F33}"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4092703944"/>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9.wmf"/><Relationship Id="rId3" Type="http://schemas.openxmlformats.org/officeDocument/2006/relationships/image" Target="../media/image14.png"/><Relationship Id="rId7" Type="http://schemas.openxmlformats.org/officeDocument/2006/relationships/image" Target="../media/image18.gif"/><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7.gif"/><Relationship Id="rId5" Type="http://schemas.openxmlformats.org/officeDocument/2006/relationships/image" Target="../media/image16.wmf"/><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88.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101.xml"/></Relationships>
</file>

<file path=ppt/slides/_rels/slide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image" Target="../media/image34.jpeg"/><Relationship Id="rId1" Type="http://schemas.openxmlformats.org/officeDocument/2006/relationships/slideLayout" Target="../slideLayouts/slideLayout130.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43.xml"/><Relationship Id="rId4" Type="http://schemas.openxmlformats.org/officeDocument/2006/relationships/image" Target="../media/image42.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1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5.tmp"/><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0.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5.tmp"/><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1.xml"/><Relationship Id="rId5" Type="http://schemas.openxmlformats.org/officeDocument/2006/relationships/image" Target="../media/image28.pn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75.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8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051"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677" y="5443538"/>
            <a:ext cx="2034580" cy="264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2783822" y="4343401"/>
            <a:ext cx="10928600" cy="82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a:t>
            </a:r>
            <a:r>
              <a:rPr lang="en-US" sz="4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15: THƯ VIỆN (T1,2)</a:t>
            </a:r>
          </a:p>
        </p:txBody>
      </p:sp>
      <p:sp>
        <p:nvSpPr>
          <p:cNvPr id="2059" name="Text Box 17"/>
          <p:cNvSpPr txBox="1">
            <a:spLocks noChangeArrowheads="1"/>
          </p:cNvSpPr>
          <p:nvPr/>
        </p:nvSpPr>
        <p:spPr bwMode="auto">
          <a:xfrm>
            <a:off x="2480250" y="2057400"/>
            <a:ext cx="11471154" cy="1991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dirty="0" smtClean="0">
                <a:solidFill>
                  <a:srgbClr val="0000CC"/>
                </a:solidFill>
                <a:effectLst>
                  <a:outerShdw blurRad="38100" dist="38100" dir="2700000" algn="tl">
                    <a:srgbClr val="000000">
                      <a:alpha val="43137"/>
                    </a:srgbClr>
                  </a:outerShdw>
                </a:effectLst>
                <a:latin typeface="Times New Roman" pitchFamily="18" charset="0"/>
              </a:rPr>
              <a:t>MÔN TIẾNG VIỆT</a:t>
            </a:r>
          </a:p>
          <a:p>
            <a:pPr algn="ctr" eaLnBrk="1" hangingPunct="1">
              <a:spcBef>
                <a:spcPts val="0"/>
              </a:spcBef>
              <a:defRPr/>
            </a:pPr>
            <a:r>
              <a:rPr lang="en-US" sz="6000" b="1" dirty="0" smtClean="0">
                <a:solidFill>
                  <a:srgbClr val="0000CC"/>
                </a:solidFill>
                <a:effectLst>
                  <a:outerShdw blurRad="38100" dist="38100" dir="2700000" algn="tl">
                    <a:srgbClr val="000000">
                      <a:alpha val="43137"/>
                    </a:srgbClr>
                  </a:outerShdw>
                </a:effectLst>
                <a:latin typeface="Times New Roman" pitchFamily="18" charset="0"/>
              </a:rPr>
              <a:t>LỚP 3</a:t>
            </a:r>
            <a:endParaRPr lang="en-US" sz="6000" b="1" dirty="0">
              <a:solidFill>
                <a:srgbClr val="0000CC"/>
              </a:solidFill>
              <a:effectLst>
                <a:outerShdw blurRad="38100" dist="38100" dir="2700000" algn="tl">
                  <a:srgbClr val="000000">
                    <a:alpha val="43137"/>
                  </a:srgbClr>
                </a:outerShdw>
              </a:effectLst>
              <a:latin typeface="Times New Roman" pitchFamily="18" charset="0"/>
            </a:endParaRPr>
          </a:p>
        </p:txBody>
      </p:sp>
      <p:pic>
        <p:nvPicPr>
          <p:cNvPr id="2055"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5037" y="5991691"/>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flipV="1">
            <a:off x="1112658" y="331495"/>
            <a:ext cx="2081213" cy="2669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3122398" y="413107"/>
            <a:ext cx="2089150" cy="249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5407784" y="14478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 name="Picture 7" descr="BƯỚM 58"/>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9961410">
            <a:off x="13131113" y="984250"/>
            <a:ext cx="1474263"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417220" flipH="1">
            <a:off x="2549684" y="5964239"/>
            <a:ext cx="1416132"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100719" y="5960975"/>
            <a:ext cx="3609413" cy="2574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05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059"/>
                                        </p:tgtEl>
                                        <p:attrNameLst>
                                          <p:attrName>style.color</p:attrName>
                                        </p:attrNameLst>
                                      </p:cBhvr>
                                      <p:by>
                                        <p:hsl h="7200000" s="0" l="0"/>
                                      </p:by>
                                    </p:animClr>
                                    <p:animClr clrSpc="hsl" dir="cw">
                                      <p:cBhvr>
                                        <p:cTn id="9" dur="2000" fill="hold"/>
                                        <p:tgtEl>
                                          <p:spTgt spid="2059"/>
                                        </p:tgtEl>
                                        <p:attrNameLst>
                                          <p:attrName>fillcolor</p:attrName>
                                        </p:attrNameLst>
                                      </p:cBhvr>
                                      <p:by>
                                        <p:hsl h="7200000" s="0" l="0"/>
                                      </p:by>
                                    </p:animClr>
                                    <p:animClr clrSpc="hsl" dir="cw">
                                      <p:cBhvr>
                                        <p:cTn id="10" dur="2000" fill="hold"/>
                                        <p:tgtEl>
                                          <p:spTgt spid="2059"/>
                                        </p:tgtEl>
                                        <p:attrNameLst>
                                          <p:attrName>stroke.color</p:attrName>
                                        </p:attrNameLst>
                                      </p:cBhvr>
                                      <p:by>
                                        <p:hsl h="7200000" s="0" l="0"/>
                                      </p:by>
                                    </p:animClr>
                                    <p:set>
                                      <p:cBhvr>
                                        <p:cTn id="11" dur="2000" fill="hold"/>
                                        <p:tgtEl>
                                          <p:spTgt spid="20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59"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69E3FDE6-1A8C-AFE2-C1E0-B49C73DE583A}"/>
              </a:ext>
            </a:extLst>
          </p:cNvPr>
          <p:cNvSpPr txBox="1"/>
          <p:nvPr/>
        </p:nvSpPr>
        <p:spPr>
          <a:xfrm>
            <a:off x="2991758" y="275129"/>
            <a:ext cx="9215604" cy="995209"/>
          </a:xfrm>
          <a:prstGeom prst="rect">
            <a:avLst/>
          </a:prstGeom>
          <a:noFill/>
          <a:ln>
            <a:solidFill>
              <a:srgbClr val="0070C0"/>
            </a:solidFill>
          </a:ln>
        </p:spPr>
        <p:txBody>
          <a:bodyPr wrap="square" rtlCol="0">
            <a:spAutoFit/>
          </a:bodyPr>
          <a:lstStyle/>
          <a:p>
            <a:pPr algn="ctr" defTabSz="1219170" eaLnBrk="1" fontAlgn="auto" hangingPunct="1">
              <a:spcBef>
                <a:spcPts val="0"/>
              </a:spcBef>
              <a:spcAft>
                <a:spcPts val="0"/>
              </a:spcAft>
            </a:pPr>
            <a:r>
              <a:rPr lang="en-US" sz="5867" b="1">
                <a:solidFill>
                  <a:srgbClr val="0070C0"/>
                </a:solidFill>
                <a:latin typeface="Tahoma" panose="020B0604030504040204" pitchFamily="34" charset="0"/>
                <a:ea typeface="Tahoma" panose="020B0604030504040204" pitchFamily="34" charset="0"/>
                <a:cs typeface="Tahoma" panose="020B0604030504040204" pitchFamily="34" charset="0"/>
              </a:rPr>
              <a:t>Đọc thầm cá nhân</a:t>
            </a:r>
          </a:p>
        </p:txBody>
      </p:sp>
      <p:sp>
        <p:nvSpPr>
          <p:cNvPr id="9" name="TextBox 8">
            <a:extLst>
              <a:ext uri="{FF2B5EF4-FFF2-40B4-BE49-F238E27FC236}">
                <a16:creationId xmlns:a16="http://schemas.microsoft.com/office/drawing/2014/main" xmlns="" id="{A8289B9F-5E31-17D2-7035-CC84DB1BB28A}"/>
              </a:ext>
            </a:extLst>
          </p:cNvPr>
          <p:cNvSpPr txBox="1"/>
          <p:nvPr/>
        </p:nvSpPr>
        <p:spPr>
          <a:xfrm>
            <a:off x="2024343" y="7842949"/>
            <a:ext cx="12227952" cy="707886"/>
          </a:xfrm>
          <a:prstGeom prst="rect">
            <a:avLst/>
          </a:prstGeom>
          <a:noFill/>
        </p:spPr>
        <p:txBody>
          <a:bodyPr wrap="square" rtlCol="0">
            <a:spAutoFit/>
          </a:bodyPr>
          <a:lstStyle/>
          <a:p>
            <a:pPr algn="ctr" defTabSz="1219170" eaLnBrk="1" fontAlgn="auto" hangingPunct="1">
              <a:spcBef>
                <a:spcPts val="0"/>
              </a:spcBef>
              <a:spcAft>
                <a:spcPts val="0"/>
              </a:spcAft>
            </a:pPr>
            <a:r>
              <a:rPr lang="en-US" sz="4000" b="1">
                <a:solidFill>
                  <a:prstClr val="black"/>
                </a:solidFill>
                <a:latin typeface="Tahoma" panose="020B0604030504040204" pitchFamily="34" charset="0"/>
                <a:ea typeface="Tahoma" panose="020B0604030504040204" pitchFamily="34" charset="0"/>
                <a:cs typeface="Tahoma" panose="020B0604030504040204" pitchFamily="34" charset="0"/>
              </a:rPr>
              <a:t>Học sinh đọc thầm (đọc bằng mắt) toàn bài.</a:t>
            </a:r>
          </a:p>
        </p:txBody>
      </p:sp>
      <p:pic>
        <p:nvPicPr>
          <p:cNvPr id="1026" name="Picture 2" descr="Trang chủ - NQ Education">
            <a:extLst>
              <a:ext uri="{FF2B5EF4-FFF2-40B4-BE49-F238E27FC236}">
                <a16:creationId xmlns:a16="http://schemas.microsoft.com/office/drawing/2014/main" xmlns="" id="{CDC375CF-0BBE-D9C1-307F-5E4174E9C8E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36731" y="1563085"/>
            <a:ext cx="5190379" cy="6017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398578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69E3FDE6-1A8C-AFE2-C1E0-B49C73DE583A}"/>
              </a:ext>
            </a:extLst>
          </p:cNvPr>
          <p:cNvSpPr txBox="1"/>
          <p:nvPr/>
        </p:nvSpPr>
        <p:spPr>
          <a:xfrm>
            <a:off x="2906830" y="439670"/>
            <a:ext cx="9215604" cy="1056764"/>
          </a:xfrm>
          <a:prstGeom prst="rect">
            <a:avLst/>
          </a:prstGeom>
          <a:noFill/>
          <a:ln>
            <a:solidFill>
              <a:srgbClr val="0070C0"/>
            </a:solidFill>
          </a:ln>
        </p:spPr>
        <p:txBody>
          <a:bodyPr wrap="square" rtlCol="0">
            <a:spAutoFit/>
          </a:bodyPr>
          <a:lstStyle/>
          <a:p>
            <a:pPr algn="ctr" defTabSz="1219170" eaLnBrk="1" fontAlgn="auto" hangingPunct="1">
              <a:spcBef>
                <a:spcPts val="0"/>
              </a:spcBef>
              <a:spcAft>
                <a:spcPts val="0"/>
              </a:spcAft>
            </a:pPr>
            <a:r>
              <a:rPr lang="en-US" sz="6267" b="1">
                <a:solidFill>
                  <a:srgbClr val="0070C0"/>
                </a:solidFill>
                <a:latin typeface="Tahoma" panose="020B0604030504040204" pitchFamily="34" charset="0"/>
                <a:ea typeface="Tahoma" panose="020B0604030504040204" pitchFamily="34" charset="0"/>
                <a:cs typeface="Tahoma" panose="020B0604030504040204" pitchFamily="34" charset="0"/>
              </a:rPr>
              <a:t>Đọc nối tiếp trước lớp</a:t>
            </a:r>
          </a:p>
        </p:txBody>
      </p:sp>
      <p:pic>
        <p:nvPicPr>
          <p:cNvPr id="3074" name="Picture 2" descr="Math Kangaroo – Bright Education Consultant and Travel Company">
            <a:extLst>
              <a:ext uri="{FF2B5EF4-FFF2-40B4-BE49-F238E27FC236}">
                <a16:creationId xmlns:a16="http://schemas.microsoft.com/office/drawing/2014/main" xmlns="" id="{DCF6D6CF-5832-61E2-43F4-6F1C260636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3662" y="2791793"/>
            <a:ext cx="3498077" cy="428335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Math Kangaroo – Bright Education Consultant and Travel Company">
            <a:extLst>
              <a:ext uri="{FF2B5EF4-FFF2-40B4-BE49-F238E27FC236}">
                <a16:creationId xmlns:a16="http://schemas.microsoft.com/office/drawing/2014/main" xmlns="" id="{C8DB8570-FA2C-B558-B705-9C416C9EA7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35194" y="2791793"/>
            <a:ext cx="3498077" cy="428335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Math Kangaroo – Bright Education Consultant and Travel Company">
            <a:extLst>
              <a:ext uri="{FF2B5EF4-FFF2-40B4-BE49-F238E27FC236}">
                <a16:creationId xmlns:a16="http://schemas.microsoft.com/office/drawing/2014/main" xmlns="" id="{14AC9D61-0794-0693-C71D-94282B1038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9429" y="2791793"/>
            <a:ext cx="3498077" cy="4283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092644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Không có mô tả ảnh.">
            <a:extLst>
              <a:ext uri="{FF2B5EF4-FFF2-40B4-BE49-F238E27FC236}">
                <a16:creationId xmlns:a16="http://schemas.microsoft.com/office/drawing/2014/main" xmlns="" id="{2BB3420E-B3FC-436E-93C3-D1BC51EE3F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19" y="0"/>
            <a:ext cx="16256000" cy="9144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154D779D-1A09-421B-A254-7D8DF3D25764}"/>
              </a:ext>
            </a:extLst>
          </p:cNvPr>
          <p:cNvSpPr txBox="1"/>
          <p:nvPr/>
        </p:nvSpPr>
        <p:spPr>
          <a:xfrm>
            <a:off x="4113776" y="3292215"/>
            <a:ext cx="8049087" cy="1446550"/>
          </a:xfrm>
          <a:prstGeom prst="rect">
            <a:avLst/>
          </a:prstGeom>
          <a:noFill/>
        </p:spPr>
        <p:txBody>
          <a:bodyPr wrap="square" rtlCol="0">
            <a:spAutoFit/>
          </a:bodyPr>
          <a:lstStyle/>
          <a:p>
            <a:pPr algn="ctr" defTabSz="1219170" eaLnBrk="1" fontAlgn="auto" hangingPunct="1">
              <a:spcBef>
                <a:spcPts val="0"/>
              </a:spcBef>
              <a:spcAft>
                <a:spcPts val="0"/>
              </a:spcAft>
            </a:pPr>
            <a:r>
              <a:rPr lang="en-US" sz="8800">
                <a:solidFill>
                  <a:srgbClr val="FF0000"/>
                </a:solidFill>
                <a:effectLst>
                  <a:glow rad="228600">
                    <a:srgbClr val="FFC000">
                      <a:satMod val="175000"/>
                      <a:alpha val="40000"/>
                    </a:srgbClr>
                  </a:glow>
                </a:effectLst>
                <a:latin typeface="Times New Roman" pitchFamily="18" charset="0"/>
                <a:cs typeface="Times New Roman" pitchFamily="18" charset="0"/>
              </a:rPr>
              <a:t>Trả lời câu hỏi</a:t>
            </a:r>
          </a:p>
        </p:txBody>
      </p:sp>
    </p:spTree>
    <p:extLst>
      <p:ext uri="{BB962C8B-B14F-4D97-AF65-F5344CB8AC3E}">
        <p14:creationId xmlns:p14="http://schemas.microsoft.com/office/powerpoint/2010/main" val="82749555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DC2ABBE7-F600-4718-A43A-0F134D80B5E0}"/>
              </a:ext>
            </a:extLst>
          </p:cNvPr>
          <p:cNvSpPr/>
          <p:nvPr/>
        </p:nvSpPr>
        <p:spPr>
          <a:xfrm>
            <a:off x="3017679" y="1063414"/>
            <a:ext cx="10634133" cy="4294293"/>
          </a:xfrm>
          <a:prstGeom prst="roundRect">
            <a:avLst/>
          </a:prstGeom>
          <a:solidFill>
            <a:srgbClr val="FFFFFF">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pPr>
            <a:endParaRPr lang="en-US" sz="2400">
              <a:solidFill>
                <a:prstClr val="white"/>
              </a:solidFill>
              <a:latin typeface="Calibri" panose="020F0502020204030204"/>
            </a:endParaRPr>
          </a:p>
        </p:txBody>
      </p:sp>
      <p:sp>
        <p:nvSpPr>
          <p:cNvPr id="6" name="TextBox 5">
            <a:extLst>
              <a:ext uri="{FF2B5EF4-FFF2-40B4-BE49-F238E27FC236}">
                <a16:creationId xmlns:a16="http://schemas.microsoft.com/office/drawing/2014/main" xmlns="" id="{00DC2116-5269-48E9-9C27-B0A9724BA8C8}"/>
              </a:ext>
            </a:extLst>
          </p:cNvPr>
          <p:cNvSpPr txBox="1"/>
          <p:nvPr/>
        </p:nvSpPr>
        <p:spPr>
          <a:xfrm>
            <a:off x="403174" y="2587718"/>
            <a:ext cx="15580432" cy="4606710"/>
          </a:xfrm>
          <a:prstGeom prst="rect">
            <a:avLst/>
          </a:prstGeom>
          <a:noFill/>
        </p:spPr>
        <p:txBody>
          <a:bodyPr wrap="square">
            <a:spAutoFit/>
          </a:bodyPr>
          <a:lstStyle/>
          <a:p>
            <a:pPr algn="just" defTabSz="1219170" eaLnBrk="1" fontAlgn="auto" hangingPunct="1">
              <a:spcBef>
                <a:spcPts val="0"/>
              </a:spcBef>
              <a:spcAft>
                <a:spcPts val="0"/>
              </a:spcAft>
            </a:pPr>
            <a:r>
              <a:rPr lang="en-US" sz="5867"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5867"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Đến</a:t>
            </a:r>
            <a:r>
              <a:rPr lang="en-US" sz="5867"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5867"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trường</a:t>
            </a:r>
            <a:r>
              <a:rPr lang="en-US" sz="5867"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5867"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sau</a:t>
            </a:r>
            <a:r>
              <a:rPr lang="en-US" sz="5867"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5867"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kì</a:t>
            </a:r>
            <a:r>
              <a:rPr lang="en-US" sz="5867"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5867"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nghỉ</a:t>
            </a:r>
            <a:r>
              <a:rPr lang="en-US" sz="5867"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5867"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các</a:t>
            </a:r>
            <a:r>
              <a:rPr lang="en-US" sz="5867"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5867"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bạn</a:t>
            </a:r>
            <a:r>
              <a:rPr lang="en-US" sz="5867"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5867"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học</a:t>
            </a:r>
            <a:r>
              <a:rPr lang="en-US" sz="5867"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5867"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sinh</a:t>
            </a:r>
            <a:r>
              <a:rPr lang="en-US" sz="5867"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5867"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đã</a:t>
            </a:r>
            <a:r>
              <a:rPr lang="en-US" sz="5867"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5867"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phát</a:t>
            </a:r>
            <a:r>
              <a:rPr lang="en-US" sz="5867"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5867"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hiện</a:t>
            </a:r>
            <a:r>
              <a:rPr lang="en-US" sz="5867"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5867"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ra</a:t>
            </a:r>
            <a:r>
              <a:rPr lang="en-US" sz="5867"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5867"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điều</a:t>
            </a:r>
            <a:r>
              <a:rPr lang="en-US" sz="5867"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5867"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gì</a:t>
            </a:r>
            <a:r>
              <a:rPr lang="en-US" sz="5867"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5867"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tuyệt</a:t>
            </a:r>
            <a:r>
              <a:rPr lang="en-US" sz="5867"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5867"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vời</a:t>
            </a:r>
            <a:r>
              <a:rPr lang="en-US" sz="5867"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5867"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là</a:t>
            </a:r>
            <a:r>
              <a:rPr lang="en-US" sz="5867"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đ</a:t>
            </a:r>
            <a:r>
              <a:rPr lang="vi-VN" sz="5867"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ối diện với dãy lớp học, một căn phòng mới đã biến thành thư viện</a:t>
            </a:r>
            <a:r>
              <a:rPr lang="en-US" sz="5867"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a:t>
            </a:r>
          </a:p>
          <a:p>
            <a:pPr algn="just" defTabSz="1219170" eaLnBrk="1" fontAlgn="auto" hangingPunct="1">
              <a:spcBef>
                <a:spcPts val="0"/>
              </a:spcBef>
              <a:spcAft>
                <a:spcPts val="0"/>
              </a:spcAft>
            </a:pPr>
            <a:r>
              <a:rPr lang="en-US" sz="5867" b="1" dirty="0">
                <a:solidFill>
                  <a:srgbClr val="0070C0"/>
                </a:solidFill>
                <a:latin typeface="Tahoma" panose="020B0604030504040204" pitchFamily="34" charset="0"/>
                <a:ea typeface="Tahoma" panose="020B0604030504040204" pitchFamily="34" charset="0"/>
                <a:cs typeface="Tahoma" panose="020B0604030504040204" pitchFamily="34" charset="0"/>
              </a:rPr>
              <a:t>      </a:t>
            </a:r>
          </a:p>
        </p:txBody>
      </p:sp>
      <p:sp>
        <p:nvSpPr>
          <p:cNvPr id="4" name="Rectangle: Rounded Corners 3">
            <a:extLst>
              <a:ext uri="{FF2B5EF4-FFF2-40B4-BE49-F238E27FC236}">
                <a16:creationId xmlns:a16="http://schemas.microsoft.com/office/drawing/2014/main" xmlns="" id="{A798E51E-FB31-4B41-9B20-9297B0905228}"/>
              </a:ext>
            </a:extLst>
          </p:cNvPr>
          <p:cNvSpPr/>
          <p:nvPr/>
        </p:nvSpPr>
        <p:spPr>
          <a:xfrm>
            <a:off x="158002" y="60750"/>
            <a:ext cx="16108316" cy="2024829"/>
          </a:xfrm>
          <a:prstGeom prst="roundRect">
            <a:avLst/>
          </a:prstGeom>
          <a:solidFill>
            <a:srgbClr val="FFFF00">
              <a:alpha val="9411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eaLnBrk="1" fontAlgn="auto" hangingPunct="1">
              <a:spcBef>
                <a:spcPts val="0"/>
              </a:spcBef>
              <a:spcAft>
                <a:spcPts val="0"/>
              </a:spcAft>
            </a:pPr>
            <a:r>
              <a:rPr lang="en-US" sz="5867"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1/. </a:t>
            </a:r>
            <a:r>
              <a:rPr lang="en-US" sz="5867"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Đến</a:t>
            </a:r>
            <a:r>
              <a:rPr lang="en-US" sz="5867"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5867"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trường</a:t>
            </a:r>
            <a:r>
              <a:rPr lang="en-US" sz="5867"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5867"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sau</a:t>
            </a:r>
            <a:r>
              <a:rPr lang="en-US" sz="5867"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5867"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kì</a:t>
            </a:r>
            <a:r>
              <a:rPr lang="en-US" sz="5867"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5867"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nghỉ</a:t>
            </a:r>
            <a:r>
              <a:rPr lang="en-US" sz="5867"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5867"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các</a:t>
            </a:r>
            <a:r>
              <a:rPr lang="en-US" sz="5867"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5867"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bạn</a:t>
            </a:r>
            <a:r>
              <a:rPr lang="en-US" sz="5867"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5867"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học</a:t>
            </a:r>
            <a:r>
              <a:rPr lang="en-US" sz="5867"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5867"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sinh</a:t>
            </a:r>
            <a:r>
              <a:rPr lang="en-US" sz="5867"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5867"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đã</a:t>
            </a:r>
            <a:r>
              <a:rPr lang="en-US" sz="5867"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5867"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phát</a:t>
            </a:r>
            <a:r>
              <a:rPr lang="en-US" sz="5867"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5867"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hiện</a:t>
            </a:r>
            <a:r>
              <a:rPr lang="en-US" sz="5867"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5867"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ra</a:t>
            </a:r>
            <a:r>
              <a:rPr lang="en-US" sz="5867"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5867"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điều</a:t>
            </a:r>
            <a:r>
              <a:rPr lang="en-US" sz="5867"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5867"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gì</a:t>
            </a:r>
            <a:r>
              <a:rPr lang="en-US" sz="5867"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5867"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tuyệt</a:t>
            </a:r>
            <a:r>
              <a:rPr lang="en-US" sz="5867"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5867"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vời</a:t>
            </a:r>
            <a:r>
              <a:rPr lang="en-US" sz="5867"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a:t>
            </a:r>
          </a:p>
        </p:txBody>
      </p:sp>
    </p:spTree>
    <p:extLst>
      <p:ext uri="{BB962C8B-B14F-4D97-AF65-F5344CB8AC3E}">
        <p14:creationId xmlns:p14="http://schemas.microsoft.com/office/powerpoint/2010/main" val="66431075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A798E51E-FB31-4B41-9B20-9297B0905228}"/>
              </a:ext>
            </a:extLst>
          </p:cNvPr>
          <p:cNvSpPr/>
          <p:nvPr/>
        </p:nvSpPr>
        <p:spPr>
          <a:xfrm>
            <a:off x="122664" y="25411"/>
            <a:ext cx="16009155" cy="1635528"/>
          </a:xfrm>
          <a:prstGeom prst="roundRect">
            <a:avLst/>
          </a:prstGeom>
          <a:solidFill>
            <a:srgbClr val="FFFF00">
              <a:alpha val="9411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eaLnBrk="1" fontAlgn="auto" hangingPunct="1">
              <a:spcBef>
                <a:spcPts val="0"/>
              </a:spcBef>
              <a:spcAft>
                <a:spcPts val="0"/>
              </a:spcAft>
            </a:pPr>
            <a:r>
              <a:rPr lang="en-US" sz="5333" b="1" dirty="0">
                <a:solidFill>
                  <a:prstClr val="black"/>
                </a:solidFill>
                <a:latin typeface="Times New Roman" panose="02020603050405020304" pitchFamily="18" charset="0"/>
                <a:cs typeface="Times New Roman" panose="02020603050405020304" pitchFamily="18" charset="0"/>
              </a:rPr>
              <a:t>2/. </a:t>
            </a:r>
            <a:r>
              <a:rPr lang="en-US" sz="5333" b="1" dirty="0" err="1">
                <a:solidFill>
                  <a:prstClr val="black"/>
                </a:solidFill>
                <a:latin typeface="Times New Roman" panose="02020603050405020304" pitchFamily="18" charset="0"/>
                <a:cs typeface="Times New Roman" panose="02020603050405020304" pitchFamily="18" charset="0"/>
              </a:rPr>
              <a:t>Thầy</a:t>
            </a:r>
            <a:r>
              <a:rPr lang="en-US" sz="5333" b="1" dirty="0">
                <a:solidFill>
                  <a:prstClr val="black"/>
                </a:solidFill>
                <a:latin typeface="Times New Roman" panose="02020603050405020304" pitchFamily="18" charset="0"/>
                <a:cs typeface="Times New Roman" panose="02020603050405020304" pitchFamily="18" charset="0"/>
              </a:rPr>
              <a:t> </a:t>
            </a:r>
            <a:r>
              <a:rPr lang="en-US" sz="5333" b="1" dirty="0" err="1">
                <a:solidFill>
                  <a:prstClr val="black"/>
                </a:solidFill>
                <a:latin typeface="Times New Roman" panose="02020603050405020304" pitchFamily="18" charset="0"/>
                <a:cs typeface="Times New Roman" panose="02020603050405020304" pitchFamily="18" charset="0"/>
              </a:rPr>
              <a:t>hiệu</a:t>
            </a:r>
            <a:r>
              <a:rPr lang="en-US" sz="5333" b="1" dirty="0">
                <a:solidFill>
                  <a:prstClr val="black"/>
                </a:solidFill>
                <a:latin typeface="Times New Roman" panose="02020603050405020304" pitchFamily="18" charset="0"/>
                <a:cs typeface="Times New Roman" panose="02020603050405020304" pitchFamily="18" charset="0"/>
              </a:rPr>
              <a:t> </a:t>
            </a:r>
            <a:r>
              <a:rPr lang="en-US" sz="5333" b="1" dirty="0" err="1">
                <a:solidFill>
                  <a:prstClr val="black"/>
                </a:solidFill>
                <a:latin typeface="Times New Roman" panose="02020603050405020304" pitchFamily="18" charset="0"/>
                <a:cs typeface="Times New Roman" panose="02020603050405020304" pitchFamily="18" charset="0"/>
              </a:rPr>
              <a:t>trưởng</a:t>
            </a:r>
            <a:r>
              <a:rPr lang="en-US" sz="5333" b="1" dirty="0">
                <a:solidFill>
                  <a:prstClr val="black"/>
                </a:solidFill>
                <a:latin typeface="Times New Roman" panose="02020603050405020304" pitchFamily="18" charset="0"/>
                <a:cs typeface="Times New Roman" panose="02020603050405020304" pitchFamily="18" charset="0"/>
              </a:rPr>
              <a:t> </a:t>
            </a:r>
            <a:r>
              <a:rPr lang="en-US" sz="5333" b="1" dirty="0" err="1">
                <a:solidFill>
                  <a:prstClr val="black"/>
                </a:solidFill>
                <a:latin typeface="Times New Roman" panose="02020603050405020304" pitchFamily="18" charset="0"/>
                <a:cs typeface="Times New Roman" panose="02020603050405020304" pitchFamily="18" charset="0"/>
              </a:rPr>
              <a:t>đã</a:t>
            </a:r>
            <a:r>
              <a:rPr lang="en-US" sz="5333" b="1" dirty="0">
                <a:solidFill>
                  <a:prstClr val="black"/>
                </a:solidFill>
                <a:latin typeface="Times New Roman" panose="02020603050405020304" pitchFamily="18" charset="0"/>
                <a:cs typeface="Times New Roman" panose="02020603050405020304" pitchFamily="18" charset="0"/>
              </a:rPr>
              <a:t> </a:t>
            </a:r>
            <a:r>
              <a:rPr lang="en-US" sz="5333" b="1" dirty="0" err="1">
                <a:solidFill>
                  <a:prstClr val="black"/>
                </a:solidFill>
                <a:latin typeface="Times New Roman" panose="02020603050405020304" pitchFamily="18" charset="0"/>
                <a:cs typeface="Times New Roman" panose="02020603050405020304" pitchFamily="18" charset="0"/>
              </a:rPr>
              <a:t>dặn</a:t>
            </a:r>
            <a:r>
              <a:rPr lang="en-US" sz="5333" b="1" dirty="0">
                <a:solidFill>
                  <a:prstClr val="black"/>
                </a:solidFill>
                <a:latin typeface="Times New Roman" panose="02020603050405020304" pitchFamily="18" charset="0"/>
                <a:cs typeface="Times New Roman" panose="02020603050405020304" pitchFamily="18" charset="0"/>
              </a:rPr>
              <a:t> </a:t>
            </a:r>
            <a:r>
              <a:rPr lang="en-US" sz="5333" b="1" dirty="0" err="1">
                <a:solidFill>
                  <a:prstClr val="black"/>
                </a:solidFill>
                <a:latin typeface="Times New Roman" panose="02020603050405020304" pitchFamily="18" charset="0"/>
                <a:cs typeface="Times New Roman" panose="02020603050405020304" pitchFamily="18" charset="0"/>
              </a:rPr>
              <a:t>các</a:t>
            </a:r>
            <a:r>
              <a:rPr lang="en-US" sz="5333" b="1" dirty="0">
                <a:solidFill>
                  <a:prstClr val="black"/>
                </a:solidFill>
                <a:latin typeface="Times New Roman" panose="02020603050405020304" pitchFamily="18" charset="0"/>
                <a:cs typeface="Times New Roman" panose="02020603050405020304" pitchFamily="18" charset="0"/>
              </a:rPr>
              <a:t> </a:t>
            </a:r>
            <a:r>
              <a:rPr lang="en-US" sz="5333" b="1" dirty="0" err="1">
                <a:solidFill>
                  <a:prstClr val="black"/>
                </a:solidFill>
                <a:latin typeface="Times New Roman" panose="02020603050405020304" pitchFamily="18" charset="0"/>
                <a:cs typeface="Times New Roman" panose="02020603050405020304" pitchFamily="18" charset="0"/>
              </a:rPr>
              <a:t>bạn</a:t>
            </a:r>
            <a:r>
              <a:rPr lang="en-US" sz="5333" b="1" dirty="0">
                <a:solidFill>
                  <a:prstClr val="black"/>
                </a:solidFill>
                <a:latin typeface="Times New Roman" panose="02020603050405020304" pitchFamily="18" charset="0"/>
                <a:cs typeface="Times New Roman" panose="02020603050405020304" pitchFamily="18" charset="0"/>
              </a:rPr>
              <a:t> </a:t>
            </a:r>
            <a:r>
              <a:rPr lang="en-US" sz="5333" b="1" dirty="0" err="1">
                <a:solidFill>
                  <a:prstClr val="black"/>
                </a:solidFill>
                <a:latin typeface="Times New Roman" panose="02020603050405020304" pitchFamily="18" charset="0"/>
                <a:cs typeface="Times New Roman" panose="02020603050405020304" pitchFamily="18" charset="0"/>
              </a:rPr>
              <a:t>học</a:t>
            </a:r>
            <a:r>
              <a:rPr lang="en-US" sz="5333" b="1" dirty="0">
                <a:solidFill>
                  <a:prstClr val="black"/>
                </a:solidFill>
                <a:latin typeface="Times New Roman" panose="02020603050405020304" pitchFamily="18" charset="0"/>
                <a:cs typeface="Times New Roman" panose="02020603050405020304" pitchFamily="18" charset="0"/>
              </a:rPr>
              <a:t> </a:t>
            </a:r>
            <a:r>
              <a:rPr lang="en-US" sz="5333" b="1" dirty="0" err="1">
                <a:solidFill>
                  <a:prstClr val="black"/>
                </a:solidFill>
                <a:latin typeface="Times New Roman" panose="02020603050405020304" pitchFamily="18" charset="0"/>
                <a:cs typeface="Times New Roman" panose="02020603050405020304" pitchFamily="18" charset="0"/>
              </a:rPr>
              <a:t>sinh</a:t>
            </a:r>
            <a:r>
              <a:rPr lang="en-US" sz="5333" b="1" dirty="0">
                <a:solidFill>
                  <a:prstClr val="black"/>
                </a:solidFill>
                <a:latin typeface="Times New Roman" panose="02020603050405020304" pitchFamily="18" charset="0"/>
                <a:cs typeface="Times New Roman" panose="02020603050405020304" pitchFamily="18" charset="0"/>
              </a:rPr>
              <a:t> </a:t>
            </a:r>
            <a:r>
              <a:rPr lang="en-US" sz="5333" b="1" dirty="0" err="1">
                <a:solidFill>
                  <a:prstClr val="black"/>
                </a:solidFill>
                <a:latin typeface="Times New Roman" panose="02020603050405020304" pitchFamily="18" charset="0"/>
                <a:cs typeface="Times New Roman" panose="02020603050405020304" pitchFamily="18" charset="0"/>
              </a:rPr>
              <a:t>làm</a:t>
            </a:r>
            <a:r>
              <a:rPr lang="en-US" sz="5333" b="1" dirty="0">
                <a:solidFill>
                  <a:prstClr val="black"/>
                </a:solidFill>
                <a:latin typeface="Times New Roman" panose="02020603050405020304" pitchFamily="18" charset="0"/>
                <a:cs typeface="Times New Roman" panose="02020603050405020304" pitchFamily="18" charset="0"/>
              </a:rPr>
              <a:t> </a:t>
            </a:r>
            <a:r>
              <a:rPr lang="en-US" sz="5333" b="1" dirty="0" err="1">
                <a:solidFill>
                  <a:prstClr val="black"/>
                </a:solidFill>
                <a:latin typeface="Times New Roman" panose="02020603050405020304" pitchFamily="18" charset="0"/>
                <a:cs typeface="Times New Roman" panose="02020603050405020304" pitchFamily="18" charset="0"/>
              </a:rPr>
              <a:t>những</a:t>
            </a:r>
            <a:r>
              <a:rPr lang="en-US" sz="5333" b="1" dirty="0">
                <a:solidFill>
                  <a:prstClr val="black"/>
                </a:solidFill>
                <a:latin typeface="Times New Roman" panose="02020603050405020304" pitchFamily="18" charset="0"/>
                <a:cs typeface="Times New Roman" panose="02020603050405020304" pitchFamily="18" charset="0"/>
              </a:rPr>
              <a:t> </a:t>
            </a:r>
            <a:r>
              <a:rPr lang="en-US" sz="5333" b="1" dirty="0" err="1">
                <a:solidFill>
                  <a:prstClr val="black"/>
                </a:solidFill>
                <a:latin typeface="Times New Roman" panose="02020603050405020304" pitchFamily="18" charset="0"/>
                <a:cs typeface="Times New Roman" panose="02020603050405020304" pitchFamily="18" charset="0"/>
              </a:rPr>
              <a:t>việc</a:t>
            </a:r>
            <a:r>
              <a:rPr lang="en-US" sz="5333" b="1" dirty="0">
                <a:solidFill>
                  <a:prstClr val="black"/>
                </a:solidFill>
                <a:latin typeface="Times New Roman" panose="02020603050405020304" pitchFamily="18" charset="0"/>
                <a:cs typeface="Times New Roman" panose="02020603050405020304" pitchFamily="18" charset="0"/>
              </a:rPr>
              <a:t> </a:t>
            </a:r>
            <a:r>
              <a:rPr lang="en-US" sz="5333" b="1" dirty="0" err="1">
                <a:solidFill>
                  <a:prstClr val="black"/>
                </a:solidFill>
                <a:latin typeface="Times New Roman" panose="02020603050405020304" pitchFamily="18" charset="0"/>
                <a:cs typeface="Times New Roman" panose="02020603050405020304" pitchFamily="18" charset="0"/>
              </a:rPr>
              <a:t>gì</a:t>
            </a:r>
            <a:r>
              <a:rPr lang="en-US" sz="5333" b="1" dirty="0">
                <a:solidFill>
                  <a:prstClr val="black"/>
                </a:solidFill>
                <a:latin typeface="Times New Roman" panose="02020603050405020304" pitchFamily="18" charset="0"/>
                <a:cs typeface="Times New Roman" panose="02020603050405020304" pitchFamily="18" charset="0"/>
              </a:rPr>
              <a:t>?</a:t>
            </a:r>
          </a:p>
        </p:txBody>
      </p:sp>
      <p:sp>
        <p:nvSpPr>
          <p:cNvPr id="2" name="AutoShape 2">
            <a:extLst>
              <a:ext uri="{FF2B5EF4-FFF2-40B4-BE49-F238E27FC236}">
                <a16:creationId xmlns:a16="http://schemas.microsoft.com/office/drawing/2014/main" xmlns="" id="{D688E6E7-1A8B-8B87-ED62-C5AF8CDFCBFA}"/>
              </a:ext>
            </a:extLst>
          </p:cNvPr>
          <p:cNvSpPr>
            <a:spLocks noChangeAspect="1" noChangeArrowheads="1"/>
          </p:cNvSpPr>
          <p:nvPr/>
        </p:nvSpPr>
        <p:spPr bwMode="auto">
          <a:xfrm>
            <a:off x="7935119" y="43688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eaLnBrk="1" fontAlgn="auto" hangingPunct="1">
              <a:spcBef>
                <a:spcPts val="0"/>
              </a:spcBef>
              <a:spcAft>
                <a:spcPts val="0"/>
              </a:spcAft>
            </a:pPr>
            <a:endParaRPr lang="en-US" sz="2400">
              <a:solidFill>
                <a:prstClr val="black"/>
              </a:solidFill>
              <a:latin typeface="Calibri" panose="020F0502020204030204"/>
            </a:endParaRPr>
          </a:p>
        </p:txBody>
      </p:sp>
      <p:sp>
        <p:nvSpPr>
          <p:cNvPr id="3" name="AutoShape 4">
            <a:extLst>
              <a:ext uri="{FF2B5EF4-FFF2-40B4-BE49-F238E27FC236}">
                <a16:creationId xmlns:a16="http://schemas.microsoft.com/office/drawing/2014/main" xmlns="" id="{16425515-A88B-428E-3E4D-B7FADBB6F440}"/>
              </a:ext>
            </a:extLst>
          </p:cNvPr>
          <p:cNvSpPr>
            <a:spLocks noChangeAspect="1" noChangeArrowheads="1"/>
          </p:cNvSpPr>
          <p:nvPr/>
        </p:nvSpPr>
        <p:spPr bwMode="auto">
          <a:xfrm>
            <a:off x="7852375" y="4286056"/>
            <a:ext cx="692344" cy="69234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eaLnBrk="1" fontAlgn="auto" hangingPunct="1">
              <a:spcBef>
                <a:spcPts val="0"/>
              </a:spcBef>
              <a:spcAft>
                <a:spcPts val="0"/>
              </a:spcAft>
            </a:pPr>
            <a:endParaRPr lang="en-US" sz="2400">
              <a:solidFill>
                <a:prstClr val="black"/>
              </a:solidFill>
              <a:latin typeface="Calibri" panose="020F0502020204030204"/>
            </a:endParaRPr>
          </a:p>
        </p:txBody>
      </p:sp>
      <p:pic>
        <p:nvPicPr>
          <p:cNvPr id="1032" name="Picture 8">
            <a:extLst>
              <a:ext uri="{FF2B5EF4-FFF2-40B4-BE49-F238E27FC236}">
                <a16:creationId xmlns:a16="http://schemas.microsoft.com/office/drawing/2014/main" xmlns="" id="{1DD59849-1653-03A4-56EC-70BB52BA0D4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1730044" y="1174759"/>
            <a:ext cx="2400515" cy="343982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xmlns="" id="{C86F4509-5CB2-1932-9543-6F23D579EC3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1727485" y="3592269"/>
            <a:ext cx="2423821" cy="345801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xmlns="" id="{356FA3F4-C28A-272E-E810-FBCD6A1E70D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6648403" y="3523648"/>
            <a:ext cx="2379901" cy="349593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xmlns="" id="{4B5C1C22-ADF4-A6C6-CF9D-DDD0C368ADC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6200000">
            <a:off x="6648404" y="1129394"/>
            <a:ext cx="2379900" cy="3458009"/>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xmlns="" id="{7EC070D5-00B0-462C-BD20-ABB04185F2B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6200000">
            <a:off x="11987375" y="3553950"/>
            <a:ext cx="2379901" cy="3479525"/>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xmlns="" id="{D739A4AC-ED8D-3234-E931-373E029DE0F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6200000">
            <a:off x="12023612" y="1117740"/>
            <a:ext cx="2366787" cy="353888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xmlns="" id="{5B706CB4-F826-2D52-C0E3-0E40397288AA}"/>
              </a:ext>
            </a:extLst>
          </p:cNvPr>
          <p:cNvSpPr txBox="1"/>
          <p:nvPr/>
        </p:nvSpPr>
        <p:spPr>
          <a:xfrm>
            <a:off x="399050" y="1703788"/>
            <a:ext cx="15662092" cy="4032258"/>
          </a:xfrm>
          <a:prstGeom prst="rect">
            <a:avLst/>
          </a:prstGeom>
          <a:noFill/>
        </p:spPr>
        <p:txBody>
          <a:bodyPr wrap="square">
            <a:spAutoFit/>
          </a:bodyPr>
          <a:lstStyle/>
          <a:p>
            <a:pPr algn="just" defTabSz="1219170" eaLnBrk="1" fontAlgn="auto" hangingPunct="1">
              <a:spcBef>
                <a:spcPts val="0"/>
              </a:spcBef>
              <a:spcAft>
                <a:spcPts val="0"/>
              </a:spcAft>
            </a:pPr>
            <a:r>
              <a:rPr lang="en-US" sz="4267"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267"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Thầy</a:t>
            </a:r>
            <a:r>
              <a:rPr lang="en-US" sz="4267"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267"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hiệu</a:t>
            </a:r>
            <a:r>
              <a:rPr lang="en-US" sz="4267"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267"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trưởng</a:t>
            </a:r>
            <a:r>
              <a:rPr lang="en-US" sz="4267"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267"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đã</a:t>
            </a:r>
            <a:r>
              <a:rPr lang="en-US" sz="4267"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267"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dặn</a:t>
            </a:r>
            <a:r>
              <a:rPr lang="en-US" sz="4267"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267"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các</a:t>
            </a:r>
            <a:r>
              <a:rPr lang="en-US" sz="4267"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267"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bạn</a:t>
            </a:r>
            <a:r>
              <a:rPr lang="en-US" sz="4267"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267"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học</a:t>
            </a:r>
            <a:r>
              <a:rPr lang="en-US" sz="4267"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267"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sinh</a:t>
            </a:r>
            <a:r>
              <a:rPr lang="en-US" sz="4267"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vi-VN" sz="4267"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Đây là thư viện của các em. Các em có thể đọc bất kì quyển sách nào có ở đây. Cứ thoải mái vào thư viện khi nào thấy thích. Nếu muốn, các em có thể mượn sách về nhà đọc. Nhưng đọc xong thì phải trả lại nhé. Nếu ở nhà có sách gì các em muốn bạn khác cùng đọc, hãy mang đến đây. Bây giờ thì đọc thật nhiều sách vào.</a:t>
            </a:r>
          </a:p>
        </p:txBody>
      </p:sp>
    </p:spTree>
    <p:extLst>
      <p:ext uri="{BB962C8B-B14F-4D97-AF65-F5344CB8AC3E}">
        <p14:creationId xmlns:p14="http://schemas.microsoft.com/office/powerpoint/2010/main" val="36079020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16667E-7 5.55112E-17 L -0.36953 0.55324 " pathEditMode="relative" rAng="0" ptsTypes="AA">
                                      <p:cBhvr>
                                        <p:cTn id="6" dur="2000" fill="hold"/>
                                        <p:tgtEl>
                                          <p:spTgt spid="1040"/>
                                        </p:tgtEl>
                                        <p:attrNameLst>
                                          <p:attrName>ppt_x</p:attrName>
                                          <p:attrName>ppt_y</p:attrName>
                                        </p:attrNameLst>
                                      </p:cBhvr>
                                      <p:rCtr x="-18477" y="27662"/>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1.04167E-6 -7.40741E-7 L -0.44883 0.55185 " pathEditMode="relative" rAng="0" ptsTypes="AA">
                                      <p:cBhvr>
                                        <p:cTn id="10" dur="2000" fill="hold"/>
                                        <p:tgtEl>
                                          <p:spTgt spid="1044"/>
                                        </p:tgtEl>
                                        <p:attrNameLst>
                                          <p:attrName>ppt_x</p:attrName>
                                          <p:attrName>ppt_y</p:attrName>
                                        </p:attrNameLst>
                                      </p:cBhvr>
                                      <p:rCtr x="-22448" y="27593"/>
                                    </p:animMotion>
                                  </p:childTnLst>
                                </p:cTn>
                              </p:par>
                            </p:childTnLst>
                          </p:cTn>
                        </p:par>
                      </p:childTnLst>
                    </p:cTn>
                  </p:par>
                  <p:par>
                    <p:cTn id="11" fill="hold">
                      <p:stCondLst>
                        <p:cond delay="indefinite"/>
                      </p:stCondLst>
                      <p:childTnLst>
                        <p:par>
                          <p:cTn id="12" fill="hold">
                            <p:stCondLst>
                              <p:cond delay="0"/>
                            </p:stCondLst>
                            <p:childTnLst>
                              <p:par>
                                <p:cTn id="13" presetID="49" presetClass="path" presetSubtype="0" accel="50000" decel="50000" fill="hold" nodeType="clickEffect">
                                  <p:stCondLst>
                                    <p:cond delay="0"/>
                                  </p:stCondLst>
                                  <p:childTnLst>
                                    <p:animMotion origin="layout" path="M 1.875E-6 -4.44444E-6 L 0.44388 0.28172 " pathEditMode="relative" rAng="0" ptsTypes="AA">
                                      <p:cBhvr>
                                        <p:cTn id="14" dur="2000" fill="hold"/>
                                        <p:tgtEl>
                                          <p:spTgt spid="1034"/>
                                        </p:tgtEl>
                                        <p:attrNameLst>
                                          <p:attrName>ppt_x</p:attrName>
                                          <p:attrName>ppt_y</p:attrName>
                                        </p:attrNameLst>
                                      </p:cBhvr>
                                      <p:rCtr x="22187" y="14074"/>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4.16667E-6 4.81481E-6 L 0.05755 0.2868 " pathEditMode="relative" rAng="0" ptsTypes="AA">
                                      <p:cBhvr>
                                        <p:cTn id="18" dur="2000" fill="hold"/>
                                        <p:tgtEl>
                                          <p:spTgt spid="1042"/>
                                        </p:tgtEl>
                                        <p:attrNameLst>
                                          <p:attrName>ppt_x</p:attrName>
                                          <p:attrName>ppt_y</p:attrName>
                                        </p:attrNameLst>
                                      </p:cBhvr>
                                      <p:rCtr x="2878" y="14329"/>
                                    </p:animMotion>
                                  </p:childTnLst>
                                </p:cTn>
                              </p:par>
                            </p:childTnLst>
                          </p:cTn>
                        </p:par>
                      </p:childTnLst>
                    </p:cTn>
                  </p:par>
                  <p:par>
                    <p:cTn id="19" fill="hold">
                      <p:stCondLst>
                        <p:cond delay="indefinite"/>
                      </p:stCondLst>
                      <p:childTnLst>
                        <p:par>
                          <p:cTn id="20" fill="hold">
                            <p:stCondLst>
                              <p:cond delay="0"/>
                            </p:stCondLst>
                            <p:childTnLst>
                              <p:par>
                                <p:cTn id="21" presetID="13" presetClass="exit" presetSubtype="32" fill="hold" nodeType="clickEffect">
                                  <p:stCondLst>
                                    <p:cond delay="0"/>
                                  </p:stCondLst>
                                  <p:childTnLst>
                                    <p:animEffect transition="out" filter="plus(out)">
                                      <p:cBhvr>
                                        <p:cTn id="22" dur="2000"/>
                                        <p:tgtEl>
                                          <p:spTgt spid="1032"/>
                                        </p:tgtEl>
                                      </p:cBhvr>
                                    </p:animEffect>
                                    <p:set>
                                      <p:cBhvr>
                                        <p:cTn id="23" dur="1" fill="hold">
                                          <p:stCondLst>
                                            <p:cond delay="1999"/>
                                          </p:stCondLst>
                                        </p:cTn>
                                        <p:tgtEl>
                                          <p:spTgt spid="1032"/>
                                        </p:tgtEl>
                                        <p:attrNameLst>
                                          <p:attrName>style.visibility</p:attrName>
                                        </p:attrNameLst>
                                      </p:cBhvr>
                                      <p:to>
                                        <p:strVal val="hidden"/>
                                      </p:to>
                                    </p:set>
                                  </p:childTnLst>
                                </p:cTn>
                              </p:par>
                              <p:par>
                                <p:cTn id="24" presetID="13" presetClass="exit" presetSubtype="32" fill="hold" nodeType="withEffect">
                                  <p:stCondLst>
                                    <p:cond delay="0"/>
                                  </p:stCondLst>
                                  <p:childTnLst>
                                    <p:animEffect transition="out" filter="plus(out)">
                                      <p:cBhvr>
                                        <p:cTn id="25" dur="2000"/>
                                        <p:tgtEl>
                                          <p:spTgt spid="1036"/>
                                        </p:tgtEl>
                                      </p:cBhvr>
                                    </p:animEffect>
                                    <p:set>
                                      <p:cBhvr>
                                        <p:cTn id="26" dur="1" fill="hold">
                                          <p:stCondLst>
                                            <p:cond delay="1999"/>
                                          </p:stCondLst>
                                        </p:cTn>
                                        <p:tgtEl>
                                          <p:spTgt spid="1036"/>
                                        </p:tgtEl>
                                        <p:attrNameLst>
                                          <p:attrName>style.visibility</p:attrName>
                                        </p:attrNameLst>
                                      </p:cBhvr>
                                      <p:to>
                                        <p:strVal val="hidden"/>
                                      </p:to>
                                    </p:set>
                                  </p:childTnLst>
                                </p:cTn>
                              </p:par>
                            </p:childTnLst>
                          </p:cTn>
                        </p:par>
                        <p:par>
                          <p:cTn id="27" fill="hold">
                            <p:stCondLst>
                              <p:cond delay="2000"/>
                            </p:stCondLst>
                            <p:childTnLst>
                              <p:par>
                                <p:cTn id="28" presetID="16" presetClass="entr" presetSubtype="21"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DC2ABBE7-F600-4718-A43A-0F134D80B5E0}"/>
              </a:ext>
            </a:extLst>
          </p:cNvPr>
          <p:cNvSpPr/>
          <p:nvPr/>
        </p:nvSpPr>
        <p:spPr>
          <a:xfrm>
            <a:off x="3017679" y="1063414"/>
            <a:ext cx="10634133" cy="4294293"/>
          </a:xfrm>
          <a:prstGeom prst="roundRect">
            <a:avLst/>
          </a:prstGeom>
          <a:solidFill>
            <a:srgbClr val="FFFFFF">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pPr>
            <a:endParaRPr lang="en-US" sz="2400">
              <a:solidFill>
                <a:prstClr val="white"/>
              </a:solidFill>
              <a:latin typeface="Calibri" panose="020F0502020204030204"/>
            </a:endParaRPr>
          </a:p>
        </p:txBody>
      </p:sp>
      <p:sp>
        <p:nvSpPr>
          <p:cNvPr id="6" name="TextBox 5">
            <a:extLst>
              <a:ext uri="{FF2B5EF4-FFF2-40B4-BE49-F238E27FC236}">
                <a16:creationId xmlns:a16="http://schemas.microsoft.com/office/drawing/2014/main" xmlns="" id="{00DC2116-5269-48E9-9C27-B0A9724BA8C8}"/>
              </a:ext>
            </a:extLst>
          </p:cNvPr>
          <p:cNvSpPr txBox="1"/>
          <p:nvPr/>
        </p:nvSpPr>
        <p:spPr>
          <a:xfrm>
            <a:off x="329424" y="2079362"/>
            <a:ext cx="15330857" cy="2800960"/>
          </a:xfrm>
          <a:prstGeom prst="rect">
            <a:avLst/>
          </a:prstGeom>
          <a:noFill/>
        </p:spPr>
        <p:txBody>
          <a:bodyPr wrap="square">
            <a:spAutoFit/>
          </a:bodyPr>
          <a:lstStyle/>
          <a:p>
            <a:pPr algn="just" defTabSz="1219170" eaLnBrk="1" fontAlgn="auto" hangingPunct="1">
              <a:spcBef>
                <a:spcPts val="0"/>
              </a:spcBef>
              <a:spcAft>
                <a:spcPts val="0"/>
              </a:spcAft>
            </a:pPr>
            <a:r>
              <a:rPr lang="en-US" sz="5867" b="1" dirty="0">
                <a:solidFill>
                  <a:srgbClr val="0070C0"/>
                </a:solidFill>
                <a:latin typeface="Times New Roman" pitchFamily="18" charset="0"/>
                <a:cs typeface="Times New Roman" pitchFamily="18" charset="0"/>
              </a:rPr>
              <a:t>    </a:t>
            </a:r>
            <a:r>
              <a:rPr lang="en-US" sz="5867" b="1" dirty="0" err="1">
                <a:solidFill>
                  <a:srgbClr val="0070C0"/>
                </a:solidFill>
                <a:latin typeface="Times New Roman" pitchFamily="18" charset="0"/>
                <a:cs typeface="Times New Roman" pitchFamily="18" charset="0"/>
              </a:rPr>
              <a:t>Quang</a:t>
            </a:r>
            <a:r>
              <a:rPr lang="en-US" sz="5867" b="1" dirty="0">
                <a:solidFill>
                  <a:srgbClr val="0070C0"/>
                </a:solidFill>
                <a:latin typeface="Times New Roman" pitchFamily="18" charset="0"/>
                <a:cs typeface="Times New Roman" pitchFamily="18" charset="0"/>
              </a:rPr>
              <a:t> </a:t>
            </a:r>
            <a:r>
              <a:rPr lang="en-US" sz="5867" b="1" dirty="0" err="1">
                <a:solidFill>
                  <a:srgbClr val="0070C0"/>
                </a:solidFill>
                <a:latin typeface="Times New Roman" pitchFamily="18" charset="0"/>
                <a:cs typeface="Times New Roman" pitchFamily="18" charset="0"/>
              </a:rPr>
              <a:t>cảnh</a:t>
            </a:r>
            <a:r>
              <a:rPr lang="en-US" sz="5867" b="1" dirty="0">
                <a:solidFill>
                  <a:srgbClr val="0070C0"/>
                </a:solidFill>
                <a:latin typeface="Times New Roman" pitchFamily="18" charset="0"/>
                <a:cs typeface="Times New Roman" pitchFamily="18" charset="0"/>
              </a:rPr>
              <a:t> </a:t>
            </a:r>
            <a:r>
              <a:rPr lang="en-US" sz="5867" b="1" dirty="0" err="1">
                <a:solidFill>
                  <a:srgbClr val="0070C0"/>
                </a:solidFill>
                <a:latin typeface="Times New Roman" pitchFamily="18" charset="0"/>
                <a:cs typeface="Times New Roman" pitchFamily="18" charset="0"/>
              </a:rPr>
              <a:t>thư</a:t>
            </a:r>
            <a:r>
              <a:rPr lang="en-US" sz="5867" b="1" dirty="0">
                <a:solidFill>
                  <a:srgbClr val="0070C0"/>
                </a:solidFill>
                <a:latin typeface="Times New Roman" pitchFamily="18" charset="0"/>
                <a:cs typeface="Times New Roman" pitchFamily="18" charset="0"/>
              </a:rPr>
              <a:t> </a:t>
            </a:r>
            <a:r>
              <a:rPr lang="en-US" sz="5867" b="1" dirty="0" err="1">
                <a:solidFill>
                  <a:srgbClr val="0070C0"/>
                </a:solidFill>
                <a:latin typeface="Times New Roman" pitchFamily="18" charset="0"/>
                <a:cs typeface="Times New Roman" pitchFamily="18" charset="0"/>
              </a:rPr>
              <a:t>viện</a:t>
            </a:r>
            <a:r>
              <a:rPr lang="en-US" sz="5867" b="1" dirty="0">
                <a:solidFill>
                  <a:srgbClr val="0070C0"/>
                </a:solidFill>
                <a:latin typeface="Times New Roman" pitchFamily="18" charset="0"/>
                <a:cs typeface="Times New Roman" pitchFamily="18" charset="0"/>
              </a:rPr>
              <a:t> </a:t>
            </a:r>
            <a:r>
              <a:rPr lang="en-US" sz="5867" b="1" dirty="0" err="1">
                <a:solidFill>
                  <a:srgbClr val="0070C0"/>
                </a:solidFill>
                <a:latin typeface="Times New Roman" pitchFamily="18" charset="0"/>
                <a:cs typeface="Times New Roman" pitchFamily="18" charset="0"/>
              </a:rPr>
              <a:t>lúc</a:t>
            </a:r>
            <a:r>
              <a:rPr lang="en-US" sz="5867" b="1" dirty="0">
                <a:solidFill>
                  <a:srgbClr val="0070C0"/>
                </a:solidFill>
                <a:latin typeface="Times New Roman" pitchFamily="18" charset="0"/>
                <a:cs typeface="Times New Roman" pitchFamily="18" charset="0"/>
              </a:rPr>
              <a:t> </a:t>
            </a:r>
            <a:r>
              <a:rPr lang="en-US" sz="5867" b="1" dirty="0" err="1">
                <a:solidFill>
                  <a:srgbClr val="0070C0"/>
                </a:solidFill>
                <a:latin typeface="Times New Roman" pitchFamily="18" charset="0"/>
                <a:cs typeface="Times New Roman" pitchFamily="18" charset="0"/>
              </a:rPr>
              <a:t>này</a:t>
            </a:r>
            <a:r>
              <a:rPr lang="en-US" sz="5867" b="1" dirty="0">
                <a:solidFill>
                  <a:srgbClr val="0070C0"/>
                </a:solidFill>
                <a:latin typeface="Times New Roman" pitchFamily="18" charset="0"/>
                <a:cs typeface="Times New Roman" pitchFamily="18" charset="0"/>
              </a:rPr>
              <a:t> </a:t>
            </a:r>
            <a:r>
              <a:rPr lang="en-US" sz="5867" b="1" dirty="0" err="1">
                <a:solidFill>
                  <a:srgbClr val="0070C0"/>
                </a:solidFill>
                <a:latin typeface="Times New Roman" pitchFamily="18" charset="0"/>
                <a:cs typeface="Times New Roman" pitchFamily="18" charset="0"/>
              </a:rPr>
              <a:t>hệt</a:t>
            </a:r>
            <a:r>
              <a:rPr lang="en-US" sz="5867" b="1" dirty="0">
                <a:solidFill>
                  <a:srgbClr val="0070C0"/>
                </a:solidFill>
                <a:latin typeface="Times New Roman" pitchFamily="18" charset="0"/>
                <a:cs typeface="Times New Roman" pitchFamily="18" charset="0"/>
              </a:rPr>
              <a:t> </a:t>
            </a:r>
            <a:r>
              <a:rPr lang="en-US" sz="5867" b="1" dirty="0" err="1">
                <a:solidFill>
                  <a:srgbClr val="0070C0"/>
                </a:solidFill>
                <a:latin typeface="Times New Roman" pitchFamily="18" charset="0"/>
                <a:cs typeface="Times New Roman" pitchFamily="18" charset="0"/>
              </a:rPr>
              <a:t>như</a:t>
            </a:r>
            <a:r>
              <a:rPr lang="en-US" sz="5867" b="1" dirty="0">
                <a:solidFill>
                  <a:srgbClr val="0070C0"/>
                </a:solidFill>
                <a:latin typeface="Times New Roman" pitchFamily="18" charset="0"/>
                <a:cs typeface="Times New Roman" pitchFamily="18" charset="0"/>
              </a:rPr>
              <a:t> </a:t>
            </a:r>
            <a:r>
              <a:rPr lang="en-US" sz="5867" b="1" dirty="0" err="1">
                <a:solidFill>
                  <a:srgbClr val="0070C0"/>
                </a:solidFill>
                <a:latin typeface="Times New Roman" pitchFamily="18" charset="0"/>
                <a:cs typeface="Times New Roman" pitchFamily="18" charset="0"/>
              </a:rPr>
              <a:t>một</a:t>
            </a:r>
            <a:r>
              <a:rPr lang="en-US" sz="5867" b="1" dirty="0">
                <a:solidFill>
                  <a:srgbClr val="0070C0"/>
                </a:solidFill>
                <a:latin typeface="Times New Roman" pitchFamily="18" charset="0"/>
                <a:cs typeface="Times New Roman" pitchFamily="18" charset="0"/>
              </a:rPr>
              <a:t> </a:t>
            </a:r>
            <a:r>
              <a:rPr lang="en-US" sz="5867" b="1" dirty="0" err="1">
                <a:solidFill>
                  <a:srgbClr val="0070C0"/>
                </a:solidFill>
                <a:latin typeface="Times New Roman" pitchFamily="18" charset="0"/>
                <a:cs typeface="Times New Roman" pitchFamily="18" charset="0"/>
              </a:rPr>
              <a:t>toa</a:t>
            </a:r>
            <a:r>
              <a:rPr lang="en-US" sz="5867" b="1" dirty="0">
                <a:solidFill>
                  <a:srgbClr val="0070C0"/>
                </a:solidFill>
                <a:latin typeface="Times New Roman" pitchFamily="18" charset="0"/>
                <a:cs typeface="Times New Roman" pitchFamily="18" charset="0"/>
              </a:rPr>
              <a:t> </a:t>
            </a:r>
            <a:r>
              <a:rPr lang="en-US" sz="5867" b="1" dirty="0" err="1">
                <a:solidFill>
                  <a:srgbClr val="0070C0"/>
                </a:solidFill>
                <a:latin typeface="Times New Roman" pitchFamily="18" charset="0"/>
                <a:cs typeface="Times New Roman" pitchFamily="18" charset="0"/>
              </a:rPr>
              <a:t>tàu</a:t>
            </a:r>
            <a:r>
              <a:rPr lang="en-US" sz="5867" b="1" dirty="0">
                <a:solidFill>
                  <a:srgbClr val="0070C0"/>
                </a:solidFill>
                <a:latin typeface="Times New Roman" pitchFamily="18" charset="0"/>
                <a:cs typeface="Times New Roman" pitchFamily="18" charset="0"/>
              </a:rPr>
              <a:t> </a:t>
            </a:r>
            <a:r>
              <a:rPr lang="en-US" sz="5867" b="1" dirty="0" err="1">
                <a:solidFill>
                  <a:srgbClr val="0070C0"/>
                </a:solidFill>
                <a:latin typeface="Times New Roman" pitchFamily="18" charset="0"/>
                <a:cs typeface="Times New Roman" pitchFamily="18" charset="0"/>
              </a:rPr>
              <a:t>điện</a:t>
            </a:r>
            <a:r>
              <a:rPr lang="en-US" sz="5867" b="1" dirty="0">
                <a:solidFill>
                  <a:srgbClr val="0070C0"/>
                </a:solidFill>
                <a:latin typeface="Times New Roman" pitchFamily="18" charset="0"/>
                <a:cs typeface="Times New Roman" pitchFamily="18" charset="0"/>
              </a:rPr>
              <a:t> </a:t>
            </a:r>
            <a:r>
              <a:rPr lang="en-US" sz="5867" b="1" dirty="0" err="1">
                <a:solidFill>
                  <a:srgbClr val="0070C0"/>
                </a:solidFill>
                <a:latin typeface="Times New Roman" pitchFamily="18" charset="0"/>
                <a:cs typeface="Times New Roman" pitchFamily="18" charset="0"/>
              </a:rPr>
              <a:t>đông</a:t>
            </a:r>
            <a:r>
              <a:rPr lang="en-US" sz="5867" b="1" dirty="0">
                <a:solidFill>
                  <a:srgbClr val="0070C0"/>
                </a:solidFill>
                <a:latin typeface="Times New Roman" pitchFamily="18" charset="0"/>
                <a:cs typeface="Times New Roman" pitchFamily="18" charset="0"/>
              </a:rPr>
              <a:t> </a:t>
            </a:r>
            <a:r>
              <a:rPr lang="en-US" sz="5867" b="1" dirty="0" err="1">
                <a:solidFill>
                  <a:srgbClr val="0070C0"/>
                </a:solidFill>
                <a:latin typeface="Times New Roman" pitchFamily="18" charset="0"/>
                <a:cs typeface="Times New Roman" pitchFamily="18" charset="0"/>
              </a:rPr>
              <a:t>đúc</a:t>
            </a:r>
            <a:r>
              <a:rPr lang="en-US" sz="5867" b="1" dirty="0">
                <a:solidFill>
                  <a:srgbClr val="0070C0"/>
                </a:solidFill>
                <a:latin typeface="Times New Roman" pitchFamily="18" charset="0"/>
                <a:cs typeface="Times New Roman" pitchFamily="18" charset="0"/>
              </a:rPr>
              <a:t> </a:t>
            </a:r>
            <a:r>
              <a:rPr lang="en-US" sz="5867" b="1" dirty="0" err="1">
                <a:solidFill>
                  <a:srgbClr val="0070C0"/>
                </a:solidFill>
                <a:latin typeface="Times New Roman" pitchFamily="18" charset="0"/>
                <a:cs typeface="Times New Roman" pitchFamily="18" charset="0"/>
              </a:rPr>
              <a:t>với</a:t>
            </a:r>
            <a:r>
              <a:rPr lang="en-US" sz="5867" b="1" dirty="0">
                <a:solidFill>
                  <a:srgbClr val="0070C0"/>
                </a:solidFill>
                <a:latin typeface="Times New Roman" pitchFamily="18" charset="0"/>
                <a:cs typeface="Times New Roman" pitchFamily="18" charset="0"/>
              </a:rPr>
              <a:t> </a:t>
            </a:r>
            <a:r>
              <a:rPr lang="en-US" sz="5867" b="1" dirty="0" err="1">
                <a:solidFill>
                  <a:srgbClr val="0070C0"/>
                </a:solidFill>
                <a:latin typeface="Times New Roman" pitchFamily="18" charset="0"/>
                <a:cs typeface="Times New Roman" pitchFamily="18" charset="0"/>
              </a:rPr>
              <a:t>những</a:t>
            </a:r>
            <a:r>
              <a:rPr lang="en-US" sz="5867" b="1" dirty="0">
                <a:solidFill>
                  <a:srgbClr val="0070C0"/>
                </a:solidFill>
                <a:latin typeface="Times New Roman" pitchFamily="18" charset="0"/>
                <a:cs typeface="Times New Roman" pitchFamily="18" charset="0"/>
              </a:rPr>
              <a:t> </a:t>
            </a:r>
            <a:r>
              <a:rPr lang="en-US" sz="5867" b="1" dirty="0" err="1">
                <a:solidFill>
                  <a:srgbClr val="0070C0"/>
                </a:solidFill>
                <a:latin typeface="Times New Roman" pitchFamily="18" charset="0"/>
                <a:cs typeface="Times New Roman" pitchFamily="18" charset="0"/>
              </a:rPr>
              <a:t>hành</a:t>
            </a:r>
            <a:r>
              <a:rPr lang="en-US" sz="5867" b="1" dirty="0">
                <a:solidFill>
                  <a:srgbClr val="0070C0"/>
                </a:solidFill>
                <a:latin typeface="Times New Roman" pitchFamily="18" charset="0"/>
                <a:cs typeface="Times New Roman" pitchFamily="18" charset="0"/>
              </a:rPr>
              <a:t> </a:t>
            </a:r>
            <a:r>
              <a:rPr lang="en-US" sz="5867" b="1" dirty="0" err="1">
                <a:solidFill>
                  <a:srgbClr val="0070C0"/>
                </a:solidFill>
                <a:latin typeface="Times New Roman" pitchFamily="18" charset="0"/>
                <a:cs typeface="Times New Roman" pitchFamily="18" charset="0"/>
              </a:rPr>
              <a:t>khách</a:t>
            </a:r>
            <a:r>
              <a:rPr lang="en-US" sz="5867" b="1" dirty="0">
                <a:solidFill>
                  <a:srgbClr val="0070C0"/>
                </a:solidFill>
                <a:latin typeface="Times New Roman" pitchFamily="18" charset="0"/>
                <a:cs typeface="Times New Roman" pitchFamily="18" charset="0"/>
              </a:rPr>
              <a:t> </a:t>
            </a:r>
            <a:r>
              <a:rPr lang="en-US" sz="5867" b="1" dirty="0" err="1">
                <a:solidFill>
                  <a:srgbClr val="0070C0"/>
                </a:solidFill>
                <a:latin typeface="Times New Roman" pitchFamily="18" charset="0"/>
                <a:cs typeface="Times New Roman" pitchFamily="18" charset="0"/>
              </a:rPr>
              <a:t>đứng</a:t>
            </a:r>
            <a:r>
              <a:rPr lang="en-US" sz="5867" b="1" dirty="0">
                <a:solidFill>
                  <a:srgbClr val="0070C0"/>
                </a:solidFill>
                <a:latin typeface="Times New Roman" pitchFamily="18" charset="0"/>
                <a:cs typeface="Times New Roman" pitchFamily="18" charset="0"/>
              </a:rPr>
              <a:t> </a:t>
            </a:r>
            <a:r>
              <a:rPr lang="en-US" sz="5867" b="1" dirty="0" err="1">
                <a:solidFill>
                  <a:srgbClr val="0070C0"/>
                </a:solidFill>
                <a:latin typeface="Times New Roman" pitchFamily="18" charset="0"/>
                <a:cs typeface="Times New Roman" pitchFamily="18" charset="0"/>
              </a:rPr>
              <a:t>ngồi</a:t>
            </a:r>
            <a:r>
              <a:rPr lang="en-US" sz="5867" b="1" dirty="0">
                <a:solidFill>
                  <a:srgbClr val="0070C0"/>
                </a:solidFill>
                <a:latin typeface="Times New Roman" pitchFamily="18" charset="0"/>
                <a:cs typeface="Times New Roman" pitchFamily="18" charset="0"/>
              </a:rPr>
              <a:t> </a:t>
            </a:r>
            <a:r>
              <a:rPr lang="en-US" sz="5867" b="1" dirty="0" err="1">
                <a:solidFill>
                  <a:srgbClr val="0070C0"/>
                </a:solidFill>
                <a:latin typeface="Times New Roman" pitchFamily="18" charset="0"/>
                <a:cs typeface="Times New Roman" pitchFamily="18" charset="0"/>
              </a:rPr>
              <a:t>để</a:t>
            </a:r>
            <a:r>
              <a:rPr lang="en-US" sz="5867" b="1" dirty="0">
                <a:solidFill>
                  <a:srgbClr val="0070C0"/>
                </a:solidFill>
                <a:latin typeface="Times New Roman" pitchFamily="18" charset="0"/>
                <a:cs typeface="Times New Roman" pitchFamily="18" charset="0"/>
              </a:rPr>
              <a:t> </a:t>
            </a:r>
            <a:r>
              <a:rPr lang="en-US" sz="5867" b="1" dirty="0" err="1">
                <a:solidFill>
                  <a:srgbClr val="0070C0"/>
                </a:solidFill>
                <a:latin typeface="Times New Roman" pitchFamily="18" charset="0"/>
                <a:cs typeface="Times New Roman" pitchFamily="18" charset="0"/>
              </a:rPr>
              <a:t>đọc</a:t>
            </a:r>
            <a:r>
              <a:rPr lang="en-US" sz="5867" b="1" dirty="0">
                <a:solidFill>
                  <a:srgbClr val="0070C0"/>
                </a:solidFill>
                <a:latin typeface="Times New Roman" pitchFamily="18" charset="0"/>
                <a:cs typeface="Times New Roman" pitchFamily="18" charset="0"/>
              </a:rPr>
              <a:t> </a:t>
            </a:r>
            <a:r>
              <a:rPr lang="en-US" sz="5867" b="1" dirty="0" err="1">
                <a:solidFill>
                  <a:srgbClr val="0070C0"/>
                </a:solidFill>
                <a:latin typeface="Times New Roman" pitchFamily="18" charset="0"/>
                <a:cs typeface="Times New Roman" pitchFamily="18" charset="0"/>
              </a:rPr>
              <a:t>sách</a:t>
            </a:r>
            <a:r>
              <a:rPr lang="en-US" sz="5867" b="1" dirty="0">
                <a:solidFill>
                  <a:srgbClr val="0070C0"/>
                </a:solidFill>
                <a:latin typeface="Times New Roman" pitchFamily="18" charset="0"/>
                <a:cs typeface="Times New Roman" pitchFamily="18" charset="0"/>
              </a:rPr>
              <a:t>, </a:t>
            </a:r>
            <a:r>
              <a:rPr lang="en-US" sz="5867" b="1" dirty="0" err="1">
                <a:solidFill>
                  <a:srgbClr val="0070C0"/>
                </a:solidFill>
                <a:latin typeface="Times New Roman" pitchFamily="18" charset="0"/>
                <a:cs typeface="Times New Roman" pitchFamily="18" charset="0"/>
              </a:rPr>
              <a:t>trông</a:t>
            </a:r>
            <a:r>
              <a:rPr lang="en-US" sz="5867" b="1" dirty="0">
                <a:solidFill>
                  <a:srgbClr val="0070C0"/>
                </a:solidFill>
                <a:latin typeface="Times New Roman" pitchFamily="18" charset="0"/>
                <a:cs typeface="Times New Roman" pitchFamily="18" charset="0"/>
              </a:rPr>
              <a:t> </a:t>
            </a:r>
            <a:r>
              <a:rPr lang="en-US" sz="5867" b="1" dirty="0" err="1">
                <a:solidFill>
                  <a:srgbClr val="0070C0"/>
                </a:solidFill>
                <a:latin typeface="Times New Roman" pitchFamily="18" charset="0"/>
                <a:cs typeface="Times New Roman" pitchFamily="18" charset="0"/>
              </a:rPr>
              <a:t>đến</a:t>
            </a:r>
            <a:r>
              <a:rPr lang="en-US" sz="5867" b="1" dirty="0">
                <a:solidFill>
                  <a:srgbClr val="0070C0"/>
                </a:solidFill>
                <a:latin typeface="Times New Roman" pitchFamily="18" charset="0"/>
                <a:cs typeface="Times New Roman" pitchFamily="18" charset="0"/>
              </a:rPr>
              <a:t> </a:t>
            </a:r>
            <a:r>
              <a:rPr lang="en-US" sz="5867" b="1" dirty="0" err="1">
                <a:solidFill>
                  <a:srgbClr val="0070C0"/>
                </a:solidFill>
                <a:latin typeface="Times New Roman" pitchFamily="18" charset="0"/>
                <a:cs typeface="Times New Roman" pitchFamily="18" charset="0"/>
              </a:rPr>
              <a:t>là</a:t>
            </a:r>
            <a:r>
              <a:rPr lang="en-US" sz="5867" b="1" dirty="0">
                <a:solidFill>
                  <a:srgbClr val="0070C0"/>
                </a:solidFill>
                <a:latin typeface="Times New Roman" pitchFamily="18" charset="0"/>
                <a:cs typeface="Times New Roman" pitchFamily="18" charset="0"/>
              </a:rPr>
              <a:t> </a:t>
            </a:r>
            <a:r>
              <a:rPr lang="en-US" sz="5867" b="1" dirty="0" err="1">
                <a:solidFill>
                  <a:srgbClr val="0070C0"/>
                </a:solidFill>
                <a:latin typeface="Times New Roman" pitchFamily="18" charset="0"/>
                <a:cs typeface="Times New Roman" pitchFamily="18" charset="0"/>
              </a:rPr>
              <a:t>ngộ</a:t>
            </a:r>
            <a:r>
              <a:rPr lang="en-US" sz="5867" b="1" dirty="0">
                <a:solidFill>
                  <a:srgbClr val="0070C0"/>
                </a:solidFill>
                <a:latin typeface="Times New Roman" pitchFamily="18" charset="0"/>
                <a:cs typeface="Times New Roman" pitchFamily="18" charset="0"/>
              </a:rPr>
              <a:t>.</a:t>
            </a:r>
          </a:p>
        </p:txBody>
      </p:sp>
      <p:sp>
        <p:nvSpPr>
          <p:cNvPr id="4" name="Rectangle: Rounded Corners 3">
            <a:extLst>
              <a:ext uri="{FF2B5EF4-FFF2-40B4-BE49-F238E27FC236}">
                <a16:creationId xmlns:a16="http://schemas.microsoft.com/office/drawing/2014/main" xmlns="" id="{A798E51E-FB31-4B41-9B20-9297B0905228}"/>
              </a:ext>
            </a:extLst>
          </p:cNvPr>
          <p:cNvSpPr/>
          <p:nvPr/>
        </p:nvSpPr>
        <p:spPr>
          <a:xfrm>
            <a:off x="104467" y="-9929"/>
            <a:ext cx="16014040" cy="2024829"/>
          </a:xfrm>
          <a:prstGeom prst="roundRect">
            <a:avLst/>
          </a:prstGeom>
          <a:solidFill>
            <a:srgbClr val="FFFF00">
              <a:alpha val="9411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eaLnBrk="1" fontAlgn="auto" hangingPunct="1">
              <a:spcBef>
                <a:spcPts val="0"/>
              </a:spcBef>
              <a:spcAft>
                <a:spcPts val="0"/>
              </a:spcAft>
            </a:pPr>
            <a:r>
              <a:rPr lang="en-US" sz="5867" b="1" dirty="0">
                <a:solidFill>
                  <a:prstClr val="black"/>
                </a:solidFill>
                <a:latin typeface="Times New Roman" panose="02020603050405020304" pitchFamily="18" charset="0"/>
                <a:cs typeface="Times New Roman" panose="02020603050405020304" pitchFamily="18" charset="0"/>
              </a:rPr>
              <a:t>3/. </a:t>
            </a:r>
            <a:r>
              <a:rPr lang="en-US" sz="5867" b="1" dirty="0" err="1">
                <a:solidFill>
                  <a:prstClr val="black"/>
                </a:solidFill>
                <a:latin typeface="Times New Roman" panose="02020603050405020304" pitchFamily="18" charset="0"/>
                <a:cs typeface="Times New Roman" panose="02020603050405020304" pitchFamily="18" charset="0"/>
              </a:rPr>
              <a:t>Vì</a:t>
            </a:r>
            <a:r>
              <a:rPr lang="en-US" sz="5867" b="1" dirty="0">
                <a:solidFill>
                  <a:prstClr val="black"/>
                </a:solidFill>
                <a:latin typeface="Times New Roman" panose="02020603050405020304" pitchFamily="18" charset="0"/>
                <a:cs typeface="Times New Roman" panose="02020603050405020304" pitchFamily="18" charset="0"/>
              </a:rPr>
              <a:t> </a:t>
            </a:r>
            <a:r>
              <a:rPr lang="en-US" sz="5867" b="1" dirty="0" err="1">
                <a:solidFill>
                  <a:prstClr val="black"/>
                </a:solidFill>
                <a:latin typeface="Times New Roman" panose="02020603050405020304" pitchFamily="18" charset="0"/>
                <a:cs typeface="Times New Roman" panose="02020603050405020304" pitchFamily="18" charset="0"/>
              </a:rPr>
              <a:t>sao</a:t>
            </a:r>
            <a:r>
              <a:rPr lang="en-US" sz="5867" b="1" dirty="0">
                <a:solidFill>
                  <a:prstClr val="black"/>
                </a:solidFill>
                <a:latin typeface="Times New Roman" panose="02020603050405020304" pitchFamily="18" charset="0"/>
                <a:cs typeface="Times New Roman" panose="02020603050405020304" pitchFamily="18" charset="0"/>
              </a:rPr>
              <a:t> </a:t>
            </a:r>
            <a:r>
              <a:rPr lang="en-US" sz="5867" b="1" dirty="0" err="1">
                <a:solidFill>
                  <a:prstClr val="black"/>
                </a:solidFill>
                <a:latin typeface="Times New Roman" panose="02020603050405020304" pitchFamily="18" charset="0"/>
                <a:cs typeface="Times New Roman" panose="02020603050405020304" pitchFamily="18" charset="0"/>
              </a:rPr>
              <a:t>bạn</a:t>
            </a:r>
            <a:r>
              <a:rPr lang="en-US" sz="5867" b="1" dirty="0">
                <a:solidFill>
                  <a:prstClr val="black"/>
                </a:solidFill>
                <a:latin typeface="Times New Roman" panose="02020603050405020304" pitchFamily="18" charset="0"/>
                <a:cs typeface="Times New Roman" panose="02020603050405020304" pitchFamily="18" charset="0"/>
              </a:rPr>
              <a:t> </a:t>
            </a:r>
            <a:r>
              <a:rPr lang="en-US" sz="5867" b="1" dirty="0" err="1">
                <a:solidFill>
                  <a:prstClr val="black"/>
                </a:solidFill>
                <a:latin typeface="Times New Roman" panose="02020603050405020304" pitchFamily="18" charset="0"/>
                <a:cs typeface="Times New Roman" panose="02020603050405020304" pitchFamily="18" charset="0"/>
              </a:rPr>
              <a:t>nhỏ</a:t>
            </a:r>
            <a:r>
              <a:rPr lang="en-US" sz="5867" b="1" dirty="0">
                <a:solidFill>
                  <a:prstClr val="black"/>
                </a:solidFill>
                <a:latin typeface="Times New Roman" panose="02020603050405020304" pitchFamily="18" charset="0"/>
                <a:cs typeface="Times New Roman" panose="02020603050405020304" pitchFamily="18" charset="0"/>
              </a:rPr>
              <a:t> </a:t>
            </a:r>
            <a:r>
              <a:rPr lang="en-US" sz="5867" b="1" dirty="0" err="1">
                <a:solidFill>
                  <a:prstClr val="black"/>
                </a:solidFill>
                <a:latin typeface="Times New Roman" panose="02020603050405020304" pitchFamily="18" charset="0"/>
                <a:cs typeface="Times New Roman" panose="02020603050405020304" pitchFamily="18" charset="0"/>
              </a:rPr>
              <a:t>thấy</a:t>
            </a:r>
            <a:r>
              <a:rPr lang="en-US" sz="5867" b="1" dirty="0">
                <a:solidFill>
                  <a:prstClr val="black"/>
                </a:solidFill>
                <a:latin typeface="Times New Roman" panose="02020603050405020304" pitchFamily="18" charset="0"/>
                <a:cs typeface="Times New Roman" panose="02020603050405020304" pitchFamily="18" charset="0"/>
              </a:rPr>
              <a:t> </a:t>
            </a:r>
            <a:r>
              <a:rPr lang="en-US" sz="5867" b="1" dirty="0" err="1">
                <a:solidFill>
                  <a:prstClr val="black"/>
                </a:solidFill>
                <a:latin typeface="Times New Roman" panose="02020603050405020304" pitchFamily="18" charset="0"/>
                <a:cs typeface="Times New Roman" panose="02020603050405020304" pitchFamily="18" charset="0"/>
              </a:rPr>
              <a:t>quang</a:t>
            </a:r>
            <a:r>
              <a:rPr lang="en-US" sz="5867" b="1" dirty="0">
                <a:solidFill>
                  <a:prstClr val="black"/>
                </a:solidFill>
                <a:latin typeface="Times New Roman" panose="02020603050405020304" pitchFamily="18" charset="0"/>
                <a:cs typeface="Times New Roman" panose="02020603050405020304" pitchFamily="18" charset="0"/>
              </a:rPr>
              <a:t> </a:t>
            </a:r>
            <a:r>
              <a:rPr lang="en-US" sz="5867" b="1" dirty="0" err="1">
                <a:solidFill>
                  <a:prstClr val="black"/>
                </a:solidFill>
                <a:latin typeface="Times New Roman" panose="02020603050405020304" pitchFamily="18" charset="0"/>
                <a:cs typeface="Times New Roman" panose="02020603050405020304" pitchFamily="18" charset="0"/>
              </a:rPr>
              <a:t>cảnh</a:t>
            </a:r>
            <a:r>
              <a:rPr lang="en-US" sz="5867" b="1" dirty="0">
                <a:solidFill>
                  <a:prstClr val="black"/>
                </a:solidFill>
                <a:latin typeface="Times New Roman" panose="02020603050405020304" pitchFamily="18" charset="0"/>
                <a:cs typeface="Times New Roman" panose="02020603050405020304" pitchFamily="18" charset="0"/>
              </a:rPr>
              <a:t> </a:t>
            </a:r>
            <a:r>
              <a:rPr lang="en-US" sz="5867" b="1" dirty="0" err="1">
                <a:solidFill>
                  <a:prstClr val="black"/>
                </a:solidFill>
                <a:latin typeface="Times New Roman" panose="02020603050405020304" pitchFamily="18" charset="0"/>
                <a:cs typeface="Times New Roman" panose="02020603050405020304" pitchFamily="18" charset="0"/>
              </a:rPr>
              <a:t>thư</a:t>
            </a:r>
            <a:r>
              <a:rPr lang="en-US" sz="5867" b="1" dirty="0">
                <a:solidFill>
                  <a:prstClr val="black"/>
                </a:solidFill>
                <a:latin typeface="Times New Roman" panose="02020603050405020304" pitchFamily="18" charset="0"/>
                <a:cs typeface="Times New Roman" panose="02020603050405020304" pitchFamily="18" charset="0"/>
              </a:rPr>
              <a:t> </a:t>
            </a:r>
            <a:r>
              <a:rPr lang="en-US" sz="5867" b="1" dirty="0" err="1">
                <a:solidFill>
                  <a:prstClr val="black"/>
                </a:solidFill>
                <a:latin typeface="Times New Roman" panose="02020603050405020304" pitchFamily="18" charset="0"/>
                <a:cs typeface="Times New Roman" panose="02020603050405020304" pitchFamily="18" charset="0"/>
              </a:rPr>
              <a:t>viện</a:t>
            </a:r>
            <a:r>
              <a:rPr lang="en-US" sz="5867" b="1" dirty="0">
                <a:solidFill>
                  <a:prstClr val="black"/>
                </a:solidFill>
                <a:latin typeface="Times New Roman" panose="02020603050405020304" pitchFamily="18" charset="0"/>
                <a:cs typeface="Times New Roman" panose="02020603050405020304" pitchFamily="18" charset="0"/>
              </a:rPr>
              <a:t> </a:t>
            </a:r>
            <a:r>
              <a:rPr lang="en-US" sz="5867" b="1" dirty="0" err="1">
                <a:solidFill>
                  <a:prstClr val="black"/>
                </a:solidFill>
                <a:latin typeface="Times New Roman" panose="02020603050405020304" pitchFamily="18" charset="0"/>
                <a:cs typeface="Times New Roman" panose="02020603050405020304" pitchFamily="18" charset="0"/>
              </a:rPr>
              <a:t>trông</a:t>
            </a:r>
            <a:r>
              <a:rPr lang="en-US" sz="5867" b="1" dirty="0">
                <a:solidFill>
                  <a:prstClr val="black"/>
                </a:solidFill>
                <a:latin typeface="Times New Roman" panose="02020603050405020304" pitchFamily="18" charset="0"/>
                <a:cs typeface="Times New Roman" panose="02020603050405020304" pitchFamily="18" charset="0"/>
              </a:rPr>
              <a:t> </a:t>
            </a:r>
            <a:r>
              <a:rPr lang="en-US" sz="5867" b="1" dirty="0" err="1">
                <a:solidFill>
                  <a:prstClr val="black"/>
                </a:solidFill>
                <a:latin typeface="Times New Roman" panose="02020603050405020304" pitchFamily="18" charset="0"/>
                <a:cs typeface="Times New Roman" panose="02020603050405020304" pitchFamily="18" charset="0"/>
              </a:rPr>
              <a:t>giống</a:t>
            </a:r>
            <a:r>
              <a:rPr lang="en-US" sz="5867" b="1" dirty="0">
                <a:solidFill>
                  <a:prstClr val="black"/>
                </a:solidFill>
                <a:latin typeface="Times New Roman" panose="02020603050405020304" pitchFamily="18" charset="0"/>
                <a:cs typeface="Times New Roman" panose="02020603050405020304" pitchFamily="18" charset="0"/>
              </a:rPr>
              <a:t> </a:t>
            </a:r>
            <a:r>
              <a:rPr lang="en-US" sz="5867" b="1" dirty="0" err="1">
                <a:solidFill>
                  <a:prstClr val="black"/>
                </a:solidFill>
                <a:latin typeface="Times New Roman" panose="02020603050405020304" pitchFamily="18" charset="0"/>
                <a:cs typeface="Times New Roman" panose="02020603050405020304" pitchFamily="18" charset="0"/>
              </a:rPr>
              <a:t>như</a:t>
            </a:r>
            <a:r>
              <a:rPr lang="en-US" sz="5867" b="1" dirty="0">
                <a:solidFill>
                  <a:prstClr val="black"/>
                </a:solidFill>
                <a:latin typeface="Times New Roman" panose="02020603050405020304" pitchFamily="18" charset="0"/>
                <a:cs typeface="Times New Roman" panose="02020603050405020304" pitchFamily="18" charset="0"/>
              </a:rPr>
              <a:t> </a:t>
            </a:r>
            <a:r>
              <a:rPr lang="en-US" sz="5867" b="1" dirty="0" err="1">
                <a:solidFill>
                  <a:prstClr val="black"/>
                </a:solidFill>
                <a:latin typeface="Times New Roman" panose="02020603050405020304" pitchFamily="18" charset="0"/>
                <a:cs typeface="Times New Roman" panose="02020603050405020304" pitchFamily="18" charset="0"/>
              </a:rPr>
              <a:t>một</a:t>
            </a:r>
            <a:r>
              <a:rPr lang="en-US" sz="5867" b="1" dirty="0">
                <a:solidFill>
                  <a:prstClr val="black"/>
                </a:solidFill>
                <a:latin typeface="Times New Roman" panose="02020603050405020304" pitchFamily="18" charset="0"/>
                <a:cs typeface="Times New Roman" panose="02020603050405020304" pitchFamily="18" charset="0"/>
              </a:rPr>
              <a:t> </a:t>
            </a:r>
            <a:r>
              <a:rPr lang="en-US" sz="5867" b="1" dirty="0" err="1">
                <a:solidFill>
                  <a:prstClr val="black"/>
                </a:solidFill>
                <a:latin typeface="Times New Roman" panose="02020603050405020304" pitchFamily="18" charset="0"/>
                <a:cs typeface="Times New Roman" panose="02020603050405020304" pitchFamily="18" charset="0"/>
              </a:rPr>
              <a:t>toa</a:t>
            </a:r>
            <a:r>
              <a:rPr lang="en-US" sz="5867" b="1" dirty="0">
                <a:solidFill>
                  <a:prstClr val="black"/>
                </a:solidFill>
                <a:latin typeface="Times New Roman" panose="02020603050405020304" pitchFamily="18" charset="0"/>
                <a:cs typeface="Times New Roman" panose="02020603050405020304" pitchFamily="18" charset="0"/>
              </a:rPr>
              <a:t> </a:t>
            </a:r>
            <a:r>
              <a:rPr lang="en-US" sz="5867" b="1" dirty="0" err="1">
                <a:solidFill>
                  <a:prstClr val="black"/>
                </a:solidFill>
                <a:latin typeface="Times New Roman" panose="02020603050405020304" pitchFamily="18" charset="0"/>
                <a:cs typeface="Times New Roman" panose="02020603050405020304" pitchFamily="18" charset="0"/>
              </a:rPr>
              <a:t>tàu</a:t>
            </a:r>
            <a:r>
              <a:rPr lang="en-US" sz="5867" b="1" dirty="0">
                <a:solidFill>
                  <a:prstClr val="black"/>
                </a:solidFill>
                <a:latin typeface="Times New Roman" panose="02020603050405020304" pitchFamily="18" charset="0"/>
                <a:cs typeface="Times New Roman" panose="02020603050405020304" pitchFamily="18" charset="0"/>
              </a:rPr>
              <a:t> </a:t>
            </a:r>
            <a:r>
              <a:rPr lang="en-US" sz="5867" b="1" dirty="0" err="1">
                <a:solidFill>
                  <a:prstClr val="black"/>
                </a:solidFill>
                <a:latin typeface="Times New Roman" panose="02020603050405020304" pitchFamily="18" charset="0"/>
                <a:cs typeface="Times New Roman" panose="02020603050405020304" pitchFamily="18" charset="0"/>
              </a:rPr>
              <a:t>điện</a:t>
            </a:r>
            <a:r>
              <a:rPr lang="en-US" sz="5867" b="1" dirty="0">
                <a:solidFill>
                  <a:prstClr val="black"/>
                </a:solidFill>
                <a:latin typeface="Times New Roman" panose="02020603050405020304" pitchFamily="18" charset="0"/>
                <a:cs typeface="Times New Roman" panose="02020603050405020304" pitchFamily="18" charset="0"/>
              </a:rPr>
              <a:t> </a:t>
            </a:r>
            <a:r>
              <a:rPr lang="en-US" sz="5867" b="1" dirty="0" err="1">
                <a:solidFill>
                  <a:prstClr val="black"/>
                </a:solidFill>
                <a:latin typeface="Times New Roman" panose="02020603050405020304" pitchFamily="18" charset="0"/>
                <a:cs typeface="Times New Roman" panose="02020603050405020304" pitchFamily="18" charset="0"/>
              </a:rPr>
              <a:t>đông</a:t>
            </a:r>
            <a:r>
              <a:rPr lang="en-US" sz="5867" b="1" dirty="0">
                <a:solidFill>
                  <a:prstClr val="black"/>
                </a:solidFill>
                <a:latin typeface="Times New Roman" panose="02020603050405020304" pitchFamily="18" charset="0"/>
                <a:cs typeface="Times New Roman" panose="02020603050405020304" pitchFamily="18" charset="0"/>
              </a:rPr>
              <a:t> </a:t>
            </a:r>
            <a:r>
              <a:rPr lang="en-US" sz="5867" b="1" dirty="0" err="1">
                <a:solidFill>
                  <a:prstClr val="black"/>
                </a:solidFill>
                <a:latin typeface="Times New Roman" panose="02020603050405020304" pitchFamily="18" charset="0"/>
                <a:cs typeface="Times New Roman" panose="02020603050405020304" pitchFamily="18" charset="0"/>
              </a:rPr>
              <a:t>đúc</a:t>
            </a:r>
            <a:r>
              <a:rPr lang="en-US" sz="5867" b="1" dirty="0">
                <a:solidFill>
                  <a:prstClr val="black"/>
                </a:solidFill>
                <a:latin typeface="Times New Roman" panose="02020603050405020304" pitchFamily="18" charset="0"/>
                <a:cs typeface="Times New Roman" panose="02020603050405020304" pitchFamily="18" charset="0"/>
              </a:rPr>
              <a:t>?</a:t>
            </a:r>
          </a:p>
        </p:txBody>
      </p:sp>
      <p:pic>
        <p:nvPicPr>
          <p:cNvPr id="2050" name="Picture 2" descr="Trên tay' tàu Cát Linh - Hà Đông trong ngày đầu vận hành ...">
            <a:extLst>
              <a:ext uri="{FF2B5EF4-FFF2-40B4-BE49-F238E27FC236}">
                <a16:creationId xmlns:a16="http://schemas.microsoft.com/office/drawing/2014/main" xmlns="" id="{584EB429-02EE-7750-1152-C6F166A246B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2213" y="5006802"/>
            <a:ext cx="4620313" cy="399974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ạn muốn đi xe bus ở Việt Nam hay đi tàu điện ngầm ở Nhật">
            <a:extLst>
              <a:ext uri="{FF2B5EF4-FFF2-40B4-BE49-F238E27FC236}">
                <a16:creationId xmlns:a16="http://schemas.microsoft.com/office/drawing/2014/main" xmlns="" id="{4DA61597-94A3-BE1F-943A-66A63FBB44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8759" y="4984103"/>
            <a:ext cx="5265531" cy="402244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Trải nghiệm thú vị khi đi tàu điện ngầm ở Đài Bắc | Du lịch | Vietnam+  (VietnamPlus)">
            <a:extLst>
              <a:ext uri="{FF2B5EF4-FFF2-40B4-BE49-F238E27FC236}">
                <a16:creationId xmlns:a16="http://schemas.microsoft.com/office/drawing/2014/main" xmlns="" id="{FE449965-7480-154F-CD03-21D6FE34CD0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00523" y="4975368"/>
            <a:ext cx="5517984" cy="4031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61706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circle(in)">
                                      <p:cBhvr>
                                        <p:cTn id="19" dur="2000"/>
                                        <p:tgtEl>
                                          <p:spTgt spid="2050"/>
                                        </p:tgtEl>
                                      </p:cBhvr>
                                    </p:animEffect>
                                  </p:childTnLst>
                                </p:cTn>
                              </p:par>
                              <p:par>
                                <p:cTn id="20" presetID="6" presetClass="entr" presetSubtype="16" fill="hold" nodeType="withEffect">
                                  <p:stCondLst>
                                    <p:cond delay="0"/>
                                  </p:stCondLst>
                                  <p:childTnLst>
                                    <p:set>
                                      <p:cBhvr>
                                        <p:cTn id="21" dur="1" fill="hold">
                                          <p:stCondLst>
                                            <p:cond delay="0"/>
                                          </p:stCondLst>
                                        </p:cTn>
                                        <p:tgtEl>
                                          <p:spTgt spid="2054"/>
                                        </p:tgtEl>
                                        <p:attrNameLst>
                                          <p:attrName>style.visibility</p:attrName>
                                        </p:attrNameLst>
                                      </p:cBhvr>
                                      <p:to>
                                        <p:strVal val="visible"/>
                                      </p:to>
                                    </p:set>
                                    <p:animEffect transition="in" filter="circle(in)">
                                      <p:cBhvr>
                                        <p:cTn id="22" dur="2000"/>
                                        <p:tgtEl>
                                          <p:spTgt spid="2054"/>
                                        </p:tgtEl>
                                      </p:cBhvr>
                                    </p:animEffect>
                                  </p:childTnLst>
                                </p:cTn>
                              </p:par>
                              <p:par>
                                <p:cTn id="23" presetID="6" presetClass="entr" presetSubtype="16" fill="hold" nodeType="withEffect">
                                  <p:stCondLst>
                                    <p:cond delay="0"/>
                                  </p:stCondLst>
                                  <p:childTnLst>
                                    <p:set>
                                      <p:cBhvr>
                                        <p:cTn id="24" dur="1" fill="hold">
                                          <p:stCondLst>
                                            <p:cond delay="0"/>
                                          </p:stCondLst>
                                        </p:cTn>
                                        <p:tgtEl>
                                          <p:spTgt spid="2058"/>
                                        </p:tgtEl>
                                        <p:attrNameLst>
                                          <p:attrName>style.visibility</p:attrName>
                                        </p:attrNameLst>
                                      </p:cBhvr>
                                      <p:to>
                                        <p:strVal val="visible"/>
                                      </p:to>
                                    </p:set>
                                    <p:animEffect transition="in" filter="circle(in)">
                                      <p:cBhvr>
                                        <p:cTn id="25" dur="2000"/>
                                        <p:tgtEl>
                                          <p:spTgt spid="2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00DC2116-5269-48E9-9C27-B0A9724BA8C8}"/>
              </a:ext>
            </a:extLst>
          </p:cNvPr>
          <p:cNvSpPr txBox="1"/>
          <p:nvPr/>
        </p:nvSpPr>
        <p:spPr>
          <a:xfrm>
            <a:off x="140337" y="2103248"/>
            <a:ext cx="15236180" cy="1898084"/>
          </a:xfrm>
          <a:prstGeom prst="rect">
            <a:avLst/>
          </a:prstGeom>
          <a:noFill/>
        </p:spPr>
        <p:txBody>
          <a:bodyPr wrap="square">
            <a:spAutoFit/>
          </a:bodyPr>
          <a:lstStyle/>
          <a:p>
            <a:pPr algn="just" defTabSz="1219170" eaLnBrk="1" fontAlgn="auto" hangingPunct="1">
              <a:spcBef>
                <a:spcPts val="0"/>
              </a:spcBef>
              <a:spcAft>
                <a:spcPts val="0"/>
              </a:spcAft>
            </a:pPr>
            <a:r>
              <a:rPr lang="en-US" sz="5867" b="1" dirty="0">
                <a:solidFill>
                  <a:srgbClr val="0000FF"/>
                </a:solidFill>
                <a:latin typeface="Times New Roman" pitchFamily="18" charset="0"/>
                <a:cs typeface="Times New Roman" pitchFamily="18" charset="0"/>
              </a:rPr>
              <a:t>- </a:t>
            </a:r>
            <a:r>
              <a:rPr lang="en-US" sz="5867" b="1" dirty="0" err="1">
                <a:solidFill>
                  <a:srgbClr val="0000FF"/>
                </a:solidFill>
                <a:latin typeface="Times New Roman" pitchFamily="18" charset="0"/>
                <a:cs typeface="Times New Roman" pitchFamily="18" charset="0"/>
              </a:rPr>
              <a:t>Các</a:t>
            </a:r>
            <a:r>
              <a:rPr lang="en-US" sz="5867" b="1" dirty="0">
                <a:solidFill>
                  <a:srgbClr val="0000FF"/>
                </a:solidFill>
                <a:latin typeface="Times New Roman" pitchFamily="18" charset="0"/>
                <a:cs typeface="Times New Roman" pitchFamily="18" charset="0"/>
              </a:rPr>
              <a:t> </a:t>
            </a:r>
            <a:r>
              <a:rPr lang="en-US" sz="5867" b="1" dirty="0" err="1">
                <a:solidFill>
                  <a:srgbClr val="0000FF"/>
                </a:solidFill>
                <a:latin typeface="Times New Roman" pitchFamily="18" charset="0"/>
                <a:cs typeface="Times New Roman" pitchFamily="18" charset="0"/>
              </a:rPr>
              <a:t>bạn</a:t>
            </a:r>
            <a:r>
              <a:rPr lang="en-US" sz="5867" b="1" dirty="0">
                <a:solidFill>
                  <a:srgbClr val="0000FF"/>
                </a:solidFill>
                <a:latin typeface="Times New Roman" pitchFamily="18" charset="0"/>
                <a:cs typeface="Times New Roman" pitchFamily="18" charset="0"/>
              </a:rPr>
              <a:t> reo </a:t>
            </a:r>
            <a:r>
              <a:rPr lang="en-US" sz="5867" b="1" dirty="0" err="1">
                <a:solidFill>
                  <a:srgbClr val="0000FF"/>
                </a:solidFill>
                <a:latin typeface="Times New Roman" pitchFamily="18" charset="0"/>
                <a:cs typeface="Times New Roman" pitchFamily="18" charset="0"/>
              </a:rPr>
              <a:t>hò</a:t>
            </a:r>
            <a:r>
              <a:rPr lang="en-US" sz="5867" b="1" dirty="0">
                <a:solidFill>
                  <a:srgbClr val="0000FF"/>
                </a:solidFill>
                <a:latin typeface="Times New Roman" pitchFamily="18" charset="0"/>
                <a:cs typeface="Times New Roman" pitchFamily="18" charset="0"/>
              </a:rPr>
              <a:t> </a:t>
            </a:r>
            <a:r>
              <a:rPr lang="en-US" sz="5867" b="1" dirty="0" err="1">
                <a:solidFill>
                  <a:srgbClr val="0000FF"/>
                </a:solidFill>
                <a:latin typeface="Times New Roman" pitchFamily="18" charset="0"/>
                <a:cs typeface="Times New Roman" pitchFamily="18" charset="0"/>
              </a:rPr>
              <a:t>vui</a:t>
            </a:r>
            <a:r>
              <a:rPr lang="en-US" sz="5867" b="1" dirty="0">
                <a:solidFill>
                  <a:srgbClr val="0000FF"/>
                </a:solidFill>
                <a:latin typeface="Times New Roman" pitchFamily="18" charset="0"/>
                <a:cs typeface="Times New Roman" pitchFamily="18" charset="0"/>
              </a:rPr>
              <a:t> </a:t>
            </a:r>
            <a:r>
              <a:rPr lang="en-US" sz="5867" b="1" dirty="0" err="1">
                <a:solidFill>
                  <a:srgbClr val="0000FF"/>
                </a:solidFill>
                <a:latin typeface="Times New Roman" pitchFamily="18" charset="0"/>
                <a:cs typeface="Times New Roman" pitchFamily="18" charset="0"/>
              </a:rPr>
              <a:t>sướng</a:t>
            </a:r>
            <a:r>
              <a:rPr lang="en-US" sz="5867" b="1" dirty="0">
                <a:solidFill>
                  <a:srgbClr val="0000FF"/>
                </a:solidFill>
                <a:latin typeface="Times New Roman" pitchFamily="18" charset="0"/>
                <a:cs typeface="Times New Roman" pitchFamily="18" charset="0"/>
              </a:rPr>
              <a:t> </a:t>
            </a:r>
            <a:r>
              <a:rPr lang="en-US" sz="5867" b="1" dirty="0" err="1">
                <a:solidFill>
                  <a:srgbClr val="0000FF"/>
                </a:solidFill>
                <a:latin typeface="Times New Roman" pitchFamily="18" charset="0"/>
                <a:cs typeface="Times New Roman" pitchFamily="18" charset="0"/>
              </a:rPr>
              <a:t>vì</a:t>
            </a:r>
            <a:r>
              <a:rPr lang="en-US" sz="5867" b="1" dirty="0">
                <a:solidFill>
                  <a:srgbClr val="0000FF"/>
                </a:solidFill>
                <a:latin typeface="Times New Roman" pitchFamily="18" charset="0"/>
                <a:cs typeface="Times New Roman" pitchFamily="18" charset="0"/>
              </a:rPr>
              <a:t> </a:t>
            </a:r>
            <a:r>
              <a:rPr lang="en-US" sz="5867" b="1" dirty="0" err="1">
                <a:solidFill>
                  <a:srgbClr val="0000FF"/>
                </a:solidFill>
                <a:latin typeface="Times New Roman" pitchFamily="18" charset="0"/>
                <a:cs typeface="Times New Roman" pitchFamily="18" charset="0"/>
              </a:rPr>
              <a:t>phát</a:t>
            </a:r>
            <a:r>
              <a:rPr lang="en-US" sz="5867" b="1" dirty="0">
                <a:solidFill>
                  <a:srgbClr val="0000FF"/>
                </a:solidFill>
                <a:latin typeface="Times New Roman" pitchFamily="18" charset="0"/>
                <a:cs typeface="Times New Roman" pitchFamily="18" charset="0"/>
              </a:rPr>
              <a:t> </a:t>
            </a:r>
            <a:r>
              <a:rPr lang="en-US" sz="5867" b="1" dirty="0" err="1">
                <a:solidFill>
                  <a:srgbClr val="0000FF"/>
                </a:solidFill>
                <a:latin typeface="Times New Roman" pitchFamily="18" charset="0"/>
                <a:cs typeface="Times New Roman" pitchFamily="18" charset="0"/>
              </a:rPr>
              <a:t>hiện</a:t>
            </a:r>
            <a:r>
              <a:rPr lang="en-US" sz="5867" b="1" dirty="0">
                <a:solidFill>
                  <a:srgbClr val="0000FF"/>
                </a:solidFill>
                <a:latin typeface="Times New Roman" pitchFamily="18" charset="0"/>
                <a:cs typeface="Times New Roman" pitchFamily="18" charset="0"/>
              </a:rPr>
              <a:t> </a:t>
            </a:r>
            <a:r>
              <a:rPr lang="en-US" sz="5867" b="1" dirty="0" err="1">
                <a:solidFill>
                  <a:srgbClr val="0000FF"/>
                </a:solidFill>
                <a:latin typeface="Times New Roman" pitchFamily="18" charset="0"/>
                <a:cs typeface="Times New Roman" pitchFamily="18" charset="0"/>
              </a:rPr>
              <a:t>ra</a:t>
            </a:r>
            <a:r>
              <a:rPr lang="en-US" sz="5867" b="1" dirty="0">
                <a:solidFill>
                  <a:srgbClr val="0000FF"/>
                </a:solidFill>
                <a:latin typeface="Times New Roman" pitchFamily="18" charset="0"/>
                <a:cs typeface="Times New Roman" pitchFamily="18" charset="0"/>
              </a:rPr>
              <a:t> </a:t>
            </a:r>
            <a:r>
              <a:rPr lang="en-US" sz="5867" b="1" dirty="0" err="1">
                <a:solidFill>
                  <a:srgbClr val="0000FF"/>
                </a:solidFill>
                <a:latin typeface="Times New Roman" pitchFamily="18" charset="0"/>
                <a:cs typeface="Times New Roman" pitchFamily="18" charset="0"/>
              </a:rPr>
              <a:t>một</a:t>
            </a:r>
            <a:r>
              <a:rPr lang="en-US" sz="5867" b="1" dirty="0">
                <a:solidFill>
                  <a:srgbClr val="0000FF"/>
                </a:solidFill>
                <a:latin typeface="Times New Roman" pitchFamily="18" charset="0"/>
                <a:cs typeface="Times New Roman" pitchFamily="18" charset="0"/>
              </a:rPr>
              <a:t> </a:t>
            </a:r>
            <a:r>
              <a:rPr lang="en-US" sz="5867" b="1" dirty="0" err="1">
                <a:solidFill>
                  <a:srgbClr val="0000FF"/>
                </a:solidFill>
                <a:latin typeface="Times New Roman" pitchFamily="18" charset="0"/>
                <a:cs typeface="Times New Roman" pitchFamily="18" charset="0"/>
              </a:rPr>
              <a:t>điều</a:t>
            </a:r>
            <a:r>
              <a:rPr lang="en-US" sz="5867" b="1" dirty="0">
                <a:solidFill>
                  <a:srgbClr val="0000FF"/>
                </a:solidFill>
                <a:latin typeface="Times New Roman" pitchFamily="18" charset="0"/>
                <a:cs typeface="Times New Roman" pitchFamily="18" charset="0"/>
              </a:rPr>
              <a:t> </a:t>
            </a:r>
            <a:r>
              <a:rPr lang="en-US" sz="5867" b="1" dirty="0" err="1">
                <a:solidFill>
                  <a:srgbClr val="0000FF"/>
                </a:solidFill>
                <a:latin typeface="Times New Roman" pitchFamily="18" charset="0"/>
                <a:cs typeface="Times New Roman" pitchFamily="18" charset="0"/>
              </a:rPr>
              <a:t>tuyệt</a:t>
            </a:r>
            <a:r>
              <a:rPr lang="en-US" sz="5867" b="1" dirty="0">
                <a:solidFill>
                  <a:srgbClr val="0000FF"/>
                </a:solidFill>
                <a:latin typeface="Times New Roman" pitchFamily="18" charset="0"/>
                <a:cs typeface="Times New Roman" pitchFamily="18" charset="0"/>
              </a:rPr>
              <a:t> </a:t>
            </a:r>
            <a:r>
              <a:rPr lang="en-US" sz="5867" b="1" dirty="0" err="1">
                <a:solidFill>
                  <a:srgbClr val="0000FF"/>
                </a:solidFill>
                <a:latin typeface="Times New Roman" pitchFamily="18" charset="0"/>
                <a:cs typeface="Times New Roman" pitchFamily="18" charset="0"/>
              </a:rPr>
              <a:t>vời</a:t>
            </a:r>
            <a:r>
              <a:rPr lang="en-US" sz="5867" b="1" dirty="0">
                <a:solidFill>
                  <a:srgbClr val="0000FF"/>
                </a:solidFill>
                <a:latin typeface="Times New Roman" pitchFamily="18" charset="0"/>
                <a:cs typeface="Times New Roman" pitchFamily="18" charset="0"/>
              </a:rPr>
              <a:t>.</a:t>
            </a:r>
          </a:p>
        </p:txBody>
      </p:sp>
      <p:sp>
        <p:nvSpPr>
          <p:cNvPr id="4" name="Rectangle: Rounded Corners 3">
            <a:extLst>
              <a:ext uri="{FF2B5EF4-FFF2-40B4-BE49-F238E27FC236}">
                <a16:creationId xmlns:a16="http://schemas.microsoft.com/office/drawing/2014/main" xmlns="" id="{A798E51E-FB31-4B41-9B20-9297B0905228}"/>
              </a:ext>
            </a:extLst>
          </p:cNvPr>
          <p:cNvSpPr/>
          <p:nvPr/>
        </p:nvSpPr>
        <p:spPr>
          <a:xfrm>
            <a:off x="104994" y="7740"/>
            <a:ext cx="16055308" cy="2024829"/>
          </a:xfrm>
          <a:prstGeom prst="roundRect">
            <a:avLst/>
          </a:prstGeom>
          <a:solidFill>
            <a:srgbClr val="FFFF00">
              <a:alpha val="9411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eaLnBrk="1" fontAlgn="auto" hangingPunct="1">
              <a:spcBef>
                <a:spcPts val="0"/>
              </a:spcBef>
              <a:spcAft>
                <a:spcPts val="0"/>
              </a:spcAft>
            </a:pPr>
            <a:r>
              <a:rPr lang="en-US" sz="5867" b="1" dirty="0">
                <a:solidFill>
                  <a:prstClr val="black"/>
                </a:solidFill>
                <a:latin typeface="Times New Roman" panose="02020603050405020304" pitchFamily="18" charset="0"/>
                <a:cs typeface="Times New Roman" panose="02020603050405020304" pitchFamily="18" charset="0"/>
              </a:rPr>
              <a:t>4/. </a:t>
            </a:r>
            <a:r>
              <a:rPr lang="en-US" sz="5867" b="1" dirty="0" err="1">
                <a:solidFill>
                  <a:prstClr val="black"/>
                </a:solidFill>
                <a:latin typeface="Times New Roman" panose="02020603050405020304" pitchFamily="18" charset="0"/>
                <a:cs typeface="Times New Roman" panose="02020603050405020304" pitchFamily="18" charset="0"/>
              </a:rPr>
              <a:t>Các</a:t>
            </a:r>
            <a:r>
              <a:rPr lang="en-US" sz="5867" b="1" dirty="0">
                <a:solidFill>
                  <a:prstClr val="black"/>
                </a:solidFill>
                <a:latin typeface="Times New Roman" panose="02020603050405020304" pitchFamily="18" charset="0"/>
                <a:cs typeface="Times New Roman" panose="02020603050405020304" pitchFamily="18" charset="0"/>
              </a:rPr>
              <a:t> </a:t>
            </a:r>
            <a:r>
              <a:rPr lang="en-US" sz="5867" b="1" dirty="0" err="1">
                <a:solidFill>
                  <a:prstClr val="black"/>
                </a:solidFill>
                <a:latin typeface="Times New Roman" panose="02020603050405020304" pitchFamily="18" charset="0"/>
                <a:cs typeface="Times New Roman" panose="02020603050405020304" pitchFamily="18" charset="0"/>
              </a:rPr>
              <a:t>bạn</a:t>
            </a:r>
            <a:r>
              <a:rPr lang="en-US" sz="5867" b="1" dirty="0">
                <a:solidFill>
                  <a:prstClr val="black"/>
                </a:solidFill>
                <a:latin typeface="Times New Roman" panose="02020603050405020304" pitchFamily="18" charset="0"/>
                <a:cs typeface="Times New Roman" panose="02020603050405020304" pitchFamily="18" charset="0"/>
              </a:rPr>
              <a:t> </a:t>
            </a:r>
            <a:r>
              <a:rPr lang="en-US" sz="5867" b="1" dirty="0" err="1">
                <a:solidFill>
                  <a:prstClr val="black"/>
                </a:solidFill>
                <a:latin typeface="Times New Roman" panose="02020603050405020304" pitchFamily="18" charset="0"/>
                <a:cs typeface="Times New Roman" panose="02020603050405020304" pitchFamily="18" charset="0"/>
              </a:rPr>
              <a:t>học</a:t>
            </a:r>
            <a:r>
              <a:rPr lang="en-US" sz="5867" b="1" dirty="0">
                <a:solidFill>
                  <a:prstClr val="black"/>
                </a:solidFill>
                <a:latin typeface="Times New Roman" panose="02020603050405020304" pitchFamily="18" charset="0"/>
                <a:cs typeface="Times New Roman" panose="02020603050405020304" pitchFamily="18" charset="0"/>
              </a:rPr>
              <a:t> </a:t>
            </a:r>
            <a:r>
              <a:rPr lang="en-US" sz="5867" b="1" dirty="0" err="1">
                <a:solidFill>
                  <a:prstClr val="black"/>
                </a:solidFill>
                <a:latin typeface="Times New Roman" panose="02020603050405020304" pitchFamily="18" charset="0"/>
                <a:cs typeface="Times New Roman" panose="02020603050405020304" pitchFamily="18" charset="0"/>
              </a:rPr>
              <a:t>sinh</a:t>
            </a:r>
            <a:r>
              <a:rPr lang="en-US" sz="5867" b="1" dirty="0">
                <a:solidFill>
                  <a:prstClr val="black"/>
                </a:solidFill>
                <a:latin typeface="Times New Roman" panose="02020603050405020304" pitchFamily="18" charset="0"/>
                <a:cs typeface="Times New Roman" panose="02020603050405020304" pitchFamily="18" charset="0"/>
              </a:rPr>
              <a:t> </a:t>
            </a:r>
            <a:r>
              <a:rPr lang="en-US" sz="5867" b="1" dirty="0" err="1">
                <a:solidFill>
                  <a:prstClr val="black"/>
                </a:solidFill>
                <a:latin typeface="Times New Roman" panose="02020603050405020304" pitchFamily="18" charset="0"/>
                <a:cs typeface="Times New Roman" panose="02020603050405020304" pitchFamily="18" charset="0"/>
              </a:rPr>
              <a:t>cảm</a:t>
            </a:r>
            <a:r>
              <a:rPr lang="en-US" sz="5867" b="1" dirty="0">
                <a:solidFill>
                  <a:prstClr val="black"/>
                </a:solidFill>
                <a:latin typeface="Times New Roman" panose="02020603050405020304" pitchFamily="18" charset="0"/>
                <a:cs typeface="Times New Roman" panose="02020603050405020304" pitchFamily="18" charset="0"/>
              </a:rPr>
              <a:t> </a:t>
            </a:r>
            <a:r>
              <a:rPr lang="en-US" sz="5867" b="1" dirty="0" err="1">
                <a:solidFill>
                  <a:prstClr val="black"/>
                </a:solidFill>
                <a:latin typeface="Times New Roman" panose="02020603050405020304" pitchFamily="18" charset="0"/>
                <a:cs typeface="Times New Roman" panose="02020603050405020304" pitchFamily="18" charset="0"/>
              </a:rPr>
              <a:t>thấy</a:t>
            </a:r>
            <a:r>
              <a:rPr lang="en-US" sz="5867" b="1" dirty="0">
                <a:solidFill>
                  <a:prstClr val="black"/>
                </a:solidFill>
                <a:latin typeface="Times New Roman" panose="02020603050405020304" pitchFamily="18" charset="0"/>
                <a:cs typeface="Times New Roman" panose="02020603050405020304" pitchFamily="18" charset="0"/>
              </a:rPr>
              <a:t> </a:t>
            </a:r>
            <a:r>
              <a:rPr lang="en-US" sz="5867" b="1" dirty="0" err="1">
                <a:solidFill>
                  <a:prstClr val="black"/>
                </a:solidFill>
                <a:latin typeface="Times New Roman" panose="02020603050405020304" pitchFamily="18" charset="0"/>
                <a:cs typeface="Times New Roman" panose="02020603050405020304" pitchFamily="18" charset="0"/>
              </a:rPr>
              <a:t>thế</a:t>
            </a:r>
            <a:r>
              <a:rPr lang="en-US" sz="5867" b="1" dirty="0">
                <a:solidFill>
                  <a:prstClr val="black"/>
                </a:solidFill>
                <a:latin typeface="Times New Roman" panose="02020603050405020304" pitchFamily="18" charset="0"/>
                <a:cs typeface="Times New Roman" panose="02020603050405020304" pitchFamily="18" charset="0"/>
              </a:rPr>
              <a:t> </a:t>
            </a:r>
            <a:r>
              <a:rPr lang="en-US" sz="5867" b="1" dirty="0" err="1">
                <a:solidFill>
                  <a:prstClr val="black"/>
                </a:solidFill>
                <a:latin typeface="Times New Roman" panose="02020603050405020304" pitchFamily="18" charset="0"/>
                <a:cs typeface="Times New Roman" panose="02020603050405020304" pitchFamily="18" charset="0"/>
              </a:rPr>
              <a:t>nào</a:t>
            </a:r>
            <a:r>
              <a:rPr lang="en-US" sz="5867" b="1" dirty="0">
                <a:solidFill>
                  <a:prstClr val="black"/>
                </a:solidFill>
                <a:latin typeface="Times New Roman" panose="02020603050405020304" pitchFamily="18" charset="0"/>
                <a:cs typeface="Times New Roman" panose="02020603050405020304" pitchFamily="18" charset="0"/>
              </a:rPr>
              <a:t> </a:t>
            </a:r>
            <a:r>
              <a:rPr lang="en-US" sz="5867" b="1" dirty="0" err="1">
                <a:solidFill>
                  <a:prstClr val="black"/>
                </a:solidFill>
                <a:latin typeface="Times New Roman" panose="02020603050405020304" pitchFamily="18" charset="0"/>
                <a:cs typeface="Times New Roman" panose="02020603050405020304" pitchFamily="18" charset="0"/>
              </a:rPr>
              <a:t>khi</a:t>
            </a:r>
            <a:r>
              <a:rPr lang="en-US" sz="5867" b="1" dirty="0">
                <a:solidFill>
                  <a:prstClr val="black"/>
                </a:solidFill>
                <a:latin typeface="Times New Roman" panose="02020603050405020304" pitchFamily="18" charset="0"/>
                <a:cs typeface="Times New Roman" panose="02020603050405020304" pitchFamily="18" charset="0"/>
              </a:rPr>
              <a:t> </a:t>
            </a:r>
            <a:r>
              <a:rPr lang="en-US" sz="5867" b="1" dirty="0" err="1">
                <a:solidFill>
                  <a:prstClr val="black"/>
                </a:solidFill>
                <a:latin typeface="Times New Roman" panose="02020603050405020304" pitchFamily="18" charset="0"/>
                <a:cs typeface="Times New Roman" panose="02020603050405020304" pitchFamily="18" charset="0"/>
              </a:rPr>
              <a:t>có</a:t>
            </a:r>
            <a:r>
              <a:rPr lang="en-US" sz="5867" b="1" dirty="0">
                <a:solidFill>
                  <a:prstClr val="black"/>
                </a:solidFill>
                <a:latin typeface="Times New Roman" panose="02020603050405020304" pitchFamily="18" charset="0"/>
                <a:cs typeface="Times New Roman" panose="02020603050405020304" pitchFamily="18" charset="0"/>
              </a:rPr>
              <a:t> </a:t>
            </a:r>
            <a:r>
              <a:rPr lang="en-US" sz="5867" b="1" dirty="0" err="1">
                <a:solidFill>
                  <a:prstClr val="black"/>
                </a:solidFill>
                <a:latin typeface="Times New Roman" panose="02020603050405020304" pitchFamily="18" charset="0"/>
                <a:cs typeface="Times New Roman" panose="02020603050405020304" pitchFamily="18" charset="0"/>
              </a:rPr>
              <a:t>thư</a:t>
            </a:r>
            <a:r>
              <a:rPr lang="en-US" sz="5867" b="1" dirty="0">
                <a:solidFill>
                  <a:prstClr val="black"/>
                </a:solidFill>
                <a:latin typeface="Times New Roman" panose="02020603050405020304" pitchFamily="18" charset="0"/>
                <a:cs typeface="Times New Roman" panose="02020603050405020304" pitchFamily="18" charset="0"/>
              </a:rPr>
              <a:t> </a:t>
            </a:r>
            <a:r>
              <a:rPr lang="en-US" sz="5867" b="1" dirty="0" err="1">
                <a:solidFill>
                  <a:prstClr val="black"/>
                </a:solidFill>
                <a:latin typeface="Times New Roman" panose="02020603050405020304" pitchFamily="18" charset="0"/>
                <a:cs typeface="Times New Roman" panose="02020603050405020304" pitchFamily="18" charset="0"/>
              </a:rPr>
              <a:t>viện</a:t>
            </a:r>
            <a:r>
              <a:rPr lang="en-US" sz="5867" b="1" dirty="0">
                <a:solidFill>
                  <a:prstClr val="black"/>
                </a:solidFill>
                <a:latin typeface="Times New Roman" panose="02020603050405020304" pitchFamily="18" charset="0"/>
                <a:cs typeface="Times New Roman" panose="02020603050405020304" pitchFamily="18" charset="0"/>
              </a:rPr>
              <a:t> </a:t>
            </a:r>
            <a:r>
              <a:rPr lang="en-US" sz="5867" b="1" dirty="0" err="1">
                <a:solidFill>
                  <a:prstClr val="black"/>
                </a:solidFill>
                <a:latin typeface="Times New Roman" panose="02020603050405020304" pitchFamily="18" charset="0"/>
                <a:cs typeface="Times New Roman" panose="02020603050405020304" pitchFamily="18" charset="0"/>
              </a:rPr>
              <a:t>mới</a:t>
            </a:r>
            <a:r>
              <a:rPr lang="en-US" sz="5867" b="1" dirty="0">
                <a:solidFill>
                  <a:prstClr val="black"/>
                </a:solidFill>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xmlns="" id="{21846861-CB0A-8EF0-CE84-22F4B4ED2E33}"/>
              </a:ext>
            </a:extLst>
          </p:cNvPr>
          <p:cNvSpPr txBox="1"/>
          <p:nvPr/>
        </p:nvSpPr>
        <p:spPr>
          <a:xfrm>
            <a:off x="166844" y="4073405"/>
            <a:ext cx="15236180" cy="995209"/>
          </a:xfrm>
          <a:prstGeom prst="rect">
            <a:avLst/>
          </a:prstGeom>
          <a:noFill/>
        </p:spPr>
        <p:txBody>
          <a:bodyPr wrap="square">
            <a:spAutoFit/>
          </a:bodyPr>
          <a:lstStyle/>
          <a:p>
            <a:pPr defTabSz="1219170" eaLnBrk="1" fontAlgn="auto" hangingPunct="1">
              <a:spcBef>
                <a:spcPts val="0"/>
              </a:spcBef>
              <a:spcAft>
                <a:spcPts val="0"/>
              </a:spcAft>
            </a:pPr>
            <a:r>
              <a:rPr lang="en-US" sz="5867" b="1">
                <a:solidFill>
                  <a:srgbClr val="0000FF"/>
                </a:solidFill>
                <a:latin typeface="Times New Roman" pitchFamily="18" charset="0"/>
                <a:cs typeface="Times New Roman" pitchFamily="18" charset="0"/>
              </a:rPr>
              <a:t>- Các bạn sôi nổi chọn sách.</a:t>
            </a:r>
            <a:endParaRPr lang="en-US" sz="5867" b="1" dirty="0">
              <a:solidFill>
                <a:srgbClr val="0000FF"/>
              </a:solidFill>
              <a:latin typeface="Times New Roman" pitchFamily="18" charset="0"/>
              <a:cs typeface="Times New Roman" pitchFamily="18" charset="0"/>
            </a:endParaRPr>
          </a:p>
        </p:txBody>
      </p:sp>
      <p:sp>
        <p:nvSpPr>
          <p:cNvPr id="8" name="TextBox 7">
            <a:extLst>
              <a:ext uri="{FF2B5EF4-FFF2-40B4-BE49-F238E27FC236}">
                <a16:creationId xmlns:a16="http://schemas.microsoft.com/office/drawing/2014/main" xmlns="" id="{7487A192-C3F4-43DB-C8B2-9E81F3EB09CB}"/>
              </a:ext>
            </a:extLst>
          </p:cNvPr>
          <p:cNvSpPr txBox="1"/>
          <p:nvPr/>
        </p:nvSpPr>
        <p:spPr>
          <a:xfrm>
            <a:off x="219852" y="5239601"/>
            <a:ext cx="15236180" cy="1898084"/>
          </a:xfrm>
          <a:prstGeom prst="rect">
            <a:avLst/>
          </a:prstGeom>
          <a:noFill/>
        </p:spPr>
        <p:txBody>
          <a:bodyPr wrap="square">
            <a:spAutoFit/>
          </a:bodyPr>
          <a:lstStyle/>
          <a:p>
            <a:pPr algn="just" defTabSz="1219170" eaLnBrk="1" fontAlgn="auto" hangingPunct="1">
              <a:spcBef>
                <a:spcPts val="0"/>
              </a:spcBef>
              <a:spcAft>
                <a:spcPts val="0"/>
              </a:spcAft>
            </a:pPr>
            <a:r>
              <a:rPr lang="en-US" sz="5867" b="1" dirty="0">
                <a:solidFill>
                  <a:srgbClr val="0000FF"/>
                </a:solidFill>
                <a:latin typeface="Times New Roman" pitchFamily="18" charset="0"/>
                <a:cs typeface="Times New Roman" pitchFamily="18" charset="0"/>
              </a:rPr>
              <a:t>- </a:t>
            </a:r>
            <a:r>
              <a:rPr lang="en-US" sz="5867" b="1" dirty="0" err="1">
                <a:solidFill>
                  <a:srgbClr val="0000FF"/>
                </a:solidFill>
                <a:latin typeface="Times New Roman" pitchFamily="18" charset="0"/>
                <a:cs typeface="Times New Roman" pitchFamily="18" charset="0"/>
              </a:rPr>
              <a:t>Bạn</a:t>
            </a:r>
            <a:r>
              <a:rPr lang="en-US" sz="5867" b="1" dirty="0">
                <a:solidFill>
                  <a:srgbClr val="0000FF"/>
                </a:solidFill>
                <a:latin typeface="Times New Roman" pitchFamily="18" charset="0"/>
                <a:cs typeface="Times New Roman" pitchFamily="18" charset="0"/>
              </a:rPr>
              <a:t> </a:t>
            </a:r>
            <a:r>
              <a:rPr lang="en-US" sz="5867" b="1" dirty="0" err="1">
                <a:solidFill>
                  <a:srgbClr val="0000FF"/>
                </a:solidFill>
                <a:latin typeface="Times New Roman" pitchFamily="18" charset="0"/>
                <a:cs typeface="Times New Roman" pitchFamily="18" charset="0"/>
              </a:rPr>
              <a:t>nào</a:t>
            </a:r>
            <a:r>
              <a:rPr lang="en-US" sz="5867" b="1" dirty="0">
                <a:solidFill>
                  <a:srgbClr val="0000FF"/>
                </a:solidFill>
                <a:latin typeface="Times New Roman" pitchFamily="18" charset="0"/>
                <a:cs typeface="Times New Roman" pitchFamily="18" charset="0"/>
              </a:rPr>
              <a:t> </a:t>
            </a:r>
            <a:r>
              <a:rPr lang="en-US" sz="5867" b="1" dirty="0" err="1">
                <a:solidFill>
                  <a:srgbClr val="0000FF"/>
                </a:solidFill>
                <a:latin typeface="Times New Roman" pitchFamily="18" charset="0"/>
                <a:cs typeface="Times New Roman" pitchFamily="18" charset="0"/>
              </a:rPr>
              <a:t>đến</a:t>
            </a:r>
            <a:r>
              <a:rPr lang="en-US" sz="5867" b="1" dirty="0">
                <a:solidFill>
                  <a:srgbClr val="0000FF"/>
                </a:solidFill>
                <a:latin typeface="Times New Roman" pitchFamily="18" charset="0"/>
                <a:cs typeface="Times New Roman" pitchFamily="18" charset="0"/>
              </a:rPr>
              <a:t> </a:t>
            </a:r>
            <a:r>
              <a:rPr lang="en-US" sz="5867" b="1" dirty="0" err="1">
                <a:solidFill>
                  <a:srgbClr val="0000FF"/>
                </a:solidFill>
                <a:latin typeface="Times New Roman" pitchFamily="18" charset="0"/>
                <a:cs typeface="Times New Roman" pitchFamily="18" charset="0"/>
              </a:rPr>
              <a:t>trường</a:t>
            </a:r>
            <a:r>
              <a:rPr lang="en-US" sz="5867" b="1" dirty="0">
                <a:solidFill>
                  <a:srgbClr val="0000FF"/>
                </a:solidFill>
                <a:latin typeface="Times New Roman" pitchFamily="18" charset="0"/>
                <a:cs typeface="Times New Roman" pitchFamily="18" charset="0"/>
              </a:rPr>
              <a:t> </a:t>
            </a:r>
            <a:r>
              <a:rPr lang="en-US" sz="5867" b="1" dirty="0" err="1">
                <a:solidFill>
                  <a:srgbClr val="0000FF"/>
                </a:solidFill>
                <a:latin typeface="Times New Roman" pitchFamily="18" charset="0"/>
                <a:cs typeface="Times New Roman" pitchFamily="18" charset="0"/>
              </a:rPr>
              <a:t>cũng</a:t>
            </a:r>
            <a:r>
              <a:rPr lang="en-US" sz="5867" b="1" dirty="0">
                <a:solidFill>
                  <a:srgbClr val="0000FF"/>
                </a:solidFill>
                <a:latin typeface="Times New Roman" pitchFamily="18" charset="0"/>
                <a:cs typeface="Times New Roman" pitchFamily="18" charset="0"/>
              </a:rPr>
              <a:t> </a:t>
            </a:r>
            <a:r>
              <a:rPr lang="en-US" sz="5867" b="1" dirty="0" err="1">
                <a:solidFill>
                  <a:srgbClr val="0000FF"/>
                </a:solidFill>
                <a:latin typeface="Times New Roman" pitchFamily="18" charset="0"/>
                <a:cs typeface="Times New Roman" pitchFamily="18" charset="0"/>
              </a:rPr>
              <a:t>háo</a:t>
            </a:r>
            <a:r>
              <a:rPr lang="en-US" sz="5867" b="1" dirty="0">
                <a:solidFill>
                  <a:srgbClr val="0000FF"/>
                </a:solidFill>
                <a:latin typeface="Times New Roman" pitchFamily="18" charset="0"/>
                <a:cs typeface="Times New Roman" pitchFamily="18" charset="0"/>
              </a:rPr>
              <a:t> </a:t>
            </a:r>
            <a:r>
              <a:rPr lang="en-US" sz="5867" b="1" dirty="0" err="1">
                <a:solidFill>
                  <a:srgbClr val="0000FF"/>
                </a:solidFill>
                <a:latin typeface="Times New Roman" pitchFamily="18" charset="0"/>
                <a:cs typeface="Times New Roman" pitchFamily="18" charset="0"/>
              </a:rPr>
              <a:t>hức</a:t>
            </a:r>
            <a:r>
              <a:rPr lang="en-US" sz="5867" b="1" dirty="0">
                <a:solidFill>
                  <a:srgbClr val="0000FF"/>
                </a:solidFill>
                <a:latin typeface="Times New Roman" pitchFamily="18" charset="0"/>
                <a:cs typeface="Times New Roman" pitchFamily="18" charset="0"/>
              </a:rPr>
              <a:t> </a:t>
            </a:r>
            <a:r>
              <a:rPr lang="en-US" sz="5867" b="1" dirty="0" err="1">
                <a:solidFill>
                  <a:srgbClr val="0000FF"/>
                </a:solidFill>
                <a:latin typeface="Times New Roman" pitchFamily="18" charset="0"/>
                <a:cs typeface="Times New Roman" pitchFamily="18" charset="0"/>
              </a:rPr>
              <a:t>ghé</a:t>
            </a:r>
            <a:r>
              <a:rPr lang="en-US" sz="5867" b="1" dirty="0">
                <a:solidFill>
                  <a:srgbClr val="0000FF"/>
                </a:solidFill>
                <a:latin typeface="Times New Roman" pitchFamily="18" charset="0"/>
                <a:cs typeface="Times New Roman" pitchFamily="18" charset="0"/>
              </a:rPr>
              <a:t> </a:t>
            </a:r>
            <a:r>
              <a:rPr lang="en-US" sz="5867" b="1" dirty="0" err="1">
                <a:solidFill>
                  <a:srgbClr val="0000FF"/>
                </a:solidFill>
                <a:latin typeface="Times New Roman" pitchFamily="18" charset="0"/>
                <a:cs typeface="Times New Roman" pitchFamily="18" charset="0"/>
              </a:rPr>
              <a:t>vào</a:t>
            </a:r>
            <a:r>
              <a:rPr lang="en-US" sz="5867" b="1" dirty="0">
                <a:solidFill>
                  <a:srgbClr val="0000FF"/>
                </a:solidFill>
                <a:latin typeface="Times New Roman" pitchFamily="18" charset="0"/>
                <a:cs typeface="Times New Roman" pitchFamily="18" charset="0"/>
              </a:rPr>
              <a:t> </a:t>
            </a:r>
            <a:r>
              <a:rPr lang="en-US" sz="5867" b="1" dirty="0" err="1">
                <a:solidFill>
                  <a:srgbClr val="0000FF"/>
                </a:solidFill>
                <a:latin typeface="Times New Roman" pitchFamily="18" charset="0"/>
                <a:cs typeface="Times New Roman" pitchFamily="18" charset="0"/>
              </a:rPr>
              <a:t>thư</a:t>
            </a:r>
            <a:r>
              <a:rPr lang="en-US" sz="5867" b="1" dirty="0">
                <a:solidFill>
                  <a:srgbClr val="0000FF"/>
                </a:solidFill>
                <a:latin typeface="Times New Roman" pitchFamily="18" charset="0"/>
                <a:cs typeface="Times New Roman" pitchFamily="18" charset="0"/>
              </a:rPr>
              <a:t> </a:t>
            </a:r>
            <a:r>
              <a:rPr lang="en-US" sz="5867" b="1" dirty="0" err="1">
                <a:solidFill>
                  <a:srgbClr val="0000FF"/>
                </a:solidFill>
                <a:latin typeface="Times New Roman" pitchFamily="18" charset="0"/>
                <a:cs typeface="Times New Roman" pitchFamily="18" charset="0"/>
              </a:rPr>
              <a:t>viện</a:t>
            </a:r>
            <a:r>
              <a:rPr lang="en-US" sz="5867" b="1" dirty="0">
                <a:solidFill>
                  <a:srgbClr val="0000FF"/>
                </a:solidFill>
                <a:latin typeface="Times New Roman" pitchFamily="18" charset="0"/>
                <a:cs typeface="Times New Roman" pitchFamily="18" charset="0"/>
              </a:rPr>
              <a:t>.</a:t>
            </a:r>
          </a:p>
        </p:txBody>
      </p:sp>
      <p:sp>
        <p:nvSpPr>
          <p:cNvPr id="9" name="TextBox 8">
            <a:extLst>
              <a:ext uri="{FF2B5EF4-FFF2-40B4-BE49-F238E27FC236}">
                <a16:creationId xmlns:a16="http://schemas.microsoft.com/office/drawing/2014/main" xmlns="" id="{4A513E80-9710-0955-4637-73C3F1A2CCEB}"/>
              </a:ext>
            </a:extLst>
          </p:cNvPr>
          <p:cNvSpPr txBox="1"/>
          <p:nvPr/>
        </p:nvSpPr>
        <p:spPr>
          <a:xfrm>
            <a:off x="175681" y="7386450"/>
            <a:ext cx="15236180" cy="995209"/>
          </a:xfrm>
          <a:prstGeom prst="rect">
            <a:avLst/>
          </a:prstGeom>
          <a:noFill/>
        </p:spPr>
        <p:txBody>
          <a:bodyPr wrap="square">
            <a:spAutoFit/>
          </a:bodyPr>
          <a:lstStyle/>
          <a:p>
            <a:pPr defTabSz="1219170" eaLnBrk="1" fontAlgn="auto" hangingPunct="1">
              <a:spcBef>
                <a:spcPts val="0"/>
              </a:spcBef>
              <a:spcAft>
                <a:spcPts val="0"/>
              </a:spcAft>
            </a:pPr>
            <a:r>
              <a:rPr lang="en-US" sz="5867" b="1">
                <a:solidFill>
                  <a:srgbClr val="0000FF"/>
                </a:solidFill>
                <a:latin typeface="Times New Roman" pitchFamily="18" charset="0"/>
                <a:cs typeface="Times New Roman" pitchFamily="18" charset="0"/>
              </a:rPr>
              <a:t>- Ai cũng vui lắm.</a:t>
            </a:r>
            <a:endParaRPr lang="en-US" sz="5867"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3540104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P spid="7" grpId="0"/>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DC2ABBE7-F600-4718-A43A-0F134D80B5E0}"/>
              </a:ext>
            </a:extLst>
          </p:cNvPr>
          <p:cNvSpPr/>
          <p:nvPr/>
        </p:nvSpPr>
        <p:spPr>
          <a:xfrm>
            <a:off x="3017679" y="1063414"/>
            <a:ext cx="10634133" cy="4294293"/>
          </a:xfrm>
          <a:prstGeom prst="roundRect">
            <a:avLst/>
          </a:prstGeom>
          <a:solidFill>
            <a:srgbClr val="FFFFFF">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pPr>
            <a:endParaRPr lang="en-US" sz="2400">
              <a:solidFill>
                <a:prstClr val="white"/>
              </a:solidFill>
              <a:latin typeface="Calibri" panose="020F0502020204030204"/>
            </a:endParaRPr>
          </a:p>
        </p:txBody>
      </p:sp>
      <p:sp>
        <p:nvSpPr>
          <p:cNvPr id="4" name="Rectangle: Rounded Corners 3">
            <a:extLst>
              <a:ext uri="{FF2B5EF4-FFF2-40B4-BE49-F238E27FC236}">
                <a16:creationId xmlns:a16="http://schemas.microsoft.com/office/drawing/2014/main" xmlns="" id="{A798E51E-FB31-4B41-9B20-9297B0905228}"/>
              </a:ext>
            </a:extLst>
          </p:cNvPr>
          <p:cNvSpPr/>
          <p:nvPr/>
        </p:nvSpPr>
        <p:spPr>
          <a:xfrm>
            <a:off x="69656" y="60750"/>
            <a:ext cx="16196663" cy="1211460"/>
          </a:xfrm>
          <a:prstGeom prst="roundRect">
            <a:avLst/>
          </a:prstGeom>
          <a:solidFill>
            <a:srgbClr val="FFFF00">
              <a:alpha val="9411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eaLnBrk="1" fontAlgn="auto" hangingPunct="1">
              <a:spcBef>
                <a:spcPts val="0"/>
              </a:spcBef>
              <a:spcAft>
                <a:spcPts val="0"/>
              </a:spcAft>
            </a:pPr>
            <a:r>
              <a:rPr lang="en-US" sz="5867" b="1" dirty="0">
                <a:solidFill>
                  <a:prstClr val="black"/>
                </a:solidFill>
                <a:latin typeface="Times New Roman" panose="02020603050405020304" pitchFamily="18" charset="0"/>
                <a:cs typeface="Times New Roman" panose="02020603050405020304" pitchFamily="18" charset="0"/>
              </a:rPr>
              <a:t>5</a:t>
            </a:r>
            <a:r>
              <a:rPr lang="en-US" sz="5867" b="1">
                <a:solidFill>
                  <a:prstClr val="black"/>
                </a:solidFill>
                <a:latin typeface="Times New Roman" panose="02020603050405020304" pitchFamily="18" charset="0"/>
                <a:cs typeface="Times New Roman" panose="02020603050405020304" pitchFamily="18" charset="0"/>
              </a:rPr>
              <a:t>/. Nói về thư viện mà em mơ ước?</a:t>
            </a:r>
            <a:endParaRPr lang="en-US" sz="5867" b="1" dirty="0">
              <a:solidFill>
                <a:prstClr val="black"/>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xmlns="" id="{A30D750A-6EE3-DFAC-382B-48C6C8D94CC3}"/>
              </a:ext>
            </a:extLst>
          </p:cNvPr>
          <p:cNvSpPr txBox="1"/>
          <p:nvPr/>
        </p:nvSpPr>
        <p:spPr>
          <a:xfrm>
            <a:off x="140337" y="1361126"/>
            <a:ext cx="15966956" cy="4606710"/>
          </a:xfrm>
          <a:prstGeom prst="rect">
            <a:avLst/>
          </a:prstGeom>
          <a:noFill/>
        </p:spPr>
        <p:txBody>
          <a:bodyPr wrap="square">
            <a:spAutoFit/>
          </a:bodyPr>
          <a:lstStyle/>
          <a:p>
            <a:pPr algn="just" defTabSz="1219170" eaLnBrk="1" fontAlgn="auto" hangingPunct="1">
              <a:spcBef>
                <a:spcPts val="0"/>
              </a:spcBef>
              <a:spcAft>
                <a:spcPts val="0"/>
              </a:spcAft>
            </a:pPr>
            <a:r>
              <a:rPr lang="en-US" sz="5867" b="1">
                <a:solidFill>
                  <a:srgbClr val="FF0000"/>
                </a:solidFill>
                <a:latin typeface="Times New Roman" pitchFamily="18" charset="0"/>
                <a:cs typeface="Times New Roman" pitchFamily="18" charset="0"/>
              </a:rPr>
              <a:t>Gợi ý:</a:t>
            </a:r>
          </a:p>
          <a:p>
            <a:pPr algn="just" defTabSz="1219170" eaLnBrk="1" fontAlgn="auto" hangingPunct="1">
              <a:spcBef>
                <a:spcPts val="0"/>
              </a:spcBef>
              <a:spcAft>
                <a:spcPts val="0"/>
              </a:spcAft>
            </a:pPr>
            <a:r>
              <a:rPr lang="en-US" sz="5867" b="1">
                <a:solidFill>
                  <a:srgbClr val="0000FF"/>
                </a:solidFill>
                <a:latin typeface="Times New Roman" pitchFamily="18" charset="0"/>
                <a:cs typeface="Times New Roman" pitchFamily="18" charset="0"/>
              </a:rPr>
              <a:t>- Thư viện nằm ở đâu? </a:t>
            </a:r>
          </a:p>
          <a:p>
            <a:pPr algn="just" defTabSz="1219170" eaLnBrk="1" fontAlgn="auto" hangingPunct="1">
              <a:spcBef>
                <a:spcPts val="0"/>
              </a:spcBef>
              <a:spcAft>
                <a:spcPts val="0"/>
              </a:spcAft>
            </a:pPr>
            <a:r>
              <a:rPr lang="en-US" sz="5867" b="1">
                <a:solidFill>
                  <a:srgbClr val="0000FF"/>
                </a:solidFill>
                <a:latin typeface="Times New Roman" pitchFamily="18" charset="0"/>
                <a:cs typeface="Times New Roman" pitchFamily="18" charset="0"/>
              </a:rPr>
              <a:t>- Thư viện trông như thế nào (to hay nhỏ? Màu sắc gì? Có mấy tầng?,…)? </a:t>
            </a:r>
          </a:p>
          <a:p>
            <a:pPr algn="just" defTabSz="1219170" eaLnBrk="1" fontAlgn="auto" hangingPunct="1">
              <a:spcBef>
                <a:spcPts val="0"/>
              </a:spcBef>
              <a:spcAft>
                <a:spcPts val="0"/>
              </a:spcAft>
            </a:pPr>
            <a:r>
              <a:rPr lang="en-US" sz="5867" b="1">
                <a:solidFill>
                  <a:srgbClr val="0000FF"/>
                </a:solidFill>
                <a:latin typeface="Times New Roman" pitchFamily="18" charset="0"/>
                <a:cs typeface="Times New Roman" pitchFamily="18" charset="0"/>
              </a:rPr>
              <a:t>- Thư viện có những loại sách nào?,…</a:t>
            </a:r>
            <a:endParaRPr lang="en-US" sz="5867"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323124135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Luyện đọc</a:t>
              </a: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Tìm hiểu bài</a:t>
              </a: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4" name="Text Box 2"/>
          <p:cNvSpPr txBox="1">
            <a:spLocks noChangeArrowheads="1"/>
          </p:cNvSpPr>
          <p:nvPr/>
        </p:nvSpPr>
        <p:spPr bwMode="auto">
          <a:xfrm>
            <a:off x="8671719" y="2819400"/>
            <a:ext cx="413896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000" b="1">
                <a:solidFill>
                  <a:srgbClr val="FF0000"/>
                </a:solidFill>
                <a:latin typeface="Times New Roman" pitchFamily="18" charset="0"/>
                <a:cs typeface="Times New Roman" pitchFamily="18" charset="0"/>
              </a:rPr>
              <a:t>NỘI DUNG</a:t>
            </a:r>
          </a:p>
        </p:txBody>
      </p:sp>
      <p:grpSp>
        <p:nvGrpSpPr>
          <p:cNvPr id="4" name="Group 3"/>
          <p:cNvGrpSpPr/>
          <p:nvPr/>
        </p:nvGrpSpPr>
        <p:grpSpPr>
          <a:xfrm>
            <a:off x="5956026" y="3868223"/>
            <a:ext cx="9954694" cy="3218376"/>
            <a:chOff x="6314553" y="3868223"/>
            <a:chExt cx="9062768" cy="3218376"/>
          </a:xfrm>
        </p:grpSpPr>
        <p:pic>
          <p:nvPicPr>
            <p:cNvPr id="41" name="Picture 6" descr="Khung viền đẹp - Mẫu khung viền bìa Giáo án, Báo cáo, Luận vă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9236749" y="946027"/>
              <a:ext cx="3218376" cy="906276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935910" y="4442234"/>
              <a:ext cx="7886429" cy="1754326"/>
            </a:xfrm>
            <a:prstGeom prst="rect">
              <a:avLst/>
            </a:prstGeom>
          </p:spPr>
          <p:txBody>
            <a:bodyPr wrap="square">
              <a:spAutoFit/>
            </a:bodyPr>
            <a:lstStyle/>
            <a:p>
              <a:pPr algn="just"/>
              <a:r>
                <a:rPr lang="nl-NL" sz="3600" b="1">
                  <a:solidFill>
                    <a:srgbClr val="FF0000"/>
                  </a:solidFill>
                  <a:latin typeface="Times New Roman" pitchFamily="18" charset="0"/>
                  <a:cs typeface="Times New Roman" pitchFamily="18" charset="0"/>
                </a:rPr>
                <a:t>      Bài văn cho biết </a:t>
              </a:r>
              <a:r>
                <a:rPr lang="vi-VN" sz="3600" b="1">
                  <a:solidFill>
                    <a:srgbClr val="FF0000"/>
                  </a:solidFill>
                  <a:latin typeface="Times New Roman" pitchFamily="18" charset="0"/>
                  <a:cs typeface="Times New Roman" pitchFamily="18" charset="0"/>
                </a:rPr>
                <a:t>Thư viện với những chiếc giá đầy ắp sách luôn là một nơi đến tuyệt vời đối với các bạn học sinh.</a:t>
              </a:r>
              <a:endParaRPr lang="vi-VN" sz="3600" b="1" dirty="0">
                <a:solidFill>
                  <a:srgbClr val="FF0000"/>
                </a:solidFill>
                <a:latin typeface="Times New Roman" pitchFamily="18" charset="0"/>
                <a:cs typeface="Times New Roman" pitchFamily="18" charset="0"/>
              </a:endParaRPr>
            </a:p>
          </p:txBody>
        </p:sp>
      </p:grpSp>
      <p:sp>
        <p:nvSpPr>
          <p:cNvPr id="35" name="Text Box 14">
            <a:extLst>
              <a:ext uri="{FF2B5EF4-FFF2-40B4-BE49-F238E27FC236}">
                <a16:creationId xmlns:a16="http://schemas.microsoft.com/office/drawing/2014/main" xmlns="" id="{DE0E0705-5F66-4C9B-C699-298F744C5963}"/>
              </a:ext>
            </a:extLst>
          </p:cNvPr>
          <p:cNvSpPr txBox="1">
            <a:spLocks noChangeArrowheads="1"/>
          </p:cNvSpPr>
          <p:nvPr/>
        </p:nvSpPr>
        <p:spPr bwMode="auto">
          <a:xfrm>
            <a:off x="3947319" y="1266918"/>
            <a:ext cx="876299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err="1">
                <a:solidFill>
                  <a:srgbClr val="0000CC"/>
                </a:solidFill>
                <a:effectLst>
                  <a:outerShdw blurRad="38100" dist="38100" dir="2700000" algn="tl">
                    <a:srgbClr val="000000">
                      <a:alpha val="43137"/>
                    </a:srgbClr>
                  </a:outerShdw>
                </a:effectLst>
                <a:latin typeface="Times New Roman" pitchFamily="18" charset="0"/>
              </a:rPr>
              <a:t>Bài</a:t>
            </a:r>
            <a:r>
              <a:rPr lang="en-US" sz="3200" b="1">
                <a:solidFill>
                  <a:srgbClr val="0000CC"/>
                </a:solidFill>
                <a:effectLst>
                  <a:outerShdw blurRad="38100" dist="38100" dir="2700000" algn="tl">
                    <a:srgbClr val="000000">
                      <a:alpha val="43137"/>
                    </a:srgbClr>
                  </a:outerShdw>
                </a:effectLst>
                <a:latin typeface="Times New Roman" pitchFamily="18" charset="0"/>
              </a:rPr>
              <a:t> 15: THƯ VIỆN ( Tiết 1 + 2)</a:t>
            </a:r>
            <a:endParaRPr lang="en-US" sz="3200" b="1" dirty="0">
              <a:solidFill>
                <a:srgbClr val="0000CC"/>
              </a:solidFill>
              <a:effectLst>
                <a:outerShdw blurRad="38100" dist="38100" dir="2700000" algn="tl">
                  <a:srgbClr val="000000">
                    <a:alpha val="43137"/>
                  </a:srgbClr>
                </a:outerShdw>
              </a:effectLst>
              <a:latin typeface="Times New Roman" pitchFamily="18" charset="0"/>
            </a:endParaRPr>
          </a:p>
        </p:txBody>
      </p:sp>
      <p:cxnSp>
        <p:nvCxnSpPr>
          <p:cNvPr id="25" name="Straight Connector 24"/>
          <p:cNvCxnSpPr/>
          <p:nvPr/>
        </p:nvCxnSpPr>
        <p:spPr>
          <a:xfrm>
            <a:off x="5448300" y="2857594"/>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sp>
        <p:nvSpPr>
          <p:cNvPr id="33" name="Rectangle 32">
            <a:extLst>
              <a:ext uri="{FF2B5EF4-FFF2-40B4-BE49-F238E27FC236}">
                <a16:creationId xmlns:a16="http://schemas.microsoft.com/office/drawing/2014/main" xmlns="" id="{D9778ED9-D917-4B2D-6E84-DE598482CE5A}"/>
              </a:ext>
            </a:extLst>
          </p:cNvPr>
          <p:cNvSpPr/>
          <p:nvPr/>
        </p:nvSpPr>
        <p:spPr>
          <a:xfrm>
            <a:off x="213519" y="2789790"/>
            <a:ext cx="2489983" cy="646331"/>
          </a:xfrm>
          <a:prstGeom prst="rect">
            <a:avLst/>
          </a:prstGeom>
        </p:spPr>
        <p:txBody>
          <a:bodyPr wrap="square">
            <a:spAutoFit/>
          </a:bodyPr>
          <a:lstStyle/>
          <a:p>
            <a:pPr algn="just"/>
            <a:r>
              <a:rPr lang="en-US" sz="3600" b="1" smtClean="0">
                <a:solidFill>
                  <a:srgbClr val="0000FF"/>
                </a:solidFill>
                <a:latin typeface="Times New Roman" pitchFamily="18" charset="0"/>
                <a:cs typeface="Times New Roman" pitchFamily="18" charset="0"/>
              </a:rPr>
              <a:t>th</a:t>
            </a:r>
            <a:r>
              <a:rPr lang="en-US" sz="3600" b="1" smtClean="0">
                <a:solidFill>
                  <a:srgbClr val="FF0000"/>
                </a:solidFill>
                <a:latin typeface="Times New Roman" pitchFamily="18" charset="0"/>
                <a:cs typeface="Times New Roman" pitchFamily="18" charset="0"/>
              </a:rPr>
              <a:t>oải</a:t>
            </a:r>
            <a:r>
              <a:rPr lang="en-US" sz="3600" b="1" smtClean="0">
                <a:solidFill>
                  <a:srgbClr val="0000FF"/>
                </a:solidFill>
                <a:latin typeface="Times New Roman" pitchFamily="18" charset="0"/>
                <a:cs typeface="Times New Roman" pitchFamily="18" charset="0"/>
              </a:rPr>
              <a:t> mái, </a:t>
            </a:r>
            <a:endParaRPr lang="en-US" sz="3600" b="1" dirty="0">
              <a:solidFill>
                <a:srgbClr val="0000FF"/>
              </a:solidFill>
              <a:latin typeface="Times New Roman" pitchFamily="18" charset="0"/>
              <a:cs typeface="Times New Roman" pitchFamily="18" charset="0"/>
            </a:endParaRPr>
          </a:p>
        </p:txBody>
      </p:sp>
      <p:sp>
        <p:nvSpPr>
          <p:cNvPr id="34" name="Rectangle 33">
            <a:extLst>
              <a:ext uri="{FF2B5EF4-FFF2-40B4-BE49-F238E27FC236}">
                <a16:creationId xmlns:a16="http://schemas.microsoft.com/office/drawing/2014/main" xmlns="" id="{74B456CE-3D5C-3FEC-A076-D9BC60007363}"/>
              </a:ext>
            </a:extLst>
          </p:cNvPr>
          <p:cNvSpPr/>
          <p:nvPr/>
        </p:nvSpPr>
        <p:spPr>
          <a:xfrm>
            <a:off x="2270919" y="2781344"/>
            <a:ext cx="1951342" cy="646331"/>
          </a:xfrm>
          <a:prstGeom prst="rect">
            <a:avLst/>
          </a:prstGeom>
        </p:spPr>
        <p:txBody>
          <a:bodyPr wrap="square">
            <a:spAutoFit/>
          </a:bodyPr>
          <a:lstStyle/>
          <a:p>
            <a:pPr algn="just"/>
            <a:r>
              <a:rPr lang="en-US" sz="3600" b="1">
                <a:solidFill>
                  <a:srgbClr val="FF0000"/>
                </a:solidFill>
                <a:latin typeface="Times New Roman" pitchFamily="18" charset="0"/>
                <a:cs typeface="Times New Roman" pitchFamily="18" charset="0"/>
              </a:rPr>
              <a:t>l</a:t>
            </a:r>
            <a:r>
              <a:rPr lang="en-US" sz="3600" b="1">
                <a:solidFill>
                  <a:srgbClr val="0000CC"/>
                </a:solidFill>
                <a:latin typeface="Times New Roman" pitchFamily="18" charset="0"/>
                <a:cs typeface="Times New Roman" pitchFamily="18" charset="0"/>
              </a:rPr>
              <a:t>ớp </a:t>
            </a:r>
            <a:r>
              <a:rPr lang="en-US" sz="3600" b="1" smtClean="0">
                <a:solidFill>
                  <a:srgbClr val="0000CC"/>
                </a:solidFill>
                <a:latin typeface="Times New Roman" pitchFamily="18" charset="0"/>
                <a:cs typeface="Times New Roman" pitchFamily="18" charset="0"/>
              </a:rPr>
              <a:t>học, </a:t>
            </a:r>
            <a:endParaRPr lang="en-US" sz="3600" b="1" dirty="0">
              <a:solidFill>
                <a:srgbClr val="0000CC"/>
              </a:solidFill>
              <a:latin typeface="Times New Roman" pitchFamily="18" charset="0"/>
              <a:cs typeface="Times New Roman" pitchFamily="18" charset="0"/>
            </a:endParaRPr>
          </a:p>
        </p:txBody>
      </p:sp>
      <p:sp>
        <p:nvSpPr>
          <p:cNvPr id="43" name="Rectangle 42">
            <a:extLst>
              <a:ext uri="{FF2B5EF4-FFF2-40B4-BE49-F238E27FC236}">
                <a16:creationId xmlns:a16="http://schemas.microsoft.com/office/drawing/2014/main" xmlns="" id="{DFB9BA66-096C-830E-EBE1-460DE5F9169C}"/>
              </a:ext>
            </a:extLst>
          </p:cNvPr>
          <p:cNvSpPr/>
          <p:nvPr/>
        </p:nvSpPr>
        <p:spPr>
          <a:xfrm>
            <a:off x="3963831" y="2813915"/>
            <a:ext cx="1507488" cy="646331"/>
          </a:xfrm>
          <a:prstGeom prst="rect">
            <a:avLst/>
          </a:prstGeom>
        </p:spPr>
        <p:txBody>
          <a:bodyPr wrap="square">
            <a:spAutoFit/>
          </a:bodyPr>
          <a:lstStyle/>
          <a:p>
            <a:pPr algn="just"/>
            <a:r>
              <a:rPr lang="en-US" sz="3600" b="1">
                <a:solidFill>
                  <a:srgbClr val="FF0000"/>
                </a:solidFill>
                <a:latin typeface="Times New Roman" pitchFamily="18" charset="0"/>
                <a:cs typeface="Times New Roman" pitchFamily="18" charset="0"/>
              </a:rPr>
              <a:t>s</a:t>
            </a:r>
            <a:r>
              <a:rPr lang="en-US" sz="3600" b="1">
                <a:solidFill>
                  <a:srgbClr val="0000CC"/>
                </a:solidFill>
                <a:latin typeface="Times New Roman" pitchFamily="18" charset="0"/>
                <a:cs typeface="Times New Roman" pitchFamily="18" charset="0"/>
              </a:rPr>
              <a:t>ôi </a:t>
            </a:r>
            <a:r>
              <a:rPr lang="en-US" sz="3600" b="1">
                <a:solidFill>
                  <a:srgbClr val="FF0000"/>
                </a:solidFill>
                <a:latin typeface="Times New Roman" pitchFamily="18" charset="0"/>
                <a:cs typeface="Times New Roman" pitchFamily="18" charset="0"/>
              </a:rPr>
              <a:t>n</a:t>
            </a:r>
            <a:r>
              <a:rPr lang="en-US" sz="3600" b="1">
                <a:solidFill>
                  <a:srgbClr val="0000CC"/>
                </a:solidFill>
                <a:latin typeface="Times New Roman" pitchFamily="18" charset="0"/>
                <a:cs typeface="Times New Roman" pitchFamily="18" charset="0"/>
              </a:rPr>
              <a:t>ổi</a:t>
            </a:r>
            <a:endParaRPr lang="en-US" sz="3600" b="1" dirty="0">
              <a:solidFill>
                <a:srgbClr val="FF0000"/>
              </a:solidFill>
              <a:latin typeface="Times New Roman" pitchFamily="18" charset="0"/>
              <a:cs typeface="Times New Roman" pitchFamily="18" charset="0"/>
            </a:endParaRPr>
          </a:p>
        </p:txBody>
      </p:sp>
      <p:sp>
        <p:nvSpPr>
          <p:cNvPr id="45" name="Rectangle 44">
            <a:extLst>
              <a:ext uri="{FF2B5EF4-FFF2-40B4-BE49-F238E27FC236}">
                <a16:creationId xmlns:a16="http://schemas.microsoft.com/office/drawing/2014/main" xmlns="" id="{A6632D32-7CC1-8FD2-0F02-FED0491F6F6A}"/>
              </a:ext>
            </a:extLst>
          </p:cNvPr>
          <p:cNvSpPr/>
          <p:nvPr/>
        </p:nvSpPr>
        <p:spPr>
          <a:xfrm>
            <a:off x="213519" y="3414407"/>
            <a:ext cx="2114252" cy="646331"/>
          </a:xfrm>
          <a:prstGeom prst="rect">
            <a:avLst/>
          </a:prstGeom>
        </p:spPr>
        <p:txBody>
          <a:bodyPr wrap="square">
            <a:spAutoFit/>
          </a:bodyPr>
          <a:lstStyle/>
          <a:p>
            <a:pPr algn="just"/>
            <a:r>
              <a:rPr lang="en-US" sz="3600" b="1">
                <a:solidFill>
                  <a:srgbClr val="0000CC"/>
                </a:solidFill>
                <a:latin typeface="Times New Roman" pitchFamily="18" charset="0"/>
                <a:cs typeface="Times New Roman" pitchFamily="18" charset="0"/>
              </a:rPr>
              <a:t>m</a:t>
            </a:r>
            <a:r>
              <a:rPr lang="en-US" sz="3600" b="1">
                <a:solidFill>
                  <a:srgbClr val="FF0000"/>
                </a:solidFill>
                <a:latin typeface="Times New Roman" pitchFamily="18" charset="0"/>
                <a:cs typeface="Times New Roman" pitchFamily="18" charset="0"/>
              </a:rPr>
              <a:t>ột</a:t>
            </a:r>
            <a:r>
              <a:rPr lang="en-US" sz="3600" b="1">
                <a:solidFill>
                  <a:srgbClr val="0000CC"/>
                </a:solidFill>
                <a:latin typeface="Times New Roman" pitchFamily="18" charset="0"/>
                <a:cs typeface="Times New Roman" pitchFamily="18" charset="0"/>
              </a:rPr>
              <a:t> </a:t>
            </a:r>
            <a:r>
              <a:rPr lang="en-US" sz="3600" b="1" smtClean="0">
                <a:solidFill>
                  <a:srgbClr val="0000CC"/>
                </a:solidFill>
                <a:latin typeface="Times New Roman" pitchFamily="18" charset="0"/>
                <a:cs typeface="Times New Roman" pitchFamily="18" charset="0"/>
              </a:rPr>
              <a:t>nửa,</a:t>
            </a:r>
            <a:endParaRPr lang="en-US" sz="3600" b="1" dirty="0">
              <a:solidFill>
                <a:srgbClr val="FF0000"/>
              </a:solidFill>
              <a:latin typeface="Times New Roman" pitchFamily="18" charset="0"/>
              <a:cs typeface="Times New Roman" pitchFamily="18" charset="0"/>
            </a:endParaRPr>
          </a:p>
        </p:txBody>
      </p:sp>
      <p:sp>
        <p:nvSpPr>
          <p:cNvPr id="46" name="Rectangle 45">
            <a:extLst>
              <a:ext uri="{FF2B5EF4-FFF2-40B4-BE49-F238E27FC236}">
                <a16:creationId xmlns:a16="http://schemas.microsoft.com/office/drawing/2014/main" xmlns="" id="{3E1F1376-8BAD-3F90-D89F-704C1BD111CD}"/>
              </a:ext>
            </a:extLst>
          </p:cNvPr>
          <p:cNvSpPr/>
          <p:nvPr/>
        </p:nvSpPr>
        <p:spPr>
          <a:xfrm>
            <a:off x="2118519" y="3436121"/>
            <a:ext cx="3048000" cy="646331"/>
          </a:xfrm>
          <a:prstGeom prst="rect">
            <a:avLst/>
          </a:prstGeom>
        </p:spPr>
        <p:txBody>
          <a:bodyPr wrap="square">
            <a:spAutoFit/>
          </a:bodyPr>
          <a:lstStyle/>
          <a:p>
            <a:pPr algn="just"/>
            <a:r>
              <a:rPr lang="en-US" sz="3600" b="1">
                <a:solidFill>
                  <a:srgbClr val="0000CC"/>
                </a:solidFill>
                <a:latin typeface="Times New Roman" pitchFamily="18" charset="0"/>
                <a:cs typeface="Times New Roman" pitchFamily="18" charset="0"/>
              </a:rPr>
              <a:t>q</a:t>
            </a:r>
            <a:r>
              <a:rPr lang="en-US" sz="3600" b="1">
                <a:solidFill>
                  <a:srgbClr val="FF0000"/>
                </a:solidFill>
                <a:latin typeface="Times New Roman" pitchFamily="18" charset="0"/>
                <a:cs typeface="Times New Roman" pitchFamily="18" charset="0"/>
              </a:rPr>
              <a:t>uang</a:t>
            </a:r>
            <a:r>
              <a:rPr lang="en-US" sz="3600" b="1">
                <a:solidFill>
                  <a:srgbClr val="0000CC"/>
                </a:solidFill>
                <a:latin typeface="Times New Roman" pitchFamily="18" charset="0"/>
                <a:cs typeface="Times New Roman" pitchFamily="18" charset="0"/>
              </a:rPr>
              <a:t> cảnh</a:t>
            </a:r>
            <a:endParaRPr lang="en-US" sz="3600" b="1" dirty="0">
              <a:solidFill>
                <a:srgbClr val="FF0000"/>
              </a:solidFill>
              <a:latin typeface="Times New Roman" pitchFamily="18" charset="0"/>
              <a:cs typeface="Times New Roman" pitchFamily="18" charset="0"/>
            </a:endParaRPr>
          </a:p>
        </p:txBody>
      </p:sp>
      <p:sp>
        <p:nvSpPr>
          <p:cNvPr id="47" name="Rectangle 46">
            <a:extLst>
              <a:ext uri="{FF2B5EF4-FFF2-40B4-BE49-F238E27FC236}">
                <a16:creationId xmlns:a16="http://schemas.microsoft.com/office/drawing/2014/main" xmlns="" id="{E6E01BD1-678A-7A96-5C8B-36B49E8FD069}"/>
              </a:ext>
            </a:extLst>
          </p:cNvPr>
          <p:cNvSpPr/>
          <p:nvPr/>
        </p:nvSpPr>
        <p:spPr>
          <a:xfrm>
            <a:off x="129037" y="4644725"/>
            <a:ext cx="5148930" cy="3416320"/>
          </a:xfrm>
          <a:prstGeom prst="rect">
            <a:avLst/>
          </a:prstGeom>
        </p:spPr>
        <p:txBody>
          <a:bodyPr wrap="square">
            <a:spAutoFit/>
          </a:bodyPr>
          <a:lstStyle/>
          <a:p>
            <a:pPr indent="457200" algn="just"/>
            <a:r>
              <a:rPr lang="vi-VN" sz="3600" b="1">
                <a:solidFill>
                  <a:srgbClr val="0000CC"/>
                </a:solidFill>
                <a:latin typeface="Times New Roman" pitchFamily="18" charset="0"/>
                <a:cs typeface="Times New Roman" pitchFamily="18" charset="0"/>
              </a:rPr>
              <a:t>Quang cảnh thư viện lúc này hệt như một toa tàu điện đông đúc</a:t>
            </a:r>
            <a:r>
              <a:rPr lang="vi-VN" sz="3600" b="1">
                <a:solidFill>
                  <a:srgbClr val="FF0000"/>
                </a:solidFill>
                <a:latin typeface="Times New Roman" pitchFamily="18" charset="0"/>
                <a:cs typeface="Times New Roman" pitchFamily="18" charset="0"/>
              </a:rPr>
              <a:t>/</a:t>
            </a:r>
            <a:r>
              <a:rPr lang="vi-VN" sz="3600" b="1">
                <a:solidFill>
                  <a:srgbClr val="0000CC"/>
                </a:solidFill>
                <a:latin typeface="Times New Roman" pitchFamily="18" charset="0"/>
                <a:cs typeface="Times New Roman" pitchFamily="18" charset="0"/>
              </a:rPr>
              <a:t> với những hành khách đứng ngồi để đọc</a:t>
            </a:r>
            <a:r>
              <a:rPr lang="vi-VN" sz="3600" b="1" smtClean="0">
                <a:solidFill>
                  <a:srgbClr val="FF0000"/>
                </a:solidFill>
                <a:latin typeface="Times New Roman" pitchFamily="18" charset="0"/>
                <a:cs typeface="Times New Roman" pitchFamily="18" charset="0"/>
              </a:rPr>
              <a:t>/</a:t>
            </a:r>
            <a:r>
              <a:rPr lang="en-US" sz="3600" b="1" smtClean="0">
                <a:solidFill>
                  <a:srgbClr val="FF0000"/>
                </a:solidFill>
                <a:latin typeface="Times New Roman" pitchFamily="18" charset="0"/>
                <a:cs typeface="Times New Roman" pitchFamily="18" charset="0"/>
              </a:rPr>
              <a:t> </a:t>
            </a:r>
            <a:r>
              <a:rPr lang="vi-VN" sz="3600" b="1" smtClean="0">
                <a:solidFill>
                  <a:srgbClr val="0000CC"/>
                </a:solidFill>
                <a:latin typeface="Times New Roman" pitchFamily="18" charset="0"/>
                <a:cs typeface="Times New Roman" pitchFamily="18" charset="0"/>
              </a:rPr>
              <a:t>quang </a:t>
            </a:r>
            <a:r>
              <a:rPr lang="vi-VN" sz="3600" b="1">
                <a:solidFill>
                  <a:srgbClr val="0000CC"/>
                </a:solidFill>
                <a:latin typeface="Times New Roman" pitchFamily="18" charset="0"/>
                <a:cs typeface="Times New Roman" pitchFamily="18" charset="0"/>
              </a:rPr>
              <a:t>cảnh trông thật </a:t>
            </a:r>
            <a:r>
              <a:rPr lang="vi-VN" sz="3600" b="1" smtClean="0">
                <a:solidFill>
                  <a:srgbClr val="0000CC"/>
                </a:solidFill>
                <a:latin typeface="Times New Roman" pitchFamily="18" charset="0"/>
                <a:cs typeface="Times New Roman" pitchFamily="18" charset="0"/>
              </a:rPr>
              <a:t>ngộ</a:t>
            </a:r>
            <a:r>
              <a:rPr lang="en-US" sz="3600" b="1" smtClean="0">
                <a:solidFill>
                  <a:srgbClr val="0000CC"/>
                </a:solidFill>
                <a:latin typeface="Times New Roman" pitchFamily="18" charset="0"/>
                <a:cs typeface="Times New Roman" pitchFamily="18" charset="0"/>
              </a:rPr>
              <a:t>.</a:t>
            </a:r>
            <a:r>
              <a:rPr lang="vi-VN" sz="3600" b="1" smtClean="0">
                <a:solidFill>
                  <a:srgbClr val="FF0000"/>
                </a:solidFill>
                <a:latin typeface="Times New Roman" pitchFamily="18" charset="0"/>
                <a:cs typeface="Times New Roman" pitchFamily="18" charset="0"/>
              </a:rPr>
              <a:t>//</a:t>
            </a:r>
            <a:endParaRPr lang="en-US" sz="3600" b="1">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89197989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6765268" y="682143"/>
            <a:ext cx="2608984" cy="584775"/>
            <a:chOff x="6651116" y="743102"/>
            <a:chExt cx="2564962" cy="584775"/>
          </a:xfrm>
        </p:grpSpPr>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5" name="Group 4"/>
          <p:cNvGrpSpPr/>
          <p:nvPr/>
        </p:nvGrpSpPr>
        <p:grpSpPr>
          <a:xfrm>
            <a:off x="1406914" y="1953420"/>
            <a:ext cx="6781801" cy="646331"/>
            <a:chOff x="1508918" y="1888664"/>
            <a:chExt cx="6172201" cy="1083059"/>
          </a:xfrm>
        </p:grpSpPr>
        <p:sp>
          <p:nvSpPr>
            <p:cNvPr id="10" name="Rectangle 9"/>
            <p:cNvSpPr/>
            <p:nvPr/>
          </p:nvSpPr>
          <p:spPr>
            <a:xfrm>
              <a:off x="1508918" y="1888664"/>
              <a:ext cx="6172201" cy="1083059"/>
            </a:xfrm>
            <a:prstGeom prst="rect">
              <a:avLst/>
            </a:prstGeom>
          </p:spPr>
          <p:txBody>
            <a:bodyPr wrap="square">
              <a:spAutoFit/>
            </a:bodyPr>
            <a:lstStyle/>
            <a:p>
              <a:r>
                <a:rPr lang="en-US" sz="3600" b="1">
                  <a:solidFill>
                    <a:srgbClr val="FF0000"/>
                  </a:solidFill>
                  <a:latin typeface="Times New Roman" pitchFamily="18" charset="0"/>
                  <a:cs typeface="Times New Roman" pitchFamily="18" charset="0"/>
                </a:rPr>
                <a:t>3. Nói và nghe.</a:t>
              </a:r>
            </a:p>
          </p:txBody>
        </p:sp>
        <p:cxnSp>
          <p:nvCxnSpPr>
            <p:cNvPr id="4" name="Straight Connector 3"/>
            <p:cNvCxnSpPr/>
            <p:nvPr/>
          </p:nvCxnSpPr>
          <p:spPr>
            <a:xfrm>
              <a:off x="1646078" y="2911093"/>
              <a:ext cx="2496620"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1" name="Text Box 14"/>
          <p:cNvSpPr txBox="1">
            <a:spLocks noChangeArrowheads="1"/>
          </p:cNvSpPr>
          <p:nvPr/>
        </p:nvSpPr>
        <p:spPr bwMode="auto">
          <a:xfrm>
            <a:off x="5215686" y="2057400"/>
            <a:ext cx="6760133"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a:solidFill>
                  <a:srgbClr val="0000CC"/>
                </a:solidFill>
                <a:effectLst>
                  <a:outerShdw blurRad="38100" dist="38100" dir="2700000" algn="tl">
                    <a:srgbClr val="000000">
                      <a:alpha val="43137"/>
                    </a:srgbClr>
                  </a:outerShdw>
                </a:effectLst>
                <a:latin typeface="Times New Roman" pitchFamily="18" charset="0"/>
              </a:rPr>
              <a:t>MẶT TRỜI MỌC Ở ĐẰNG… TÂY</a:t>
            </a:r>
            <a:endParaRPr lang="en-US" sz="3200" b="1" dirty="0">
              <a:solidFill>
                <a:srgbClr val="0000CC"/>
              </a:solidFill>
              <a:effectLst>
                <a:outerShdw blurRad="38100" dist="38100" dir="2700000" algn="tl">
                  <a:srgbClr val="000000">
                    <a:alpha val="43137"/>
                  </a:srgbClr>
                </a:outerShdw>
              </a:effectLst>
              <a:latin typeface="Times New Roman" pitchFamily="18" charset="0"/>
            </a:endParaRPr>
          </a:p>
        </p:txBody>
      </p:sp>
      <p:sp>
        <p:nvSpPr>
          <p:cNvPr id="19" name="Text Box 14">
            <a:extLst>
              <a:ext uri="{FF2B5EF4-FFF2-40B4-BE49-F238E27FC236}">
                <a16:creationId xmlns:a16="http://schemas.microsoft.com/office/drawing/2014/main" xmlns="" id="{321D5F29-B5E1-720F-DA53-54BBE5CAC968}"/>
              </a:ext>
            </a:extLst>
          </p:cNvPr>
          <p:cNvSpPr txBox="1">
            <a:spLocks noChangeArrowheads="1"/>
          </p:cNvSpPr>
          <p:nvPr/>
        </p:nvSpPr>
        <p:spPr bwMode="auto">
          <a:xfrm>
            <a:off x="3947319" y="1266918"/>
            <a:ext cx="876299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err="1">
                <a:solidFill>
                  <a:srgbClr val="0000CC"/>
                </a:solidFill>
                <a:effectLst>
                  <a:outerShdw blurRad="38100" dist="38100" dir="2700000" algn="tl">
                    <a:srgbClr val="000000">
                      <a:alpha val="43137"/>
                    </a:srgbClr>
                  </a:outerShdw>
                </a:effectLst>
                <a:latin typeface="Times New Roman" pitchFamily="18" charset="0"/>
              </a:rPr>
              <a:t>Bài</a:t>
            </a:r>
            <a:r>
              <a:rPr lang="en-US" sz="3200" b="1">
                <a:solidFill>
                  <a:srgbClr val="0000CC"/>
                </a:solidFill>
                <a:effectLst>
                  <a:outerShdw blurRad="38100" dist="38100" dir="2700000" algn="tl">
                    <a:srgbClr val="000000">
                      <a:alpha val="43137"/>
                    </a:srgbClr>
                  </a:outerShdw>
                </a:effectLst>
                <a:latin typeface="Times New Roman" pitchFamily="18" charset="0"/>
              </a:rPr>
              <a:t> 15: THƯ VIỆN ( Tiết 1 + 2)</a:t>
            </a:r>
            <a:endParaRPr lang="en-US" sz="3200" b="1" dirty="0">
              <a:solidFill>
                <a:srgbClr val="0000CC"/>
              </a:solidFill>
              <a:effectLst>
                <a:outerShdw blurRad="38100" dist="38100" dir="2700000" algn="tl">
                  <a:srgbClr val="000000">
                    <a:alpha val="43137"/>
                  </a:srgbClr>
                </a:outerShdw>
              </a:effectLst>
              <a:latin typeface="Times New Roman" pitchFamily="18" charset="0"/>
            </a:endParaRPr>
          </a:p>
        </p:txBody>
      </p:sp>
      <p:pic>
        <p:nvPicPr>
          <p:cNvPr id="2" name="Picture 1">
            <a:extLst>
              <a:ext uri="{FF2B5EF4-FFF2-40B4-BE49-F238E27FC236}">
                <a16:creationId xmlns:a16="http://schemas.microsoft.com/office/drawing/2014/main" xmlns="" id="{C1AA91D3-C569-AEFC-D937-F80CD2C0AA8B}"/>
              </a:ext>
            </a:extLst>
          </p:cNvPr>
          <p:cNvPicPr>
            <a:picLocks noChangeAspect="1"/>
          </p:cNvPicPr>
          <p:nvPr/>
        </p:nvPicPr>
        <p:blipFill>
          <a:blip r:embed="rId2"/>
          <a:stretch>
            <a:fillRect/>
          </a:stretch>
        </p:blipFill>
        <p:spPr>
          <a:xfrm>
            <a:off x="549330" y="3142342"/>
            <a:ext cx="3657600" cy="4477657"/>
          </a:xfrm>
          <a:prstGeom prst="rect">
            <a:avLst/>
          </a:prstGeom>
        </p:spPr>
      </p:pic>
      <p:pic>
        <p:nvPicPr>
          <p:cNvPr id="24" name="Picture 23" descr="Graphical user interface&#10;&#10;Description automatically generated with medium confidence">
            <a:extLst>
              <a:ext uri="{FF2B5EF4-FFF2-40B4-BE49-F238E27FC236}">
                <a16:creationId xmlns:a16="http://schemas.microsoft.com/office/drawing/2014/main" xmlns="" id="{6D351738-1A8E-63D3-AAE9-1DE0DC1228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8032" y="3309937"/>
            <a:ext cx="3515126" cy="4310062"/>
          </a:xfrm>
          <a:prstGeom prst="rect">
            <a:avLst/>
          </a:prstGeom>
        </p:spPr>
      </p:pic>
      <p:pic>
        <p:nvPicPr>
          <p:cNvPr id="3" name="Picture 2">
            <a:extLst>
              <a:ext uri="{FF2B5EF4-FFF2-40B4-BE49-F238E27FC236}">
                <a16:creationId xmlns:a16="http://schemas.microsoft.com/office/drawing/2014/main" xmlns="" id="{EAA5175F-75D2-6C36-6F82-F78CB4774BD2}"/>
              </a:ext>
            </a:extLst>
          </p:cNvPr>
          <p:cNvPicPr>
            <a:picLocks noChangeAspect="1"/>
          </p:cNvPicPr>
          <p:nvPr/>
        </p:nvPicPr>
        <p:blipFill>
          <a:blip r:embed="rId4"/>
          <a:stretch>
            <a:fillRect/>
          </a:stretch>
        </p:blipFill>
        <p:spPr>
          <a:xfrm>
            <a:off x="8567904" y="3395451"/>
            <a:ext cx="3515126" cy="4224548"/>
          </a:xfrm>
          <a:prstGeom prst="rect">
            <a:avLst/>
          </a:prstGeom>
        </p:spPr>
      </p:pic>
      <p:pic>
        <p:nvPicPr>
          <p:cNvPr id="6" name="Picture 5">
            <a:extLst>
              <a:ext uri="{FF2B5EF4-FFF2-40B4-BE49-F238E27FC236}">
                <a16:creationId xmlns:a16="http://schemas.microsoft.com/office/drawing/2014/main" xmlns="" id="{81B8E144-36A1-27E2-CC62-9513F267A28C}"/>
              </a:ext>
            </a:extLst>
          </p:cNvPr>
          <p:cNvPicPr>
            <a:picLocks noChangeAspect="1"/>
          </p:cNvPicPr>
          <p:nvPr/>
        </p:nvPicPr>
        <p:blipFill>
          <a:blip r:embed="rId5"/>
          <a:stretch>
            <a:fillRect/>
          </a:stretch>
        </p:blipFill>
        <p:spPr>
          <a:xfrm>
            <a:off x="12176919" y="3341312"/>
            <a:ext cx="3657599" cy="4477657"/>
          </a:xfrm>
          <a:prstGeom prst="rect">
            <a:avLst/>
          </a:prstGeom>
        </p:spPr>
      </p:pic>
    </p:spTree>
    <p:extLst>
      <p:ext uri="{BB962C8B-B14F-4D97-AF65-F5344CB8AC3E}">
        <p14:creationId xmlns:p14="http://schemas.microsoft.com/office/powerpoint/2010/main" val="300817813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xmlns="" id="{77B0E660-BA51-6D51-3CFA-4B96AB362084}"/>
              </a:ext>
            </a:extLst>
          </p:cNvPr>
          <p:cNvSpPr txBox="1"/>
          <p:nvPr/>
        </p:nvSpPr>
        <p:spPr>
          <a:xfrm>
            <a:off x="1353206" y="169754"/>
            <a:ext cx="12376727" cy="2062103"/>
          </a:xfrm>
          <a:prstGeom prst="rect">
            <a:avLst/>
          </a:prstGeom>
          <a:noFill/>
        </p:spPr>
        <p:txBody>
          <a:bodyPr wrap="square" rtlCol="0">
            <a:spAutoFit/>
          </a:bodyPr>
          <a:lstStyle/>
          <a:p>
            <a:pPr algn="ctr" defTabSz="1219170" eaLnBrk="1" fontAlgn="auto" hangingPunct="1">
              <a:spcBef>
                <a:spcPts val="0"/>
              </a:spcBef>
              <a:spcAft>
                <a:spcPts val="0"/>
              </a:spcAft>
            </a:pPr>
            <a:r>
              <a:rPr lang="en-US" sz="12800" b="1" dirty="0">
                <a:solidFill>
                  <a:srgbClr val="00B050"/>
                </a:solidFill>
                <a:latin typeface="UTM Cookies" panose="02040603050506020204" pitchFamily="18" charset="0"/>
              </a:rPr>
              <a:t>KHỞI ĐỘNG</a:t>
            </a:r>
          </a:p>
        </p:txBody>
      </p:sp>
      <p:pic>
        <p:nvPicPr>
          <p:cNvPr id="2" name="Đi Học Về ♪ Bé Mai Vy ♪ Nhạc Thiếu Nhi Cho Bé Sôi Động ♪ Nhacpro Kids - Music For Kids">
            <a:hlinkClick r:id="" action="ppaction://media"/>
            <a:extLst>
              <a:ext uri="{FF2B5EF4-FFF2-40B4-BE49-F238E27FC236}">
                <a16:creationId xmlns:a16="http://schemas.microsoft.com/office/drawing/2014/main" xmlns="" id="{1E4CDA96-5594-0DB8-FF2B-179298C0BB3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06980" y="2205207"/>
            <a:ext cx="11909287" cy="6698973"/>
          </a:xfrm>
          <a:prstGeom prst="rect">
            <a:avLst/>
          </a:prstGeom>
        </p:spPr>
      </p:pic>
    </p:spTree>
    <p:extLst>
      <p:ext uri="{BB962C8B-B14F-4D97-AF65-F5344CB8AC3E}">
        <p14:creationId xmlns:p14="http://schemas.microsoft.com/office/powerpoint/2010/main" val="337538325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80">
                                          <p:stCondLst>
                                            <p:cond delay="0"/>
                                          </p:stCondLst>
                                        </p:cTn>
                                        <p:tgtEl>
                                          <p:spTgt spid="37"/>
                                        </p:tgtEl>
                                      </p:cBhvr>
                                    </p:animEffect>
                                    <p:anim calcmode="lin" valueType="num">
                                      <p:cBhvr>
                                        <p:cTn id="8"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13" dur="26">
                                          <p:stCondLst>
                                            <p:cond delay="650"/>
                                          </p:stCondLst>
                                        </p:cTn>
                                        <p:tgtEl>
                                          <p:spTgt spid="37"/>
                                        </p:tgtEl>
                                      </p:cBhvr>
                                      <p:to x="100000" y="60000"/>
                                    </p:animScale>
                                    <p:animScale>
                                      <p:cBhvr>
                                        <p:cTn id="14" dur="166" decel="50000">
                                          <p:stCondLst>
                                            <p:cond delay="676"/>
                                          </p:stCondLst>
                                        </p:cTn>
                                        <p:tgtEl>
                                          <p:spTgt spid="37"/>
                                        </p:tgtEl>
                                      </p:cBhvr>
                                      <p:to x="100000" y="100000"/>
                                    </p:animScale>
                                    <p:animScale>
                                      <p:cBhvr>
                                        <p:cTn id="15" dur="26">
                                          <p:stCondLst>
                                            <p:cond delay="1312"/>
                                          </p:stCondLst>
                                        </p:cTn>
                                        <p:tgtEl>
                                          <p:spTgt spid="37"/>
                                        </p:tgtEl>
                                      </p:cBhvr>
                                      <p:to x="100000" y="80000"/>
                                    </p:animScale>
                                    <p:animScale>
                                      <p:cBhvr>
                                        <p:cTn id="16" dur="166" decel="50000">
                                          <p:stCondLst>
                                            <p:cond delay="1338"/>
                                          </p:stCondLst>
                                        </p:cTn>
                                        <p:tgtEl>
                                          <p:spTgt spid="37"/>
                                        </p:tgtEl>
                                      </p:cBhvr>
                                      <p:to x="100000" y="100000"/>
                                    </p:animScale>
                                    <p:animScale>
                                      <p:cBhvr>
                                        <p:cTn id="17" dur="26">
                                          <p:stCondLst>
                                            <p:cond delay="1642"/>
                                          </p:stCondLst>
                                        </p:cTn>
                                        <p:tgtEl>
                                          <p:spTgt spid="37"/>
                                        </p:tgtEl>
                                      </p:cBhvr>
                                      <p:to x="100000" y="90000"/>
                                    </p:animScale>
                                    <p:animScale>
                                      <p:cBhvr>
                                        <p:cTn id="18" dur="166" decel="50000">
                                          <p:stCondLst>
                                            <p:cond delay="1668"/>
                                          </p:stCondLst>
                                        </p:cTn>
                                        <p:tgtEl>
                                          <p:spTgt spid="37"/>
                                        </p:tgtEl>
                                      </p:cBhvr>
                                      <p:to x="100000" y="100000"/>
                                    </p:animScale>
                                    <p:animScale>
                                      <p:cBhvr>
                                        <p:cTn id="19" dur="26">
                                          <p:stCondLst>
                                            <p:cond delay="1808"/>
                                          </p:stCondLst>
                                        </p:cTn>
                                        <p:tgtEl>
                                          <p:spTgt spid="37"/>
                                        </p:tgtEl>
                                      </p:cBhvr>
                                      <p:to x="100000" y="95000"/>
                                    </p:animScale>
                                    <p:animScale>
                                      <p:cBhvr>
                                        <p:cTn id="20" dur="166" decel="50000">
                                          <p:stCondLst>
                                            <p:cond delay="1834"/>
                                          </p:stCondLst>
                                        </p:cTn>
                                        <p:tgtEl>
                                          <p:spTgt spid="37"/>
                                        </p:tgtEl>
                                      </p:cBhvr>
                                      <p:to x="100000" y="100000"/>
                                    </p:animScale>
                                  </p:childTnLst>
                                </p:cTn>
                              </p:par>
                            </p:childTnLst>
                          </p:cTn>
                        </p:par>
                        <p:par>
                          <p:cTn id="21" fill="hold">
                            <p:stCondLst>
                              <p:cond delay="2000"/>
                            </p:stCondLst>
                            <p:childTnLst>
                              <p:par>
                                <p:cTn id="22" presetID="1" presetClass="mediacall" presetSubtype="0" fill="hold" nodeType="afterEffect">
                                  <p:stCondLst>
                                    <p:cond delay="0"/>
                                  </p:stCondLst>
                                  <p:childTnLst>
                                    <p:cmd type="call" cmd="playFrom(0.0)">
                                      <p:cBhvr>
                                        <p:cTn id="23" dur="1962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2"/>
                                        </p:tgtEl>
                                      </p:cBhvr>
                                    </p:cmd>
                                  </p:childTnLst>
                                </p:cTn>
                              </p:par>
                            </p:childTnLst>
                          </p:cTn>
                        </p:par>
                      </p:childTnLst>
                    </p:cTn>
                  </p:par>
                </p:childTnLst>
              </p:cTn>
              <p:nextCondLst>
                <p:cond evt="onClick" delay="0">
                  <p:tgtEl>
                    <p:spTgt spid="2"/>
                  </p:tgtEl>
                </p:cond>
              </p:nextCondLst>
            </p:seq>
            <p:video>
              <p:cMediaNode vol="80000">
                <p:cTn id="29" fill="hold" display="0">
                  <p:stCondLst>
                    <p:cond delay="indefinite"/>
                  </p:stCondLst>
                </p:cTn>
                <p:tgtEl>
                  <p:spTgt spid="2"/>
                </p:tgtEl>
              </p:cMediaNode>
            </p:video>
          </p:childTnLst>
        </p:cTn>
      </p:par>
    </p:tnLst>
    <p:bldLst>
      <p:bldP spid="3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406914" y="1953420"/>
            <a:ext cx="6781801" cy="646331"/>
            <a:chOff x="1508918" y="1888664"/>
            <a:chExt cx="6172201" cy="1083059"/>
          </a:xfrm>
        </p:grpSpPr>
        <p:sp>
          <p:nvSpPr>
            <p:cNvPr id="10" name="Rectangle 9"/>
            <p:cNvSpPr/>
            <p:nvPr/>
          </p:nvSpPr>
          <p:spPr>
            <a:xfrm>
              <a:off x="1508918" y="1888664"/>
              <a:ext cx="6172201" cy="1083059"/>
            </a:xfrm>
            <a:prstGeom prst="rect">
              <a:avLst/>
            </a:prstGeom>
          </p:spPr>
          <p:txBody>
            <a:bodyPr wrap="square">
              <a:spAutoFit/>
            </a:bodyPr>
            <a:lstStyle/>
            <a:p>
              <a:r>
                <a:rPr lang="en-US" sz="3600" b="1">
                  <a:solidFill>
                    <a:srgbClr val="FF0000"/>
                  </a:solidFill>
                  <a:latin typeface="Times New Roman" pitchFamily="18" charset="0"/>
                  <a:cs typeface="Times New Roman" pitchFamily="18" charset="0"/>
                </a:rPr>
                <a:t>3. Nói và nghe.</a:t>
              </a:r>
            </a:p>
          </p:txBody>
        </p:sp>
        <p:cxnSp>
          <p:nvCxnSpPr>
            <p:cNvPr id="4" name="Straight Connector 3"/>
            <p:cNvCxnSpPr/>
            <p:nvPr/>
          </p:nvCxnSpPr>
          <p:spPr>
            <a:xfrm>
              <a:off x="1646078" y="2911093"/>
              <a:ext cx="2496620"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19" name="Text Box 14"/>
          <p:cNvSpPr txBox="1">
            <a:spLocks noChangeArrowheads="1"/>
          </p:cNvSpPr>
          <p:nvPr/>
        </p:nvSpPr>
        <p:spPr bwMode="auto">
          <a:xfrm>
            <a:off x="4475337" y="1962912"/>
            <a:ext cx="9503331"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a:solidFill>
                  <a:srgbClr val="0000CC"/>
                </a:solidFill>
                <a:effectLst>
                  <a:outerShdw blurRad="38100" dist="38100" dir="2700000" algn="tl">
                    <a:srgbClr val="000000">
                      <a:alpha val="43137"/>
                    </a:srgbClr>
                  </a:outerShdw>
                </a:effectLst>
                <a:latin typeface="Times New Roman" pitchFamily="18" charset="0"/>
              </a:rPr>
              <a:t>1. Nghe – Kể: MẶT TRỜI MỌC Ở ĐẰNG … TÂY</a:t>
            </a:r>
            <a:endParaRPr lang="en-US" sz="3200" b="1" dirty="0">
              <a:solidFill>
                <a:srgbClr val="0000CC"/>
              </a:solidFill>
              <a:effectLst>
                <a:outerShdw blurRad="38100" dist="38100" dir="2700000" algn="tl">
                  <a:srgbClr val="000000">
                    <a:alpha val="43137"/>
                  </a:srgbClr>
                </a:outerShdw>
              </a:effectLst>
              <a:latin typeface="Times New Roman" pitchFamily="18" charset="0"/>
            </a:endParaRPr>
          </a:p>
        </p:txBody>
      </p:sp>
      <p:sp>
        <p:nvSpPr>
          <p:cNvPr id="13" name="Text Box 14">
            <a:extLst>
              <a:ext uri="{FF2B5EF4-FFF2-40B4-BE49-F238E27FC236}">
                <a16:creationId xmlns:a16="http://schemas.microsoft.com/office/drawing/2014/main" xmlns="" id="{C55280F0-E35A-B1AC-BC1C-333C698C2967}"/>
              </a:ext>
            </a:extLst>
          </p:cNvPr>
          <p:cNvSpPr txBox="1">
            <a:spLocks noChangeArrowheads="1"/>
          </p:cNvSpPr>
          <p:nvPr/>
        </p:nvSpPr>
        <p:spPr bwMode="auto">
          <a:xfrm>
            <a:off x="3947319" y="1266918"/>
            <a:ext cx="876299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err="1">
                <a:solidFill>
                  <a:srgbClr val="0000CC"/>
                </a:solidFill>
                <a:effectLst>
                  <a:outerShdw blurRad="38100" dist="38100" dir="2700000" algn="tl">
                    <a:srgbClr val="000000">
                      <a:alpha val="43137"/>
                    </a:srgbClr>
                  </a:outerShdw>
                </a:effectLst>
                <a:latin typeface="Times New Roman" pitchFamily="18" charset="0"/>
              </a:rPr>
              <a:t>Bài</a:t>
            </a:r>
            <a:r>
              <a:rPr lang="en-US" sz="3200" b="1">
                <a:solidFill>
                  <a:srgbClr val="0000CC"/>
                </a:solidFill>
                <a:effectLst>
                  <a:outerShdw blurRad="38100" dist="38100" dir="2700000" algn="tl">
                    <a:srgbClr val="000000">
                      <a:alpha val="43137"/>
                    </a:srgbClr>
                  </a:outerShdw>
                </a:effectLst>
                <a:latin typeface="Times New Roman" pitchFamily="18" charset="0"/>
              </a:rPr>
              <a:t> 15: THƯ VIỆN ( Tiết 1 + 2)</a:t>
            </a:r>
            <a:endParaRPr lang="en-US" sz="3200" b="1" dirty="0">
              <a:solidFill>
                <a:srgbClr val="0000CC"/>
              </a:solidFill>
              <a:effectLst>
                <a:outerShdw blurRad="38100" dist="38100" dir="2700000" algn="tl">
                  <a:srgbClr val="000000">
                    <a:alpha val="43137"/>
                  </a:srgbClr>
                </a:outerShdw>
              </a:effectLst>
              <a:latin typeface="Times New Roman" pitchFamily="18" charset="0"/>
            </a:endParaRPr>
          </a:p>
        </p:txBody>
      </p:sp>
      <p:sp>
        <p:nvSpPr>
          <p:cNvPr id="22" name="TextBox 21">
            <a:extLst>
              <a:ext uri="{FF2B5EF4-FFF2-40B4-BE49-F238E27FC236}">
                <a16:creationId xmlns:a16="http://schemas.microsoft.com/office/drawing/2014/main" xmlns="" id="{5E648FA8-D50F-195A-62F4-C97CE597AA5E}"/>
              </a:ext>
            </a:extLst>
          </p:cNvPr>
          <p:cNvSpPr txBox="1"/>
          <p:nvPr/>
        </p:nvSpPr>
        <p:spPr>
          <a:xfrm>
            <a:off x="864228" y="2590800"/>
            <a:ext cx="14648974" cy="6986528"/>
          </a:xfrm>
          <a:prstGeom prst="rect">
            <a:avLst/>
          </a:prstGeom>
          <a:noFill/>
        </p:spPr>
        <p:txBody>
          <a:bodyPr wrap="square">
            <a:spAutoFit/>
          </a:bodyPr>
          <a:lstStyle/>
          <a:p>
            <a:r>
              <a:rPr lang="en-US" sz="3200">
                <a:solidFill>
                  <a:srgbClr val="0000CC"/>
                </a:solidFill>
                <a:latin typeface="Times New Roman" panose="02020603050405020304" pitchFamily="18" charset="0"/>
                <a:cs typeface="Times New Roman" panose="02020603050405020304" pitchFamily="18" charset="0"/>
              </a:rPr>
              <a:t>	</a:t>
            </a:r>
            <a:r>
              <a:rPr lang="vi-VN" sz="3200">
                <a:solidFill>
                  <a:srgbClr val="0000CC"/>
                </a:solidFill>
                <a:latin typeface="Times New Roman" panose="02020603050405020304" pitchFamily="18" charset="0"/>
                <a:cs typeface="Times New Roman" panose="02020603050405020304" pitchFamily="18" charset="0"/>
              </a:rPr>
              <a:t>Thi hào người Nga Pu-skin giỏi ứng tác thơ từ thuở nhỏ. Có lần, trong giờ văn ở trường, thầy giáo bảo một học sinh làm thơ tả cảnh mặt trời mọc. Anh bạn này nghĩ mãi mới ra một câu :</a:t>
            </a:r>
          </a:p>
          <a:p>
            <a:r>
              <a:rPr lang="en-US" sz="3200">
                <a:solidFill>
                  <a:srgbClr val="0000CC"/>
                </a:solidFill>
                <a:latin typeface="Times New Roman" panose="02020603050405020304" pitchFamily="18" charset="0"/>
                <a:cs typeface="Times New Roman" panose="02020603050405020304" pitchFamily="18" charset="0"/>
              </a:rPr>
              <a:t>	</a:t>
            </a:r>
            <a:r>
              <a:rPr lang="vi-VN" sz="3200">
                <a:solidFill>
                  <a:srgbClr val="0000CC"/>
                </a:solidFill>
                <a:latin typeface="Times New Roman" panose="02020603050405020304" pitchFamily="18" charset="0"/>
                <a:cs typeface="Times New Roman" panose="02020603050405020304" pitchFamily="18" charset="0"/>
              </a:rPr>
              <a:t>Mặt trời mới mọc ở đằng tây...</a:t>
            </a:r>
          </a:p>
          <a:p>
            <a:r>
              <a:rPr lang="en-US" sz="3200">
                <a:solidFill>
                  <a:srgbClr val="0000CC"/>
                </a:solidFill>
                <a:latin typeface="Times New Roman" panose="02020603050405020304" pitchFamily="18" charset="0"/>
                <a:cs typeface="Times New Roman" panose="02020603050405020304" pitchFamily="18" charset="0"/>
              </a:rPr>
              <a:t>	</a:t>
            </a:r>
            <a:r>
              <a:rPr lang="vi-VN" sz="3200">
                <a:solidFill>
                  <a:srgbClr val="0000CC"/>
                </a:solidFill>
                <a:latin typeface="Times New Roman" panose="02020603050405020304" pitchFamily="18" charset="0"/>
                <a:cs typeface="Times New Roman" panose="02020603050405020304" pitchFamily="18" charset="0"/>
              </a:rPr>
              <a:t>Cả lớp cười ồ lên vì câu thơ vô lí quá. Ai chẳng biết đằng tây là phía mặt trời lặn.</a:t>
            </a:r>
          </a:p>
          <a:p>
            <a:r>
              <a:rPr lang="en-US" sz="3200">
                <a:solidFill>
                  <a:srgbClr val="0000CC"/>
                </a:solidFill>
                <a:latin typeface="Times New Roman" panose="02020603050405020304" pitchFamily="18" charset="0"/>
                <a:cs typeface="Times New Roman" panose="02020603050405020304" pitchFamily="18" charset="0"/>
              </a:rPr>
              <a:t>	</a:t>
            </a:r>
            <a:r>
              <a:rPr lang="vi-VN" sz="3200">
                <a:solidFill>
                  <a:srgbClr val="0000CC"/>
                </a:solidFill>
                <a:latin typeface="Times New Roman" panose="02020603050405020304" pitchFamily="18" charset="0"/>
                <a:cs typeface="Times New Roman" panose="02020603050405020304" pitchFamily="18" charset="0"/>
              </a:rPr>
              <a:t>Thầy giáo bảo Pu-skin tìm cách chữa cho bạn. Pu-skin liền đứng dậy đọc tiếp :</a:t>
            </a:r>
          </a:p>
          <a:p>
            <a:r>
              <a:rPr lang="vi-VN" sz="3200">
                <a:solidFill>
                  <a:srgbClr val="0000CC"/>
                </a:solidFill>
                <a:latin typeface="Times New Roman" panose="02020603050405020304" pitchFamily="18" charset="0"/>
                <a:cs typeface="Times New Roman" panose="02020603050405020304" pitchFamily="18" charset="0"/>
              </a:rPr>
              <a:t>     </a:t>
            </a:r>
            <a:r>
              <a:rPr lang="en-US" sz="3200">
                <a:solidFill>
                  <a:srgbClr val="0000CC"/>
                </a:solidFill>
                <a:latin typeface="Times New Roman" panose="02020603050405020304" pitchFamily="18" charset="0"/>
                <a:cs typeface="Times New Roman" panose="02020603050405020304" pitchFamily="18" charset="0"/>
              </a:rPr>
              <a:t>		</a:t>
            </a:r>
            <a:r>
              <a:rPr lang="vi-VN" sz="3200">
                <a:solidFill>
                  <a:srgbClr val="0000CC"/>
                </a:solidFill>
                <a:latin typeface="Times New Roman" panose="02020603050405020304" pitchFamily="18" charset="0"/>
                <a:cs typeface="Times New Roman" panose="02020603050405020304" pitchFamily="18" charset="0"/>
              </a:rPr>
              <a:t>...Thiên hạ ngạc nhiên chuyện lạ này,</a:t>
            </a:r>
          </a:p>
          <a:p>
            <a:r>
              <a:rPr lang="en-US" sz="3200">
                <a:solidFill>
                  <a:srgbClr val="0000CC"/>
                </a:solidFill>
                <a:latin typeface="Times New Roman" panose="02020603050405020304" pitchFamily="18" charset="0"/>
                <a:cs typeface="Times New Roman" panose="02020603050405020304" pitchFamily="18" charset="0"/>
              </a:rPr>
              <a:t>		</a:t>
            </a:r>
            <a:r>
              <a:rPr lang="vi-VN" sz="3200">
                <a:solidFill>
                  <a:srgbClr val="0000CC"/>
                </a:solidFill>
                <a:latin typeface="Times New Roman" panose="02020603050405020304" pitchFamily="18" charset="0"/>
                <a:cs typeface="Times New Roman" panose="02020603050405020304" pitchFamily="18" charset="0"/>
              </a:rPr>
              <a:t>Ngơ ngác nhìn nhau và tự hỏi :</a:t>
            </a:r>
          </a:p>
          <a:p>
            <a:r>
              <a:rPr lang="en-US" sz="3200">
                <a:solidFill>
                  <a:srgbClr val="0000CC"/>
                </a:solidFill>
                <a:latin typeface="Times New Roman" panose="02020603050405020304" pitchFamily="18" charset="0"/>
                <a:cs typeface="Times New Roman" panose="02020603050405020304" pitchFamily="18" charset="0"/>
              </a:rPr>
              <a:t>		</a:t>
            </a:r>
            <a:r>
              <a:rPr lang="vi-VN" sz="3200">
                <a:solidFill>
                  <a:srgbClr val="0000CC"/>
                </a:solidFill>
                <a:latin typeface="Times New Roman" panose="02020603050405020304" pitchFamily="18" charset="0"/>
                <a:cs typeface="Times New Roman" panose="02020603050405020304" pitchFamily="18" charset="0"/>
              </a:rPr>
              <a:t>“Thức dậy hay là ngủ nữa đây ?"</a:t>
            </a:r>
          </a:p>
          <a:p>
            <a:r>
              <a:rPr lang="en-US" sz="3200">
                <a:solidFill>
                  <a:srgbClr val="0000CC"/>
                </a:solidFill>
                <a:latin typeface="Times New Roman" panose="02020603050405020304" pitchFamily="18" charset="0"/>
                <a:cs typeface="Times New Roman" panose="02020603050405020304" pitchFamily="18" charset="0"/>
              </a:rPr>
              <a:t>	</a:t>
            </a:r>
            <a:r>
              <a:rPr lang="vi-VN" sz="3200">
                <a:solidFill>
                  <a:srgbClr val="0000CC"/>
                </a:solidFill>
                <a:latin typeface="Times New Roman" panose="02020603050405020304" pitchFamily="18" charset="0"/>
                <a:cs typeface="Times New Roman" panose="02020603050405020304" pitchFamily="18" charset="0"/>
              </a:rPr>
              <a:t>Thế là tránh được điều vô lí, mà bốn câu lại hợp thành một bài thơ ngộ nghĩnh. Sau đó ít lâu, bài thơ được đăng trên báo Người đưa tin châu Âu với đầu đề Gửi bạn làm thơ. Bạn bè trong lớp vô cùng hãnh diện về nhà thơ của lớp mình.</a:t>
            </a:r>
          </a:p>
          <a:p>
            <a:r>
              <a:rPr lang="en-US" sz="3200">
                <a:solidFill>
                  <a:srgbClr val="0000CC"/>
                </a:solidFill>
                <a:latin typeface="Times New Roman" panose="02020603050405020304" pitchFamily="18" charset="0"/>
                <a:cs typeface="Times New Roman" panose="02020603050405020304" pitchFamily="18" charset="0"/>
              </a:rPr>
              <a:t>                                                              </a:t>
            </a:r>
            <a:r>
              <a:rPr lang="vi-VN" sz="3200">
                <a:solidFill>
                  <a:srgbClr val="0000CC"/>
                </a:solidFill>
                <a:latin typeface="Times New Roman" panose="02020603050405020304" pitchFamily="18" charset="0"/>
                <a:cs typeface="Times New Roman" panose="02020603050405020304" pitchFamily="18" charset="0"/>
              </a:rPr>
              <a:t>Theo CHUYỆN LÀNG VĂN</a:t>
            </a:r>
          </a:p>
          <a:p>
            <a:endParaRPr lang="vi-VN" sz="320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2265300"/>
      </p:ext>
    </p:extLst>
  </p:cSld>
  <p:clrMapOvr>
    <a:masterClrMapping/>
  </p:clrMapOvr>
  <p:transition spd="slow">
    <p:split orient="ver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6765268" y="682143"/>
            <a:ext cx="2608984" cy="584775"/>
            <a:chOff x="6651116" y="743102"/>
            <a:chExt cx="2564962" cy="584775"/>
          </a:xfrm>
        </p:grpSpPr>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5" name="Group 4"/>
          <p:cNvGrpSpPr/>
          <p:nvPr/>
        </p:nvGrpSpPr>
        <p:grpSpPr>
          <a:xfrm>
            <a:off x="1406914" y="1953420"/>
            <a:ext cx="6781801" cy="646331"/>
            <a:chOff x="1508918" y="1888664"/>
            <a:chExt cx="6172201" cy="1083059"/>
          </a:xfrm>
        </p:grpSpPr>
        <p:sp>
          <p:nvSpPr>
            <p:cNvPr id="10" name="Rectangle 9"/>
            <p:cNvSpPr/>
            <p:nvPr/>
          </p:nvSpPr>
          <p:spPr>
            <a:xfrm>
              <a:off x="1508918" y="1888664"/>
              <a:ext cx="6172201" cy="1083059"/>
            </a:xfrm>
            <a:prstGeom prst="rect">
              <a:avLst/>
            </a:prstGeom>
          </p:spPr>
          <p:txBody>
            <a:bodyPr wrap="square">
              <a:spAutoFit/>
            </a:bodyPr>
            <a:lstStyle/>
            <a:p>
              <a:r>
                <a:rPr lang="en-US" sz="3600" b="1">
                  <a:solidFill>
                    <a:srgbClr val="FF0000"/>
                  </a:solidFill>
                  <a:latin typeface="Times New Roman" pitchFamily="18" charset="0"/>
                  <a:cs typeface="Times New Roman" pitchFamily="18" charset="0"/>
                </a:rPr>
                <a:t>3. Nói và nghe.</a:t>
              </a:r>
            </a:p>
          </p:txBody>
        </p:sp>
        <p:cxnSp>
          <p:nvCxnSpPr>
            <p:cNvPr id="4" name="Straight Connector 3"/>
            <p:cNvCxnSpPr/>
            <p:nvPr/>
          </p:nvCxnSpPr>
          <p:spPr>
            <a:xfrm>
              <a:off x="1646078" y="2911093"/>
              <a:ext cx="2496620"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1" name="Text Box 14"/>
          <p:cNvSpPr txBox="1">
            <a:spLocks noChangeArrowheads="1"/>
          </p:cNvSpPr>
          <p:nvPr/>
        </p:nvSpPr>
        <p:spPr bwMode="auto">
          <a:xfrm>
            <a:off x="4328319" y="2057400"/>
            <a:ext cx="10541405"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a:solidFill>
                  <a:srgbClr val="0000CC"/>
                </a:solidFill>
                <a:effectLst>
                  <a:outerShdw blurRad="38100" dist="38100" dir="2700000" algn="tl">
                    <a:srgbClr val="000000">
                      <a:alpha val="43137"/>
                    </a:srgbClr>
                  </a:outerShdw>
                </a:effectLst>
                <a:latin typeface="Times New Roman" pitchFamily="18" charset="0"/>
              </a:rPr>
              <a:t>2. Kể lại câu chuyện: MẶT TRỜI MỌC Ở ĐẰNG …TÂY</a:t>
            </a:r>
            <a:endParaRPr lang="en-US" sz="3200" b="1" dirty="0">
              <a:solidFill>
                <a:srgbClr val="0000CC"/>
              </a:solidFill>
              <a:effectLst>
                <a:outerShdw blurRad="38100" dist="38100" dir="2700000" algn="tl">
                  <a:srgbClr val="000000">
                    <a:alpha val="43137"/>
                  </a:srgbClr>
                </a:outerShdw>
              </a:effectLst>
              <a:latin typeface="Times New Roman" pitchFamily="18" charset="0"/>
            </a:endParaRPr>
          </a:p>
        </p:txBody>
      </p:sp>
      <p:sp>
        <p:nvSpPr>
          <p:cNvPr id="24" name="Text Box 14">
            <a:extLst>
              <a:ext uri="{FF2B5EF4-FFF2-40B4-BE49-F238E27FC236}">
                <a16:creationId xmlns:a16="http://schemas.microsoft.com/office/drawing/2014/main" xmlns="" id="{A6D03E87-F065-4833-A501-CC1A6FD8CF38}"/>
              </a:ext>
            </a:extLst>
          </p:cNvPr>
          <p:cNvSpPr txBox="1">
            <a:spLocks noChangeArrowheads="1"/>
          </p:cNvSpPr>
          <p:nvPr/>
        </p:nvSpPr>
        <p:spPr bwMode="auto">
          <a:xfrm>
            <a:off x="3947319" y="1266918"/>
            <a:ext cx="876299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err="1">
                <a:solidFill>
                  <a:srgbClr val="0000CC"/>
                </a:solidFill>
                <a:effectLst>
                  <a:outerShdw blurRad="38100" dist="38100" dir="2700000" algn="tl">
                    <a:srgbClr val="000000">
                      <a:alpha val="43137"/>
                    </a:srgbClr>
                  </a:outerShdw>
                </a:effectLst>
                <a:latin typeface="Times New Roman" pitchFamily="18" charset="0"/>
              </a:rPr>
              <a:t>Bài</a:t>
            </a:r>
            <a:r>
              <a:rPr lang="en-US" sz="3200" b="1">
                <a:solidFill>
                  <a:srgbClr val="0000CC"/>
                </a:solidFill>
                <a:effectLst>
                  <a:outerShdw blurRad="38100" dist="38100" dir="2700000" algn="tl">
                    <a:srgbClr val="000000">
                      <a:alpha val="43137"/>
                    </a:srgbClr>
                  </a:outerShdw>
                </a:effectLst>
                <a:latin typeface="Times New Roman" pitchFamily="18" charset="0"/>
              </a:rPr>
              <a:t> 15: THƯ VIỆN ( Tiết 1 + 2)</a:t>
            </a:r>
            <a:endParaRPr lang="en-US" sz="3200" b="1" dirty="0">
              <a:solidFill>
                <a:srgbClr val="0000CC"/>
              </a:solidFill>
              <a:effectLst>
                <a:outerShdw blurRad="38100" dist="38100" dir="2700000" algn="tl">
                  <a:srgbClr val="000000">
                    <a:alpha val="43137"/>
                  </a:srgbClr>
                </a:outerShdw>
              </a:effectLst>
              <a:latin typeface="Times New Roman" pitchFamily="18" charset="0"/>
            </a:endParaRPr>
          </a:p>
        </p:txBody>
      </p:sp>
      <p:pic>
        <p:nvPicPr>
          <p:cNvPr id="25" name="Picture 24">
            <a:extLst>
              <a:ext uri="{FF2B5EF4-FFF2-40B4-BE49-F238E27FC236}">
                <a16:creationId xmlns:a16="http://schemas.microsoft.com/office/drawing/2014/main" xmlns="" id="{11D8F59D-6E13-56B5-441C-AAD880001C18}"/>
              </a:ext>
            </a:extLst>
          </p:cNvPr>
          <p:cNvPicPr>
            <a:picLocks noChangeAspect="1"/>
          </p:cNvPicPr>
          <p:nvPr/>
        </p:nvPicPr>
        <p:blipFill>
          <a:blip r:embed="rId2"/>
          <a:stretch>
            <a:fillRect/>
          </a:stretch>
        </p:blipFill>
        <p:spPr>
          <a:xfrm>
            <a:off x="549330" y="3142342"/>
            <a:ext cx="3657600" cy="4477657"/>
          </a:xfrm>
          <a:prstGeom prst="rect">
            <a:avLst/>
          </a:prstGeom>
        </p:spPr>
      </p:pic>
      <p:pic>
        <p:nvPicPr>
          <p:cNvPr id="26" name="Picture 25" descr="Graphical user interface&#10;&#10;Description automatically generated with medium confidence">
            <a:extLst>
              <a:ext uri="{FF2B5EF4-FFF2-40B4-BE49-F238E27FC236}">
                <a16:creationId xmlns:a16="http://schemas.microsoft.com/office/drawing/2014/main" xmlns="" id="{247A7F61-F188-1EE3-84AF-F807401D78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8032" y="3309937"/>
            <a:ext cx="3515126" cy="4310062"/>
          </a:xfrm>
          <a:prstGeom prst="rect">
            <a:avLst/>
          </a:prstGeom>
        </p:spPr>
      </p:pic>
      <p:pic>
        <p:nvPicPr>
          <p:cNvPr id="27" name="Picture 26">
            <a:extLst>
              <a:ext uri="{FF2B5EF4-FFF2-40B4-BE49-F238E27FC236}">
                <a16:creationId xmlns:a16="http://schemas.microsoft.com/office/drawing/2014/main" xmlns="" id="{EC52CD8C-F89E-975F-3DE7-15E21F6FDB29}"/>
              </a:ext>
            </a:extLst>
          </p:cNvPr>
          <p:cNvPicPr>
            <a:picLocks noChangeAspect="1"/>
          </p:cNvPicPr>
          <p:nvPr/>
        </p:nvPicPr>
        <p:blipFill>
          <a:blip r:embed="rId4"/>
          <a:stretch>
            <a:fillRect/>
          </a:stretch>
        </p:blipFill>
        <p:spPr>
          <a:xfrm>
            <a:off x="8567904" y="3395451"/>
            <a:ext cx="3515126" cy="4224548"/>
          </a:xfrm>
          <a:prstGeom prst="rect">
            <a:avLst/>
          </a:prstGeom>
        </p:spPr>
      </p:pic>
      <p:pic>
        <p:nvPicPr>
          <p:cNvPr id="28" name="Picture 27">
            <a:extLst>
              <a:ext uri="{FF2B5EF4-FFF2-40B4-BE49-F238E27FC236}">
                <a16:creationId xmlns:a16="http://schemas.microsoft.com/office/drawing/2014/main" xmlns="" id="{50C7270A-EB62-E35F-FA87-2235B2E0A481}"/>
              </a:ext>
            </a:extLst>
          </p:cNvPr>
          <p:cNvPicPr>
            <a:picLocks noChangeAspect="1"/>
          </p:cNvPicPr>
          <p:nvPr/>
        </p:nvPicPr>
        <p:blipFill>
          <a:blip r:embed="rId5"/>
          <a:stretch>
            <a:fillRect/>
          </a:stretch>
        </p:blipFill>
        <p:spPr>
          <a:xfrm>
            <a:off x="12176919" y="3341312"/>
            <a:ext cx="3657599" cy="4477657"/>
          </a:xfrm>
          <a:prstGeom prst="rect">
            <a:avLst/>
          </a:prstGeom>
        </p:spPr>
      </p:pic>
    </p:spTree>
    <p:extLst>
      <p:ext uri="{BB962C8B-B14F-4D97-AF65-F5344CB8AC3E}">
        <p14:creationId xmlns:p14="http://schemas.microsoft.com/office/powerpoint/2010/main" val="4250611621"/>
      </p:ext>
    </p:extLst>
  </p:cSld>
  <p:clrMapOvr>
    <a:masterClrMapping/>
  </p:clrMapOvr>
  <p:transition spd="slow">
    <p:split orient="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C181619D-A9F3-8804-FE91-39627B36F147}"/>
              </a:ext>
            </a:extLst>
          </p:cNvPr>
          <p:cNvSpPr/>
          <p:nvPr/>
        </p:nvSpPr>
        <p:spPr>
          <a:xfrm>
            <a:off x="1813719" y="1799488"/>
            <a:ext cx="11734800" cy="646331"/>
          </a:xfrm>
          <a:prstGeom prst="rect">
            <a:avLst/>
          </a:prstGeom>
        </p:spPr>
        <p:txBody>
          <a:bodyPr wrap="square">
            <a:spAutoFit/>
          </a:bodyPr>
          <a:lstStyle/>
          <a:p>
            <a:r>
              <a:rPr lang="en-US" sz="3600" b="1">
                <a:solidFill>
                  <a:srgbClr val="FF0000"/>
                </a:solidFill>
                <a:latin typeface="Times New Roman" pitchFamily="18" charset="0"/>
                <a:cs typeface="Times New Roman" pitchFamily="18" charset="0"/>
              </a:rPr>
              <a:t>Giới thiệu với bạn về nơi đọc sách mà em yêu thích.</a:t>
            </a:r>
            <a:endParaRPr lang="vi-VN" sz="3600" b="1" dirty="0">
              <a:solidFill>
                <a:srgbClr val="FF0000"/>
              </a:solidFill>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xmlns="" id="{F5E06E1F-9EBF-513A-01F0-E82B55F337B3}"/>
              </a:ext>
            </a:extLst>
          </p:cNvPr>
          <p:cNvSpPr txBox="1"/>
          <p:nvPr/>
        </p:nvSpPr>
        <p:spPr>
          <a:xfrm>
            <a:off x="6765268" y="682143"/>
            <a:ext cx="2608984" cy="584775"/>
          </a:xfrm>
          <a:prstGeom prst="rect">
            <a:avLst/>
          </a:prstGeom>
          <a:noFill/>
        </p:spPr>
        <p:txBody>
          <a:bodyPr wrap="none" rtlCol="0">
            <a:spAutoFit/>
          </a:bodyPr>
          <a:lstStyle/>
          <a:p>
            <a:r>
              <a:rPr lang="en-US" sz="3200" b="1" u="sng">
                <a:solidFill>
                  <a:srgbClr val="FF0066"/>
                </a:solidFill>
                <a:latin typeface="Times New Roman" pitchFamily="18" charset="0"/>
                <a:cs typeface="Times New Roman" pitchFamily="18" charset="0"/>
              </a:rPr>
              <a:t>TIẾNG VIỆT</a:t>
            </a:r>
          </a:p>
        </p:txBody>
      </p:sp>
      <p:sp>
        <p:nvSpPr>
          <p:cNvPr id="7" name="Rectangle 95">
            <a:extLst>
              <a:ext uri="{FF2B5EF4-FFF2-40B4-BE49-F238E27FC236}">
                <a16:creationId xmlns:a16="http://schemas.microsoft.com/office/drawing/2014/main" xmlns="" id="{3F892887-EEC5-3EFD-E8DE-0945AAD3A112}"/>
              </a:ext>
            </a:extLst>
          </p:cNvPr>
          <p:cNvSpPr>
            <a:spLocks noChangeArrowheads="1"/>
          </p:cNvSpPr>
          <p:nvPr/>
        </p:nvSpPr>
        <p:spPr bwMode="auto">
          <a:xfrm>
            <a:off x="6442794" y="1182689"/>
            <a:ext cx="29418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sz="3600" b="1">
                <a:solidFill>
                  <a:srgbClr val="0000CC"/>
                </a:solidFill>
                <a:latin typeface="Times New Roman" pitchFamily="18" charset="0"/>
                <a:cs typeface="Times New Roman" pitchFamily="18" charset="0"/>
              </a:rPr>
              <a:t>KHỞI ĐỘNG</a:t>
            </a:r>
          </a:p>
        </p:txBody>
      </p:sp>
      <p:sp>
        <p:nvSpPr>
          <p:cNvPr id="10" name="Rectangle 9">
            <a:extLst>
              <a:ext uri="{FF2B5EF4-FFF2-40B4-BE49-F238E27FC236}">
                <a16:creationId xmlns:a16="http://schemas.microsoft.com/office/drawing/2014/main" xmlns="" id="{D49AA1C2-81FC-90AD-D35E-B44267B2689D}"/>
              </a:ext>
            </a:extLst>
          </p:cNvPr>
          <p:cNvSpPr/>
          <p:nvPr/>
        </p:nvSpPr>
        <p:spPr>
          <a:xfrm>
            <a:off x="4360507" y="2743200"/>
            <a:ext cx="7418506" cy="646331"/>
          </a:xfrm>
          <a:prstGeom prst="rect">
            <a:avLst/>
          </a:prstGeom>
        </p:spPr>
        <p:txBody>
          <a:bodyPr wrap="square">
            <a:spAutoFit/>
          </a:bodyPr>
          <a:lstStyle/>
          <a:p>
            <a:pPr algn="ctr"/>
            <a:r>
              <a:rPr lang="en-US" sz="3600" b="1">
                <a:solidFill>
                  <a:srgbClr val="0000FF"/>
                </a:solidFill>
                <a:latin typeface="Times New Roman" pitchFamily="18" charset="0"/>
                <a:cs typeface="Times New Roman" pitchFamily="18" charset="0"/>
              </a:rPr>
              <a:t>Cùng làm việc nhóm đôi</a:t>
            </a:r>
            <a:endParaRPr lang="vi-VN" sz="3600" b="1" dirty="0">
              <a:solidFill>
                <a:srgbClr val="0000FF"/>
              </a:solidFill>
              <a:latin typeface="Times New Roman" pitchFamily="18" charset="0"/>
              <a:cs typeface="Times New Roman" pitchFamily="18" charset="0"/>
            </a:endParaRPr>
          </a:p>
        </p:txBody>
      </p:sp>
      <p:pic>
        <p:nvPicPr>
          <p:cNvPr id="11" name="Picture 10">
            <a:extLst>
              <a:ext uri="{FF2B5EF4-FFF2-40B4-BE49-F238E27FC236}">
                <a16:creationId xmlns:a16="http://schemas.microsoft.com/office/drawing/2014/main" xmlns="" id="{D435627F-AA53-D60C-4A30-B679884C2944}"/>
              </a:ext>
            </a:extLst>
          </p:cNvPr>
          <p:cNvPicPr>
            <a:picLocks noChangeAspect="1"/>
          </p:cNvPicPr>
          <p:nvPr/>
        </p:nvPicPr>
        <p:blipFill>
          <a:blip r:embed="rId2"/>
          <a:stretch>
            <a:fillRect/>
          </a:stretch>
        </p:blipFill>
        <p:spPr>
          <a:xfrm>
            <a:off x="491215" y="3657600"/>
            <a:ext cx="5020246" cy="4525022"/>
          </a:xfrm>
          <a:prstGeom prst="rect">
            <a:avLst/>
          </a:prstGeom>
        </p:spPr>
      </p:pic>
      <p:pic>
        <p:nvPicPr>
          <p:cNvPr id="12" name="Picture 11">
            <a:extLst>
              <a:ext uri="{FF2B5EF4-FFF2-40B4-BE49-F238E27FC236}">
                <a16:creationId xmlns:a16="http://schemas.microsoft.com/office/drawing/2014/main" xmlns="" id="{824B7F3D-90C0-5708-B0CA-EC6BF4E3BC83}"/>
              </a:ext>
            </a:extLst>
          </p:cNvPr>
          <p:cNvPicPr>
            <a:picLocks noChangeAspect="1"/>
          </p:cNvPicPr>
          <p:nvPr/>
        </p:nvPicPr>
        <p:blipFill>
          <a:blip r:embed="rId3"/>
          <a:stretch>
            <a:fillRect/>
          </a:stretch>
        </p:blipFill>
        <p:spPr>
          <a:xfrm>
            <a:off x="5694007" y="3704578"/>
            <a:ext cx="4903904" cy="4525022"/>
          </a:xfrm>
          <a:prstGeom prst="rect">
            <a:avLst/>
          </a:prstGeom>
        </p:spPr>
      </p:pic>
      <p:pic>
        <p:nvPicPr>
          <p:cNvPr id="13" name="Picture 12">
            <a:extLst>
              <a:ext uri="{FF2B5EF4-FFF2-40B4-BE49-F238E27FC236}">
                <a16:creationId xmlns:a16="http://schemas.microsoft.com/office/drawing/2014/main" xmlns="" id="{7B2F4AF0-9BE8-5CA1-5252-84E394B64E50}"/>
              </a:ext>
            </a:extLst>
          </p:cNvPr>
          <p:cNvPicPr>
            <a:picLocks noChangeAspect="1"/>
          </p:cNvPicPr>
          <p:nvPr/>
        </p:nvPicPr>
        <p:blipFill>
          <a:blip r:embed="rId4"/>
          <a:stretch>
            <a:fillRect/>
          </a:stretch>
        </p:blipFill>
        <p:spPr>
          <a:xfrm>
            <a:off x="10765178" y="3644153"/>
            <a:ext cx="5105400" cy="4585447"/>
          </a:xfrm>
          <a:prstGeom prst="rect">
            <a:avLst/>
          </a:prstGeom>
        </p:spPr>
      </p:pic>
    </p:spTree>
    <p:extLst>
      <p:ext uri="{BB962C8B-B14F-4D97-AF65-F5344CB8AC3E}">
        <p14:creationId xmlns:p14="http://schemas.microsoft.com/office/powerpoint/2010/main" val="4109564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10"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C3AD09E-7921-7B64-01C4-F46D982D96C9}"/>
              </a:ext>
            </a:extLst>
          </p:cNvPr>
          <p:cNvPicPr>
            <a:picLocks noChangeAspect="1"/>
          </p:cNvPicPr>
          <p:nvPr/>
        </p:nvPicPr>
        <p:blipFill>
          <a:blip r:embed="rId2"/>
          <a:stretch>
            <a:fillRect/>
          </a:stretch>
        </p:blipFill>
        <p:spPr>
          <a:xfrm>
            <a:off x="213519" y="152400"/>
            <a:ext cx="15849600" cy="8839199"/>
          </a:xfrm>
          <a:prstGeom prst="rect">
            <a:avLst/>
          </a:prstGeom>
        </p:spPr>
      </p:pic>
    </p:spTree>
    <p:extLst>
      <p:ext uri="{BB962C8B-B14F-4D97-AF65-F5344CB8AC3E}">
        <p14:creationId xmlns:p14="http://schemas.microsoft.com/office/powerpoint/2010/main" val="1780970014"/>
      </p:ext>
    </p:extLst>
  </p:cSld>
  <p:clrMapOvr>
    <a:masterClrMapping/>
  </p:clrMapOvr>
  <p:transition spd="slow">
    <p:split orient="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5A0511F0-0500-40B7-B092-C284C36963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8000" y="119537"/>
            <a:ext cx="11205463" cy="1311831"/>
          </a:xfrm>
          <a:prstGeom prst="rect">
            <a:avLst/>
          </a:prstGeom>
        </p:spPr>
      </p:pic>
      <p:pic>
        <p:nvPicPr>
          <p:cNvPr id="4" name="图片 2">
            <a:extLst>
              <a:ext uri="{FF2B5EF4-FFF2-40B4-BE49-F238E27FC236}">
                <a16:creationId xmlns:a16="http://schemas.microsoft.com/office/drawing/2014/main" xmlns="" id="{F4766A76-C667-43D2-9DA9-EF46F7C7ED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76718" y="4850903"/>
            <a:ext cx="6368035" cy="1559176"/>
          </a:xfrm>
          <a:prstGeom prst="rect">
            <a:avLst/>
          </a:prstGeom>
        </p:spPr>
      </p:pic>
      <p:pic>
        <p:nvPicPr>
          <p:cNvPr id="5" name="Picture 4" descr="A close-up of a toy&#10;&#10;Description automatically generated with medium confidence">
            <a:extLst>
              <a:ext uri="{FF2B5EF4-FFF2-40B4-BE49-F238E27FC236}">
                <a16:creationId xmlns:a16="http://schemas.microsoft.com/office/drawing/2014/main" xmlns="" id="{0CD7F0A5-CDD7-4D31-AAE7-3947DD7DF2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3153" y="2032822"/>
            <a:ext cx="2595165" cy="2995415"/>
          </a:xfrm>
          <a:prstGeom prst="rect">
            <a:avLst/>
          </a:prstGeom>
        </p:spPr>
      </p:pic>
      <p:sp>
        <p:nvSpPr>
          <p:cNvPr id="6" name="TextBox 28">
            <a:extLst>
              <a:ext uri="{FF2B5EF4-FFF2-40B4-BE49-F238E27FC236}">
                <a16:creationId xmlns:a16="http://schemas.microsoft.com/office/drawing/2014/main" xmlns="" id="{E1996AFD-9D12-4714-9B68-3346B093FB7B}"/>
              </a:ext>
            </a:extLst>
          </p:cNvPr>
          <p:cNvSpPr txBox="1"/>
          <p:nvPr/>
        </p:nvSpPr>
        <p:spPr>
          <a:xfrm>
            <a:off x="5855998" y="7583645"/>
            <a:ext cx="4956840" cy="1264980"/>
          </a:xfrm>
          <a:prstGeom prst="cloud">
            <a:avLst/>
          </a:prstGeom>
          <a:solidFill>
            <a:srgbClr val="EC9DAE"/>
          </a:solidFill>
        </p:spPr>
        <p:txBody>
          <a:bodyPr wrap="square" rtlCol="0">
            <a:spAutoFit/>
          </a:bodyPr>
          <a:lstStyle/>
          <a:p>
            <a:pPr algn="ctr" defTabSz="1219170" eaLnBrk="1" fontAlgn="auto" hangingPunct="1">
              <a:spcBef>
                <a:spcPts val="0"/>
              </a:spcBef>
              <a:spcAft>
                <a:spcPts val="0"/>
              </a:spcAft>
              <a:defRPr/>
            </a:pPr>
            <a:r>
              <a:rPr lang="en-US" altLang="zh-CN" sz="4800" b="1" dirty="0">
                <a:solidFill>
                  <a:prstClr val="black"/>
                </a:solidFill>
                <a:latin typeface="#9Slide03 AmpleSoft Bold" panose="02000000000000000000" pitchFamily="2" charset="0"/>
                <a:ea typeface="inpin heiti" charset="-122"/>
                <a:cs typeface="Times New Roman" panose="02020603050405020304" pitchFamily="18" charset="0"/>
              </a:rPr>
              <a:t>MẮT DÕI</a:t>
            </a:r>
            <a:endParaRPr lang="zh-CN" altLang="en-US" sz="4800" b="1" dirty="0">
              <a:solidFill>
                <a:prstClr val="black"/>
              </a:solidFill>
              <a:latin typeface="#9Slide03 AmpleSoft Bold" panose="02000000000000000000" pitchFamily="2" charset="0"/>
              <a:ea typeface="inpin heiti" charset="-122"/>
              <a:cs typeface="Times New Roman" panose="02020603050405020304" pitchFamily="18" charset="0"/>
            </a:endParaRPr>
          </a:p>
        </p:txBody>
      </p:sp>
      <p:sp>
        <p:nvSpPr>
          <p:cNvPr id="7" name="TextBox 28">
            <a:extLst>
              <a:ext uri="{FF2B5EF4-FFF2-40B4-BE49-F238E27FC236}">
                <a16:creationId xmlns:a16="http://schemas.microsoft.com/office/drawing/2014/main" xmlns="" id="{D90373E3-E620-437B-80FA-BCBA4B78F6BF}"/>
              </a:ext>
            </a:extLst>
          </p:cNvPr>
          <p:cNvSpPr txBox="1"/>
          <p:nvPr/>
        </p:nvSpPr>
        <p:spPr>
          <a:xfrm>
            <a:off x="10820886" y="3147816"/>
            <a:ext cx="4754880" cy="2389406"/>
          </a:xfrm>
          <a:prstGeom prst="cloud">
            <a:avLst/>
          </a:prstGeom>
          <a:solidFill>
            <a:srgbClr val="FFC000">
              <a:lumMod val="60000"/>
              <a:lumOff val="40000"/>
            </a:srgbClr>
          </a:solidFill>
        </p:spPr>
        <p:txBody>
          <a:bodyPr wrap="square" rtlCol="0">
            <a:spAutoFit/>
          </a:bodyPr>
          <a:lstStyle/>
          <a:p>
            <a:pPr algn="ctr" defTabSz="1219170" eaLnBrk="1" fontAlgn="auto" hangingPunct="1">
              <a:spcBef>
                <a:spcPts val="0"/>
              </a:spcBef>
              <a:spcAft>
                <a:spcPts val="0"/>
              </a:spcAft>
              <a:defRPr/>
            </a:pPr>
            <a:r>
              <a:rPr lang="en-US" altLang="zh-CN" sz="4800" b="1" kern="0" dirty="0">
                <a:solidFill>
                  <a:prstClr val="black"/>
                </a:solidFill>
                <a:latin typeface="#9Slide03 AmpleSoft Bold" panose="02000000000000000000" pitchFamily="2" charset="0"/>
                <a:ea typeface="inpin heiti" charset="-122"/>
                <a:cs typeface="Times New Roman" panose="02020603050405020304" pitchFamily="18" charset="0"/>
              </a:rPr>
              <a:t>TAI NGHE</a:t>
            </a:r>
            <a:endParaRPr lang="zh-CN" altLang="en-US" sz="4800" b="1" kern="0" dirty="0">
              <a:solidFill>
                <a:prstClr val="black"/>
              </a:solidFill>
              <a:latin typeface="#9Slide03 AmpleSoft Bold" panose="02000000000000000000" pitchFamily="2" charset="0"/>
              <a:ea typeface="inpin heiti" charset="-122"/>
              <a:cs typeface="Times New Roman" panose="02020603050405020304" pitchFamily="18" charset="0"/>
            </a:endParaRPr>
          </a:p>
        </p:txBody>
      </p:sp>
      <p:sp>
        <p:nvSpPr>
          <p:cNvPr id="8" name="TextBox 28">
            <a:extLst>
              <a:ext uri="{FF2B5EF4-FFF2-40B4-BE49-F238E27FC236}">
                <a16:creationId xmlns:a16="http://schemas.microsoft.com/office/drawing/2014/main" xmlns="" id="{5C7E7B85-7026-4758-8220-DDAE1290DD38}"/>
              </a:ext>
            </a:extLst>
          </p:cNvPr>
          <p:cNvSpPr txBox="1"/>
          <p:nvPr/>
        </p:nvSpPr>
        <p:spPr>
          <a:xfrm>
            <a:off x="1200141" y="3364576"/>
            <a:ext cx="3896223" cy="1264980"/>
          </a:xfrm>
          <a:prstGeom prst="cloud">
            <a:avLst/>
          </a:prstGeom>
          <a:solidFill>
            <a:srgbClr val="ED7D31">
              <a:lumMod val="60000"/>
              <a:lumOff val="40000"/>
            </a:srgbClr>
          </a:solidFill>
        </p:spPr>
        <p:txBody>
          <a:bodyPr wrap="square" rtlCol="0">
            <a:spAutoFit/>
          </a:bodyPr>
          <a:lstStyle/>
          <a:p>
            <a:pPr algn="ctr" defTabSz="1219170" eaLnBrk="1" fontAlgn="auto" hangingPunct="1">
              <a:spcBef>
                <a:spcPts val="0"/>
              </a:spcBef>
              <a:spcAft>
                <a:spcPts val="0"/>
              </a:spcAft>
              <a:defRPr/>
            </a:pPr>
            <a:r>
              <a:rPr lang="en-US" altLang="zh-CN" sz="4800" b="1" kern="0" dirty="0">
                <a:solidFill>
                  <a:prstClr val="black"/>
                </a:solidFill>
                <a:latin typeface="#9Slide03 AmpleSoft Bold" panose="02000000000000000000" pitchFamily="2" charset="0"/>
                <a:ea typeface="inpin heiti" charset="-122"/>
                <a:cs typeface="Times New Roman" panose="02020603050405020304" pitchFamily="18" charset="0"/>
              </a:rPr>
              <a:t>TAY DÒ</a:t>
            </a:r>
            <a:endParaRPr lang="zh-CN" altLang="en-US" sz="4800" b="1" kern="0" dirty="0">
              <a:solidFill>
                <a:prstClr val="black"/>
              </a:solidFill>
              <a:latin typeface="#9Slide03 AmpleSoft Bold" panose="02000000000000000000" pitchFamily="2" charset="0"/>
              <a:ea typeface="inpin heiti" charset="-122"/>
              <a:cs typeface="Times New Roman" panose="02020603050405020304" pitchFamily="18" charset="0"/>
            </a:endParaRPr>
          </a:p>
        </p:txBody>
      </p:sp>
      <p:pic>
        <p:nvPicPr>
          <p:cNvPr id="9" name="Picture 4" descr="Check out Arrow icon created by 4B Icons | Graphic design posters, Mini  drawings, Desktop wallpaper art">
            <a:extLst>
              <a:ext uri="{FF2B5EF4-FFF2-40B4-BE49-F238E27FC236}">
                <a16:creationId xmlns:a16="http://schemas.microsoft.com/office/drawing/2014/main" xmlns="" id="{BAD44231-12A8-4142-9A21-C8AFB410F3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9808" flipV="1">
            <a:off x="7559877" y="6460290"/>
            <a:ext cx="1156884" cy="115688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heck out Arrow icon created by 4B Icons | Graphic design posters, Mini  drawings, Desktop wallpaper art">
            <a:extLst>
              <a:ext uri="{FF2B5EF4-FFF2-40B4-BE49-F238E27FC236}">
                <a16:creationId xmlns:a16="http://schemas.microsoft.com/office/drawing/2014/main" xmlns="" id="{ADF5DB87-F586-4B81-AC7E-2900C7D80B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526325" flipV="1">
            <a:off x="9628285" y="3459249"/>
            <a:ext cx="1156884" cy="115688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heck out Arrow icon created by 4B Icons | Graphic design posters, Mini  drawings, Desktop wallpaper art">
            <a:extLst>
              <a:ext uri="{FF2B5EF4-FFF2-40B4-BE49-F238E27FC236}">
                <a16:creationId xmlns:a16="http://schemas.microsoft.com/office/drawing/2014/main" xmlns="" id="{7AC45C54-221F-4E77-BC5E-AA59FEDC61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073675" flipH="1" flipV="1">
            <a:off x="5368396" y="3442051"/>
            <a:ext cx="1156884" cy="1156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651845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22" presetClass="entr" presetSubtype="4"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par>
                          <p:cTn id="13" fill="hold">
                            <p:stCondLst>
                              <p:cond delay="500"/>
                            </p:stCondLst>
                            <p:childTnLst>
                              <p:par>
                                <p:cTn id="14" presetID="37"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750"/>
                                        <p:tgtEl>
                                          <p:spTgt spid="4"/>
                                        </p:tgtEl>
                                      </p:cBhvr>
                                    </p:animEffect>
                                    <p:anim calcmode="lin" valueType="num">
                                      <p:cBhvr>
                                        <p:cTn id="17" dur="750" fill="hold"/>
                                        <p:tgtEl>
                                          <p:spTgt spid="4"/>
                                        </p:tgtEl>
                                        <p:attrNameLst>
                                          <p:attrName>ppt_x</p:attrName>
                                        </p:attrNameLst>
                                      </p:cBhvr>
                                      <p:tavLst>
                                        <p:tav tm="0">
                                          <p:val>
                                            <p:strVal val="#ppt_x"/>
                                          </p:val>
                                        </p:tav>
                                        <p:tav tm="100000">
                                          <p:val>
                                            <p:strVal val="#ppt_x"/>
                                          </p:val>
                                        </p:tav>
                                      </p:tavLst>
                                    </p:anim>
                                    <p:anim calcmode="lin" valueType="num">
                                      <p:cBhvr>
                                        <p:cTn id="18" dur="675" decel="100000" fill="hold"/>
                                        <p:tgtEl>
                                          <p:spTgt spid="4"/>
                                        </p:tgtEl>
                                        <p:attrNameLst>
                                          <p:attrName>ppt_y</p:attrName>
                                        </p:attrNameLst>
                                      </p:cBhvr>
                                      <p:tavLst>
                                        <p:tav tm="0">
                                          <p:val>
                                            <p:strVal val="#ppt_y+1"/>
                                          </p:val>
                                        </p:tav>
                                        <p:tav tm="100000">
                                          <p:val>
                                            <p:strVal val="#ppt_y-.03"/>
                                          </p:val>
                                        </p:tav>
                                      </p:tavLst>
                                    </p:anim>
                                    <p:anim calcmode="lin" valueType="num">
                                      <p:cBhvr>
                                        <p:cTn id="19" dur="75" accel="100000" fill="hold">
                                          <p:stCondLst>
                                            <p:cond delay="675"/>
                                          </p:stCondLst>
                                        </p:cTn>
                                        <p:tgtEl>
                                          <p:spTgt spid="4"/>
                                        </p:tgtEl>
                                        <p:attrNameLst>
                                          <p:attrName>ppt_y</p:attrName>
                                        </p:attrNameLst>
                                      </p:cBhvr>
                                      <p:tavLst>
                                        <p:tav tm="0">
                                          <p:val>
                                            <p:strVal val="#ppt_y-.03"/>
                                          </p:val>
                                        </p:tav>
                                        <p:tav tm="100000">
                                          <p:val>
                                            <p:strVal val="#ppt_y"/>
                                          </p:val>
                                        </p:tav>
                                      </p:tavLst>
                                    </p:anim>
                                  </p:childTnLst>
                                </p:cTn>
                              </p:par>
                            </p:childTnLst>
                          </p:cTn>
                        </p:par>
                        <p:par>
                          <p:cTn id="20" fill="hold">
                            <p:stCondLst>
                              <p:cond delay="1250"/>
                            </p:stCondLst>
                            <p:childTnLst>
                              <p:par>
                                <p:cTn id="21" presetID="55" presetClass="entr" presetSubtype="0" fill="hold" grpId="0" nodeType="afterEffect">
                                  <p:stCondLst>
                                    <p:cond delay="0"/>
                                  </p:stCondLst>
                                  <p:iterate type="lt">
                                    <p:tmPct val="10000"/>
                                  </p:iterate>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strVal val="#ppt_w*0.70"/>
                                          </p:val>
                                        </p:tav>
                                        <p:tav tm="100000">
                                          <p:val>
                                            <p:strVal val="#ppt_w"/>
                                          </p:val>
                                        </p:tav>
                                      </p:tavLst>
                                    </p:anim>
                                    <p:anim calcmode="lin" valueType="num">
                                      <p:cBhvr>
                                        <p:cTn id="24" dur="500" fill="hold"/>
                                        <p:tgtEl>
                                          <p:spTgt spid="6"/>
                                        </p:tgtEl>
                                        <p:attrNameLst>
                                          <p:attrName>ppt_h</p:attrName>
                                        </p:attrNameLst>
                                      </p:cBhvr>
                                      <p:tavLst>
                                        <p:tav tm="0">
                                          <p:val>
                                            <p:strVal val="#ppt_h"/>
                                          </p:val>
                                        </p:tav>
                                        <p:tav tm="100000">
                                          <p:val>
                                            <p:strVal val="#ppt_h"/>
                                          </p:val>
                                        </p:tav>
                                      </p:tavLst>
                                    </p:anim>
                                    <p:animEffect transition="in" filter="fade">
                                      <p:cBhvr>
                                        <p:cTn id="25" dur="500"/>
                                        <p:tgtEl>
                                          <p:spTgt spid="6"/>
                                        </p:tgtEl>
                                      </p:cBhvr>
                                    </p:animEffect>
                                  </p:childTnLst>
                                </p:cTn>
                              </p:par>
                              <p:par>
                                <p:cTn id="26" presetID="22" presetClass="entr" presetSubtype="8"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par>
                          <p:cTn id="29" fill="hold">
                            <p:stCondLst>
                              <p:cond delay="2000"/>
                            </p:stCondLst>
                            <p:childTnLst>
                              <p:par>
                                <p:cTn id="30" presetID="55" presetClass="entr" presetSubtype="0" fill="hold" grpId="0" nodeType="afterEffect">
                                  <p:stCondLst>
                                    <p:cond delay="0"/>
                                  </p:stCondLst>
                                  <p:iterate type="lt">
                                    <p:tmPct val="10000"/>
                                  </p:iterate>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strVal val="#ppt_w*0.70"/>
                                          </p:val>
                                        </p:tav>
                                        <p:tav tm="100000">
                                          <p:val>
                                            <p:strVal val="#ppt_w"/>
                                          </p:val>
                                        </p:tav>
                                      </p:tavLst>
                                    </p:anim>
                                    <p:anim calcmode="lin" valueType="num">
                                      <p:cBhvr>
                                        <p:cTn id="33" dur="500" fill="hold"/>
                                        <p:tgtEl>
                                          <p:spTgt spid="7"/>
                                        </p:tgtEl>
                                        <p:attrNameLst>
                                          <p:attrName>ppt_h</p:attrName>
                                        </p:attrNameLst>
                                      </p:cBhvr>
                                      <p:tavLst>
                                        <p:tav tm="0">
                                          <p:val>
                                            <p:strVal val="#ppt_h"/>
                                          </p:val>
                                        </p:tav>
                                        <p:tav tm="100000">
                                          <p:val>
                                            <p:strVal val="#ppt_h"/>
                                          </p:val>
                                        </p:tav>
                                      </p:tavLst>
                                    </p:anim>
                                    <p:animEffect transition="in" filter="fade">
                                      <p:cBhvr>
                                        <p:cTn id="34" dur="500"/>
                                        <p:tgtEl>
                                          <p:spTgt spid="7"/>
                                        </p:tgtEl>
                                      </p:cBhvr>
                                    </p:animEffect>
                                  </p:childTnLst>
                                </p:cTn>
                              </p:par>
                              <p:par>
                                <p:cTn id="35" presetID="22" presetClass="entr" presetSubtype="8"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childTnLst>
                          </p:cTn>
                        </p:par>
                        <p:par>
                          <p:cTn id="38" fill="hold">
                            <p:stCondLst>
                              <p:cond delay="2800"/>
                            </p:stCondLst>
                            <p:childTnLst>
                              <p:par>
                                <p:cTn id="39" presetID="55" presetClass="entr" presetSubtype="0" fill="hold" grpId="0" nodeType="afterEffect">
                                  <p:stCondLst>
                                    <p:cond delay="0"/>
                                  </p:stCondLst>
                                  <p:iterate type="lt">
                                    <p:tmPct val="10000"/>
                                  </p:iterate>
                                  <p:childTnLst>
                                    <p:set>
                                      <p:cBhvr>
                                        <p:cTn id="40" dur="1" fill="hold">
                                          <p:stCondLst>
                                            <p:cond delay="0"/>
                                          </p:stCondLst>
                                        </p:cTn>
                                        <p:tgtEl>
                                          <p:spTgt spid="8"/>
                                        </p:tgtEl>
                                        <p:attrNameLst>
                                          <p:attrName>style.visibility</p:attrName>
                                        </p:attrNameLst>
                                      </p:cBhvr>
                                      <p:to>
                                        <p:strVal val="visible"/>
                                      </p:to>
                                    </p:set>
                                    <p:anim calcmode="lin" valueType="num">
                                      <p:cBhvr>
                                        <p:cTn id="41" dur="500" fill="hold"/>
                                        <p:tgtEl>
                                          <p:spTgt spid="8"/>
                                        </p:tgtEl>
                                        <p:attrNameLst>
                                          <p:attrName>ppt_w</p:attrName>
                                        </p:attrNameLst>
                                      </p:cBhvr>
                                      <p:tavLst>
                                        <p:tav tm="0">
                                          <p:val>
                                            <p:strVal val="#ppt_w*0.70"/>
                                          </p:val>
                                        </p:tav>
                                        <p:tav tm="100000">
                                          <p:val>
                                            <p:strVal val="#ppt_w"/>
                                          </p:val>
                                        </p:tav>
                                      </p:tavLst>
                                    </p:anim>
                                    <p:anim calcmode="lin" valueType="num">
                                      <p:cBhvr>
                                        <p:cTn id="42" dur="500" fill="hold"/>
                                        <p:tgtEl>
                                          <p:spTgt spid="8"/>
                                        </p:tgtEl>
                                        <p:attrNameLst>
                                          <p:attrName>ppt_h</p:attrName>
                                        </p:attrNameLst>
                                      </p:cBhvr>
                                      <p:tavLst>
                                        <p:tav tm="0">
                                          <p:val>
                                            <p:strVal val="#ppt_h"/>
                                          </p:val>
                                        </p:tav>
                                        <p:tav tm="100000">
                                          <p:val>
                                            <p:strVal val="#ppt_h"/>
                                          </p:val>
                                        </p:tav>
                                      </p:tavLst>
                                    </p:anim>
                                    <p:animEffect transition="in" filter="fade">
                                      <p:cBhvr>
                                        <p:cTn id="43" dur="500"/>
                                        <p:tgtEl>
                                          <p:spTgt spid="8"/>
                                        </p:tgtEl>
                                      </p:cBhvr>
                                    </p:animEffect>
                                  </p:childTnLst>
                                </p:cTn>
                              </p:par>
                              <p:par>
                                <p:cTn id="44" presetID="22" presetClass="entr" presetSubtype="8" fill="hold"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left)">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13B5E03C-4318-2E0F-9368-88D8312E92A0}"/>
              </a:ext>
            </a:extLst>
          </p:cNvPr>
          <p:cNvSpPr txBox="1"/>
          <p:nvPr/>
        </p:nvSpPr>
        <p:spPr>
          <a:xfrm>
            <a:off x="5099154" y="17672"/>
            <a:ext cx="6078331" cy="830997"/>
          </a:xfrm>
          <a:prstGeom prst="rect">
            <a:avLst/>
          </a:prstGeom>
          <a:noFill/>
        </p:spPr>
        <p:txBody>
          <a:bodyPr wrap="square" rtlCol="0">
            <a:spAutoFit/>
          </a:bodyPr>
          <a:lstStyle/>
          <a:p>
            <a:pPr algn="ctr" defTabSz="1219170" eaLnBrk="1" fontAlgn="auto" hangingPunct="1">
              <a:spcBef>
                <a:spcPts val="0"/>
              </a:spcBef>
              <a:spcAft>
                <a:spcPts val="0"/>
              </a:spcAft>
            </a:pPr>
            <a:r>
              <a:rPr lang="en-US" sz="48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Thư</a:t>
            </a:r>
            <a:r>
              <a:rPr lang="en-US" sz="48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viện</a:t>
            </a:r>
            <a:endParaRPr lang="en-US" sz="48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xmlns="" id="{98478B4C-2AA2-8EEB-4BFF-F90DD3548CB1}"/>
              </a:ext>
            </a:extLst>
          </p:cNvPr>
          <p:cNvSpPr txBox="1"/>
          <p:nvPr/>
        </p:nvSpPr>
        <p:spPr>
          <a:xfrm>
            <a:off x="204684" y="1143000"/>
            <a:ext cx="15867269" cy="7709803"/>
          </a:xfrm>
          <a:prstGeom prst="rect">
            <a:avLst/>
          </a:prstGeom>
          <a:noFill/>
        </p:spPr>
        <p:txBody>
          <a:bodyPr wrap="square">
            <a:spAutoFit/>
          </a:bodyPr>
          <a:lstStyle/>
          <a:p>
            <a:pPr algn="just" defTabSz="1219170" eaLnBrk="1" fontAlgn="auto" hangingPunct="1">
              <a:spcBef>
                <a:spcPts val="0"/>
              </a:spcBef>
              <a:spcAft>
                <a:spcPts val="0"/>
              </a:spcAft>
            </a:pPr>
            <a:r>
              <a:rPr lang="en-US" sz="3300" b="1" dirty="0"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vi-VN" sz="3300" b="1" dirty="0" smtClean="0">
                <a:solidFill>
                  <a:srgbClr val="000000"/>
                </a:solidFill>
                <a:latin typeface="Times New Roman" panose="02020603050405020304" pitchFamily="18" charset="0"/>
                <a:cs typeface="Times New Roman" panose="02020603050405020304" pitchFamily="18" charset="0"/>
              </a:rPr>
              <a:t>Khi quay trở lại trường sau kì nghỉ, các bạn hò reo vui sướng khi phát hiện ra một điều tuyệt vời. Đối diện với dãy lớp học, một căn phòng mới đã biến thành thư viện. Bên trong căn phòng có rất nhiều giá chất đầy những quyển sách đủ màu sắc. Trong phòng còn có cả bàn và ghế để các bạn có thể ngồi đọc sách ngay tại đó nữa.</a:t>
            </a:r>
          </a:p>
          <a:p>
            <a:pPr algn="just" defTabSz="1219170" eaLnBrk="1" fontAlgn="auto" hangingPunct="1">
              <a:spcBef>
                <a:spcPts val="0"/>
              </a:spcBef>
              <a:spcAft>
                <a:spcPts val="0"/>
              </a:spcAft>
            </a:pPr>
            <a:r>
              <a:rPr lang="vi-VN" sz="3300" b="1" dirty="0" smtClean="0">
                <a:solidFill>
                  <a:srgbClr val="000000"/>
                </a:solidFill>
                <a:latin typeface="Times New Roman" panose="02020603050405020304" pitchFamily="18" charset="0"/>
                <a:cs typeface="Times New Roman" panose="02020603050405020304" pitchFamily="18" charset="0"/>
              </a:rPr>
              <a:t>Thầy hiệu trưởng nói:</a:t>
            </a:r>
          </a:p>
          <a:p>
            <a:pPr algn="just" defTabSz="1219170" eaLnBrk="1" fontAlgn="auto" hangingPunct="1">
              <a:spcBef>
                <a:spcPts val="0"/>
              </a:spcBef>
              <a:spcAft>
                <a:spcPts val="0"/>
              </a:spcAft>
            </a:pPr>
            <a:r>
              <a:rPr lang="en-US" sz="3300" b="1" dirty="0" smtClean="0">
                <a:solidFill>
                  <a:srgbClr val="000000"/>
                </a:solidFill>
                <a:latin typeface="Times New Roman" panose="02020603050405020304" pitchFamily="18" charset="0"/>
                <a:cs typeface="Times New Roman" panose="02020603050405020304" pitchFamily="18" charset="0"/>
              </a:rPr>
              <a:t>      </a:t>
            </a:r>
            <a:r>
              <a:rPr lang="vi-VN" sz="3300" b="1" dirty="0" smtClean="0">
                <a:solidFill>
                  <a:srgbClr val="000000"/>
                </a:solidFill>
                <a:latin typeface="Times New Roman" panose="02020603050405020304" pitchFamily="18" charset="0"/>
                <a:cs typeface="Times New Roman" panose="02020603050405020304" pitchFamily="18" charset="0"/>
              </a:rPr>
              <a:t>- Đây là thư viện của các em. Các em có thể đọc bất kì quyển sách nào có ở đây. Cứ thoải mái vào thư viện khi nào thấy thích. Nếu muốn, các em có thể mượn sách về nhà đọc. Nhưng đọc xong thì phải trả lại nhé. Nếu ở nhà có sách gì các em muốn bạn khác cùng đọc, hãy mang đến đây. Bây giờ thì đọc thật nhiều sách vào.</a:t>
            </a:r>
          </a:p>
          <a:p>
            <a:pPr algn="just" defTabSz="1219170" eaLnBrk="1" fontAlgn="auto" hangingPunct="1">
              <a:spcBef>
                <a:spcPts val="0"/>
              </a:spcBef>
              <a:spcAft>
                <a:spcPts val="0"/>
              </a:spcAft>
            </a:pPr>
            <a:r>
              <a:rPr lang="en-US" sz="3300" b="1" dirty="0" smtClean="0">
                <a:solidFill>
                  <a:srgbClr val="000000"/>
                </a:solidFill>
                <a:latin typeface="Times New Roman" panose="02020603050405020304" pitchFamily="18" charset="0"/>
                <a:cs typeface="Times New Roman" panose="02020603050405020304" pitchFamily="18" charset="0"/>
              </a:rPr>
              <a:t>      </a:t>
            </a:r>
            <a:r>
              <a:rPr lang="vi-VN" sz="3300" b="1" dirty="0" smtClean="0">
                <a:solidFill>
                  <a:srgbClr val="000000"/>
                </a:solidFill>
                <a:latin typeface="Times New Roman" panose="02020603050405020304" pitchFamily="18" charset="0"/>
                <a:cs typeface="Times New Roman" panose="02020603050405020304" pitchFamily="18" charset="0"/>
              </a:rPr>
              <a:t>Thế là tất cả các học sinh có mặt ở đó đều cùng vào thư viện. Các bạn sôi nổi chọn sách cho mình rồi mang ra ghế đọc. Nhưng ghế chỉ đủ cho một nửa số học sinh thôi. Những bạn còn lại đành phải đứng đọc. Quang cảnh thư viện lúc này hệt như một toa tàu điện đông đúc với những hành khách đứng ngồi để đọc sách, trông đến là ngộ.</a:t>
            </a:r>
          </a:p>
          <a:p>
            <a:pPr algn="just" defTabSz="1219170" eaLnBrk="1" fontAlgn="auto" hangingPunct="1">
              <a:spcBef>
                <a:spcPts val="0"/>
              </a:spcBef>
              <a:spcAft>
                <a:spcPts val="0"/>
              </a:spcAft>
            </a:pPr>
            <a:r>
              <a:rPr lang="en-US" sz="3300" b="1" dirty="0" smtClean="0">
                <a:solidFill>
                  <a:srgbClr val="000000"/>
                </a:solidFill>
                <a:latin typeface="Times New Roman" panose="02020603050405020304" pitchFamily="18" charset="0"/>
                <a:cs typeface="Times New Roman" panose="02020603050405020304" pitchFamily="18" charset="0"/>
              </a:rPr>
              <a:t>      </a:t>
            </a:r>
            <a:r>
              <a:rPr lang="vi-VN" sz="3300" b="1" dirty="0" smtClean="0">
                <a:solidFill>
                  <a:srgbClr val="000000"/>
                </a:solidFill>
                <a:latin typeface="Times New Roman" panose="02020603050405020304" pitchFamily="18" charset="0"/>
                <a:cs typeface="Times New Roman" panose="02020603050405020304" pitchFamily="18" charset="0"/>
              </a:rPr>
              <a:t>Từ hôm đó, bạn nào đến trường cũng háo hức ghé vào thư viện. Ai cũng vui lắm.</a:t>
            </a:r>
          </a:p>
          <a:p>
            <a:pPr algn="r" defTabSz="1219170" eaLnBrk="1" fontAlgn="auto" hangingPunct="1">
              <a:spcBef>
                <a:spcPts val="0"/>
              </a:spcBef>
              <a:spcAft>
                <a:spcPts val="0"/>
              </a:spcAft>
            </a:pPr>
            <a:r>
              <a:rPr lang="vi-VN" sz="3300" b="1" dirty="0" smtClean="0">
                <a:solidFill>
                  <a:srgbClr val="000000"/>
                </a:solidFill>
                <a:latin typeface="Times New Roman" panose="02020603050405020304" pitchFamily="18" charset="0"/>
                <a:cs typeface="Times New Roman" panose="02020603050405020304" pitchFamily="18" charset="0"/>
              </a:rPr>
              <a:t>(Theo Tốt-tô-chan, cô bé bên cửa sổ)</a:t>
            </a:r>
            <a:endParaRPr lang="vi-VN" sz="3300" b="1"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588937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13B5E03C-4318-2E0F-9368-88D8312E92A0}"/>
              </a:ext>
            </a:extLst>
          </p:cNvPr>
          <p:cNvSpPr txBox="1"/>
          <p:nvPr/>
        </p:nvSpPr>
        <p:spPr>
          <a:xfrm>
            <a:off x="5099154" y="17672"/>
            <a:ext cx="6078331" cy="707886"/>
          </a:xfrm>
          <a:prstGeom prst="rect">
            <a:avLst/>
          </a:prstGeom>
          <a:noFill/>
        </p:spPr>
        <p:txBody>
          <a:bodyPr wrap="square" rtlCol="0">
            <a:spAutoFit/>
          </a:bodyPr>
          <a:lstStyle/>
          <a:p>
            <a:pPr algn="ctr" defTabSz="1219170" eaLnBrk="1" fontAlgn="auto" hangingPunct="1">
              <a:spcBef>
                <a:spcPts val="0"/>
              </a:spcBef>
              <a:spcAft>
                <a:spcPts val="0"/>
              </a:spcAft>
            </a:pPr>
            <a:r>
              <a:rPr lang="en-US" sz="40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Thư</a:t>
            </a:r>
            <a:r>
              <a:rPr lang="en-US" sz="4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viện</a:t>
            </a:r>
            <a:endParaRPr lang="en-US" sz="4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xmlns="" id="{98478B4C-2AA2-8EEB-4BFF-F90DD3548CB1}"/>
              </a:ext>
            </a:extLst>
          </p:cNvPr>
          <p:cNvSpPr txBox="1"/>
          <p:nvPr/>
        </p:nvSpPr>
        <p:spPr>
          <a:xfrm>
            <a:off x="346039" y="639469"/>
            <a:ext cx="15867269" cy="8629029"/>
          </a:xfrm>
          <a:prstGeom prst="rect">
            <a:avLst/>
          </a:prstGeom>
          <a:noFill/>
        </p:spPr>
        <p:txBody>
          <a:bodyPr wrap="square">
            <a:spAutoFit/>
          </a:bodyPr>
          <a:lstStyle/>
          <a:p>
            <a:pPr algn="just" defTabSz="1219170" eaLnBrk="1" fontAlgn="auto" hangingPunct="1">
              <a:spcBef>
                <a:spcPts val="0"/>
              </a:spcBef>
              <a:spcAft>
                <a:spcPts val="0"/>
              </a:spcAft>
            </a:pPr>
            <a:r>
              <a:rPr lang="en-US" sz="3467"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vi-VN" sz="3467" b="1" dirty="0">
                <a:solidFill>
                  <a:srgbClr val="000000"/>
                </a:solidFill>
                <a:latin typeface="+mj-lt"/>
              </a:rPr>
              <a:t>Khi quay trở lại trường sau kì nghỉ, các bạn hò reo vui sướng khi phát hiện ra một điều tuyệt vời. Đối diện với dãy lớp học, một căn phòng mới đã biến thành thư viện. Bên trong căn phòng có rất nhiều giá chất đầy những quyển sách đủ màu sắc. Trong phòng còn có cả bàn và ghế để các bạn có thể ngồi đọc sách ngay tại đó nữa.</a:t>
            </a:r>
          </a:p>
          <a:p>
            <a:pPr algn="just" defTabSz="1219170" eaLnBrk="1" fontAlgn="auto" hangingPunct="1">
              <a:spcBef>
                <a:spcPts val="0"/>
              </a:spcBef>
              <a:spcAft>
                <a:spcPts val="0"/>
              </a:spcAft>
            </a:pPr>
            <a:r>
              <a:rPr lang="en-US" sz="3467" b="1" dirty="0">
                <a:solidFill>
                  <a:srgbClr val="000000"/>
                </a:solidFill>
                <a:latin typeface="+mj-lt"/>
              </a:rPr>
              <a:t>      </a:t>
            </a:r>
            <a:r>
              <a:rPr lang="vi-VN" sz="3467" b="1" dirty="0">
                <a:solidFill>
                  <a:srgbClr val="000000"/>
                </a:solidFill>
                <a:latin typeface="+mj-lt"/>
              </a:rPr>
              <a:t>Thầy hiệu trưởng nói:</a:t>
            </a:r>
          </a:p>
          <a:p>
            <a:pPr algn="just" defTabSz="1219170" eaLnBrk="1" fontAlgn="auto" hangingPunct="1">
              <a:spcBef>
                <a:spcPts val="0"/>
              </a:spcBef>
              <a:spcAft>
                <a:spcPts val="0"/>
              </a:spcAft>
            </a:pPr>
            <a:r>
              <a:rPr lang="en-US" sz="3467" b="1" dirty="0">
                <a:solidFill>
                  <a:srgbClr val="000000"/>
                </a:solidFill>
                <a:latin typeface="+mj-lt"/>
              </a:rPr>
              <a:t>      </a:t>
            </a:r>
            <a:r>
              <a:rPr lang="vi-VN" sz="3467" b="1" dirty="0">
                <a:solidFill>
                  <a:srgbClr val="000000"/>
                </a:solidFill>
                <a:latin typeface="+mj-lt"/>
              </a:rPr>
              <a:t>- Đây là thư viện của các em. Các em có thể đọc bất kì quyển sách nào có ở đây. Cứ thoải mái vào thư viện khi nào thấy thích. Nếu muốn, các em có thể mượn sách về nhà đọc. Nhưng đọc xong thì phải trả lại nhé. Nếu ở nhà có sách gì các em muốn bạn khác cùng đọc, hãy mang đến đây. Bây giờ thì đọc thật nhiều sách vào.</a:t>
            </a:r>
          </a:p>
          <a:p>
            <a:pPr algn="just" defTabSz="1219170" eaLnBrk="1" fontAlgn="auto" hangingPunct="1">
              <a:spcBef>
                <a:spcPts val="0"/>
              </a:spcBef>
              <a:spcAft>
                <a:spcPts val="0"/>
              </a:spcAft>
            </a:pPr>
            <a:r>
              <a:rPr lang="en-US" sz="3467" b="1" dirty="0">
                <a:solidFill>
                  <a:srgbClr val="000000"/>
                </a:solidFill>
                <a:latin typeface="+mj-lt"/>
              </a:rPr>
              <a:t>      </a:t>
            </a:r>
            <a:r>
              <a:rPr lang="vi-VN" sz="3467" b="1" dirty="0">
                <a:solidFill>
                  <a:srgbClr val="000000"/>
                </a:solidFill>
                <a:latin typeface="+mj-lt"/>
              </a:rPr>
              <a:t>Thế là tất cả các học sinh có mặt ở đó đều cùng vào thư viện. Các bạn sôi nổi chọn sách cho mình rồi mang ra ghế đọc. Nhưng ghế chỉ đủ cho một nửa số học sinh thôi. Những bạn còn lại đành phải đứng đọc. Quang cảnh thư viện lúc này hệt như một toa tàu điện đông đúc với những hành khách đứng ngồi để đọc sách, trông đến là ngộ.</a:t>
            </a:r>
          </a:p>
          <a:p>
            <a:pPr algn="just" defTabSz="1219170" eaLnBrk="1" fontAlgn="auto" hangingPunct="1">
              <a:spcBef>
                <a:spcPts val="0"/>
              </a:spcBef>
              <a:spcAft>
                <a:spcPts val="0"/>
              </a:spcAft>
            </a:pPr>
            <a:r>
              <a:rPr lang="en-US" sz="3467" b="1" dirty="0">
                <a:solidFill>
                  <a:srgbClr val="000000"/>
                </a:solidFill>
                <a:latin typeface="+mj-lt"/>
              </a:rPr>
              <a:t>     </a:t>
            </a:r>
            <a:r>
              <a:rPr lang="vi-VN" sz="3467" b="1" dirty="0">
                <a:solidFill>
                  <a:srgbClr val="000000"/>
                </a:solidFill>
                <a:latin typeface="+mj-lt"/>
              </a:rPr>
              <a:t>Từ hôm đó, bạn nào đến trường cũng háo hức ghé vào thư viện. Ai cũng vui lắm.</a:t>
            </a:r>
          </a:p>
          <a:p>
            <a:pPr algn="r" defTabSz="1219170" eaLnBrk="1" fontAlgn="auto" hangingPunct="1">
              <a:spcBef>
                <a:spcPts val="0"/>
              </a:spcBef>
              <a:spcAft>
                <a:spcPts val="0"/>
              </a:spcAft>
            </a:pPr>
            <a:r>
              <a:rPr lang="vi-VN" sz="3467" b="1" dirty="0">
                <a:solidFill>
                  <a:srgbClr val="000000"/>
                </a:solidFill>
                <a:latin typeface="+mj-lt"/>
              </a:rPr>
              <a:t>(Theo Tốt-tô-chan, cô bé bên cửa sổ)</a:t>
            </a:r>
          </a:p>
        </p:txBody>
      </p:sp>
      <p:sp>
        <p:nvSpPr>
          <p:cNvPr id="3" name="TextBox 2">
            <a:extLst>
              <a:ext uri="{FF2B5EF4-FFF2-40B4-BE49-F238E27FC236}">
                <a16:creationId xmlns:a16="http://schemas.microsoft.com/office/drawing/2014/main" xmlns="" id="{A84AF4C1-DCC9-1BA5-798B-8CCE926E0A1E}"/>
              </a:ext>
            </a:extLst>
          </p:cNvPr>
          <p:cNvSpPr txBox="1"/>
          <p:nvPr/>
        </p:nvSpPr>
        <p:spPr>
          <a:xfrm>
            <a:off x="452059" y="632651"/>
            <a:ext cx="424069" cy="666786"/>
          </a:xfrm>
          <a:prstGeom prst="rect">
            <a:avLst/>
          </a:prstGeom>
          <a:noFill/>
        </p:spPr>
        <p:txBody>
          <a:bodyPr wrap="square" rtlCol="0">
            <a:spAutoFit/>
          </a:bodyPr>
          <a:lstStyle/>
          <a:p>
            <a:pPr defTabSz="1219170" eaLnBrk="1" fontAlgn="auto" hangingPunct="1">
              <a:spcBef>
                <a:spcPts val="0"/>
              </a:spcBef>
              <a:spcAft>
                <a:spcPts val="0"/>
              </a:spcAft>
            </a:pPr>
            <a:r>
              <a:rPr lang="en-US" sz="3733" b="1" dirty="0">
                <a:solidFill>
                  <a:srgbClr val="0070C0"/>
                </a:solidFill>
                <a:latin typeface="Calibri" panose="020F0502020204030204"/>
              </a:rPr>
              <a:t>1</a:t>
            </a:r>
          </a:p>
        </p:txBody>
      </p:sp>
      <p:sp>
        <p:nvSpPr>
          <p:cNvPr id="5" name="TextBox 4">
            <a:extLst>
              <a:ext uri="{FF2B5EF4-FFF2-40B4-BE49-F238E27FC236}">
                <a16:creationId xmlns:a16="http://schemas.microsoft.com/office/drawing/2014/main" xmlns="" id="{0F13DB0E-B365-C492-9C79-7EBAC2F79225}"/>
              </a:ext>
            </a:extLst>
          </p:cNvPr>
          <p:cNvSpPr txBox="1"/>
          <p:nvPr/>
        </p:nvSpPr>
        <p:spPr>
          <a:xfrm>
            <a:off x="708269" y="3293167"/>
            <a:ext cx="424069" cy="666786"/>
          </a:xfrm>
          <a:prstGeom prst="rect">
            <a:avLst/>
          </a:prstGeom>
          <a:noFill/>
        </p:spPr>
        <p:txBody>
          <a:bodyPr wrap="square" rtlCol="0">
            <a:spAutoFit/>
          </a:bodyPr>
          <a:lstStyle/>
          <a:p>
            <a:pPr defTabSz="1219170" eaLnBrk="1" fontAlgn="auto" hangingPunct="1">
              <a:spcBef>
                <a:spcPts val="0"/>
              </a:spcBef>
              <a:spcAft>
                <a:spcPts val="0"/>
              </a:spcAft>
            </a:pPr>
            <a:r>
              <a:rPr lang="en-US" sz="3733" b="1" dirty="0">
                <a:solidFill>
                  <a:srgbClr val="0070C0"/>
                </a:solidFill>
                <a:latin typeface="Calibri" panose="020F0502020204030204"/>
              </a:rPr>
              <a:t>2</a:t>
            </a:r>
          </a:p>
        </p:txBody>
      </p:sp>
      <p:sp>
        <p:nvSpPr>
          <p:cNvPr id="6" name="TextBox 5">
            <a:extLst>
              <a:ext uri="{FF2B5EF4-FFF2-40B4-BE49-F238E27FC236}">
                <a16:creationId xmlns:a16="http://schemas.microsoft.com/office/drawing/2014/main" xmlns="" id="{3A2FBDDA-BAE2-AD2D-A944-782F1369DC68}"/>
              </a:ext>
            </a:extLst>
          </p:cNvPr>
          <p:cNvSpPr txBox="1"/>
          <p:nvPr/>
        </p:nvSpPr>
        <p:spPr>
          <a:xfrm>
            <a:off x="741354" y="5410200"/>
            <a:ext cx="424069" cy="666786"/>
          </a:xfrm>
          <a:prstGeom prst="rect">
            <a:avLst/>
          </a:prstGeom>
          <a:noFill/>
        </p:spPr>
        <p:txBody>
          <a:bodyPr wrap="square" rtlCol="0">
            <a:spAutoFit/>
          </a:bodyPr>
          <a:lstStyle/>
          <a:p>
            <a:pPr defTabSz="1219170" eaLnBrk="1" fontAlgn="auto" hangingPunct="1">
              <a:spcBef>
                <a:spcPts val="0"/>
              </a:spcBef>
              <a:spcAft>
                <a:spcPts val="0"/>
              </a:spcAft>
            </a:pPr>
            <a:r>
              <a:rPr lang="en-US" sz="3733" b="1" dirty="0">
                <a:solidFill>
                  <a:srgbClr val="0070C0"/>
                </a:solidFill>
                <a:latin typeface="Calibri" panose="020F0502020204030204"/>
              </a:rPr>
              <a:t>3</a:t>
            </a:r>
          </a:p>
        </p:txBody>
      </p:sp>
    </p:spTree>
    <p:extLst>
      <p:ext uri="{BB962C8B-B14F-4D97-AF65-F5344CB8AC3E}">
        <p14:creationId xmlns:p14="http://schemas.microsoft.com/office/powerpoint/2010/main" val="232974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69E3FDE6-1A8C-AFE2-C1E0-B49C73DE583A}"/>
              </a:ext>
            </a:extLst>
          </p:cNvPr>
          <p:cNvSpPr txBox="1"/>
          <p:nvPr/>
        </p:nvSpPr>
        <p:spPr>
          <a:xfrm>
            <a:off x="2864900" y="359336"/>
            <a:ext cx="9215604" cy="913007"/>
          </a:xfrm>
          <a:prstGeom prst="rect">
            <a:avLst/>
          </a:prstGeom>
          <a:noFill/>
          <a:ln>
            <a:solidFill>
              <a:srgbClr val="0070C0"/>
            </a:solidFill>
          </a:ln>
        </p:spPr>
        <p:txBody>
          <a:bodyPr wrap="square" rtlCol="0">
            <a:spAutoFit/>
          </a:bodyPr>
          <a:lstStyle/>
          <a:p>
            <a:pPr algn="ctr" defTabSz="1219170" eaLnBrk="1" fontAlgn="auto" hangingPunct="1">
              <a:spcBef>
                <a:spcPts val="0"/>
              </a:spcBef>
              <a:spcAft>
                <a:spcPts val="0"/>
              </a:spcAft>
            </a:pPr>
            <a:r>
              <a:rPr lang="en-US" sz="5333" b="1" dirty="0" err="1">
                <a:solidFill>
                  <a:srgbClr val="0070C0"/>
                </a:solidFill>
                <a:latin typeface="Tahoma" panose="020B0604030504040204" pitchFamily="34" charset="0"/>
                <a:ea typeface="Tahoma" panose="020B0604030504040204" pitchFamily="34" charset="0"/>
                <a:cs typeface="Tahoma" panose="020B0604030504040204" pitchFamily="34" charset="0"/>
              </a:rPr>
              <a:t>Đọc</a:t>
            </a:r>
            <a:r>
              <a:rPr lang="en-US" sz="5333"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5333" b="1" dirty="0" err="1">
                <a:solidFill>
                  <a:srgbClr val="0070C0"/>
                </a:solidFill>
                <a:latin typeface="Tahoma" panose="020B0604030504040204" pitchFamily="34" charset="0"/>
                <a:ea typeface="Tahoma" panose="020B0604030504040204" pitchFamily="34" charset="0"/>
                <a:cs typeface="Tahoma" panose="020B0604030504040204" pitchFamily="34" charset="0"/>
              </a:rPr>
              <a:t>nối</a:t>
            </a:r>
            <a:r>
              <a:rPr lang="en-US" sz="5333"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5333" b="1" dirty="0" err="1">
                <a:solidFill>
                  <a:srgbClr val="0070C0"/>
                </a:solidFill>
                <a:latin typeface="Tahoma" panose="020B0604030504040204" pitchFamily="34" charset="0"/>
                <a:ea typeface="Tahoma" panose="020B0604030504040204" pitchFamily="34" charset="0"/>
                <a:cs typeface="Tahoma" panose="020B0604030504040204" pitchFamily="34" charset="0"/>
              </a:rPr>
              <a:t>tiếp</a:t>
            </a:r>
            <a:r>
              <a:rPr lang="en-US" sz="5333"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5333" b="1" err="1">
                <a:solidFill>
                  <a:srgbClr val="0070C0"/>
                </a:solidFill>
                <a:latin typeface="Tahoma" panose="020B0604030504040204" pitchFamily="34" charset="0"/>
                <a:ea typeface="Tahoma" panose="020B0604030504040204" pitchFamily="34" charset="0"/>
                <a:cs typeface="Tahoma" panose="020B0604030504040204" pitchFamily="34" charset="0"/>
              </a:rPr>
              <a:t>theo</a:t>
            </a:r>
            <a:r>
              <a:rPr lang="en-US" sz="5333" b="1">
                <a:solidFill>
                  <a:srgbClr val="0070C0"/>
                </a:solidFill>
                <a:latin typeface="Tahoma" panose="020B0604030504040204" pitchFamily="34" charset="0"/>
                <a:ea typeface="Tahoma" panose="020B0604030504040204" pitchFamily="34" charset="0"/>
                <a:cs typeface="Tahoma" panose="020B0604030504040204" pitchFamily="34" charset="0"/>
              </a:rPr>
              <a:t> đoạn</a:t>
            </a:r>
            <a:endParaRPr lang="en-US" sz="5333"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Box 8">
            <a:extLst>
              <a:ext uri="{FF2B5EF4-FFF2-40B4-BE49-F238E27FC236}">
                <a16:creationId xmlns:a16="http://schemas.microsoft.com/office/drawing/2014/main" xmlns="" id="{A8289B9F-5E31-17D2-7035-CC84DB1BB28A}"/>
              </a:ext>
            </a:extLst>
          </p:cNvPr>
          <p:cNvSpPr txBox="1"/>
          <p:nvPr/>
        </p:nvSpPr>
        <p:spPr>
          <a:xfrm>
            <a:off x="434387" y="7511529"/>
            <a:ext cx="15496209" cy="810543"/>
          </a:xfrm>
          <a:prstGeom prst="rect">
            <a:avLst/>
          </a:prstGeom>
          <a:noFill/>
        </p:spPr>
        <p:txBody>
          <a:bodyPr wrap="square" rtlCol="0">
            <a:spAutoFit/>
          </a:bodyPr>
          <a:lstStyle/>
          <a:p>
            <a:pPr algn="ctr" defTabSz="1219170" eaLnBrk="1" fontAlgn="auto" hangingPunct="1">
              <a:spcBef>
                <a:spcPts val="0"/>
              </a:spcBef>
              <a:spcAft>
                <a:spcPts val="0"/>
              </a:spcAft>
            </a:pPr>
            <a:r>
              <a:rPr lang="en-US" sz="4667" b="1">
                <a:solidFill>
                  <a:prstClr val="black"/>
                </a:solidFill>
                <a:latin typeface="Tahoma" panose="020B0604030504040204" pitchFamily="34" charset="0"/>
                <a:ea typeface="Tahoma" panose="020B0604030504040204" pitchFamily="34" charset="0"/>
                <a:cs typeface="Tahoma" panose="020B0604030504040204" pitchFamily="34" charset="0"/>
              </a:rPr>
              <a:t>Học sinh làm việc nhóm đôi (đọc 1 hoặc 2 lượt).</a:t>
            </a:r>
          </a:p>
        </p:txBody>
      </p:sp>
      <p:pic>
        <p:nvPicPr>
          <p:cNvPr id="2" name="Picture 2" descr="Math Kangaroo – Bright Education Consultant and Travel Company">
            <a:extLst>
              <a:ext uri="{FF2B5EF4-FFF2-40B4-BE49-F238E27FC236}">
                <a16:creationId xmlns:a16="http://schemas.microsoft.com/office/drawing/2014/main" xmlns="" id="{2F35756A-D7E4-E658-64E8-B7C7EAB266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1558" y="1890647"/>
            <a:ext cx="4222239" cy="537154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Math Kangaroo – Bright Education Consultant and Travel Company">
            <a:extLst>
              <a:ext uri="{FF2B5EF4-FFF2-40B4-BE49-F238E27FC236}">
                <a16:creationId xmlns:a16="http://schemas.microsoft.com/office/drawing/2014/main" xmlns="" id="{FE91513A-B6E9-D7C4-C542-50E7C838DC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4474" y="1890647"/>
            <a:ext cx="4222239" cy="53715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552185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5E29C2-1282-C7CD-FB76-24EA42AA15FB}"/>
              </a:ext>
            </a:extLst>
          </p:cNvPr>
          <p:cNvSpPr>
            <a:spLocks noGrp="1"/>
          </p:cNvSpPr>
          <p:nvPr>
            <p:ph type="title"/>
          </p:nvPr>
        </p:nvSpPr>
        <p:spPr>
          <a:xfrm>
            <a:off x="442119" y="214312"/>
            <a:ext cx="8458200" cy="1524000"/>
          </a:xfrm>
        </p:spPr>
        <p:txBody>
          <a:bodyPr/>
          <a:lstStyle/>
          <a:p>
            <a:pPr algn="l"/>
            <a:r>
              <a:rPr lang="en-US" sz="4000" b="1" dirty="0" err="1">
                <a:solidFill>
                  <a:srgbClr val="FF0000"/>
                </a:solidFill>
                <a:latin typeface="HP001 4 hàng" panose="020B0603050302020204" pitchFamily="34" charset="0"/>
              </a:rPr>
              <a:t>Luyện</a:t>
            </a:r>
            <a:r>
              <a:rPr lang="en-US" sz="4000" b="1" dirty="0">
                <a:solidFill>
                  <a:srgbClr val="FF0000"/>
                </a:solidFill>
                <a:latin typeface="HP001 4 hàng" panose="020B0603050302020204" pitchFamily="34" charset="0"/>
              </a:rPr>
              <a:t> </a:t>
            </a:r>
            <a:r>
              <a:rPr lang="en-US" sz="4000" b="1" dirty="0" err="1">
                <a:solidFill>
                  <a:srgbClr val="FF0000"/>
                </a:solidFill>
                <a:latin typeface="HP001 4 hàng" panose="020B0603050302020204" pitchFamily="34" charset="0"/>
              </a:rPr>
              <a:t>tư</a:t>
            </a:r>
            <a:r>
              <a:rPr lang="en-US" sz="4000" b="1" dirty="0">
                <a:solidFill>
                  <a:srgbClr val="FF0000"/>
                </a:solidFill>
                <a:latin typeface="HP001 4 hàng" panose="020B0603050302020204" pitchFamily="34" charset="0"/>
              </a:rPr>
              <a:t>̀ </a:t>
            </a:r>
            <a:r>
              <a:rPr lang="en-US" sz="4000" b="1" dirty="0" err="1">
                <a:solidFill>
                  <a:srgbClr val="FF0000"/>
                </a:solidFill>
                <a:latin typeface="HP001 4 hàng" panose="020B0603050302020204" pitchFamily="34" charset="0"/>
              </a:rPr>
              <a:t>va</a:t>
            </a:r>
            <a:r>
              <a:rPr lang="en-US" sz="4000" b="1" dirty="0">
                <a:solidFill>
                  <a:srgbClr val="FF0000"/>
                </a:solidFill>
                <a:latin typeface="HP001 4 hàng" panose="020B0603050302020204" pitchFamily="34" charset="0"/>
              </a:rPr>
              <a:t>̀ </a:t>
            </a:r>
            <a:r>
              <a:rPr lang="en-US" sz="4000" b="1" dirty="0" err="1">
                <a:solidFill>
                  <a:srgbClr val="FF0000"/>
                </a:solidFill>
                <a:latin typeface="HP001 4 hàng" panose="020B0603050302020204" pitchFamily="34" charset="0"/>
              </a:rPr>
              <a:t>giải</a:t>
            </a:r>
            <a:r>
              <a:rPr lang="en-US" sz="4000" b="1" dirty="0">
                <a:solidFill>
                  <a:srgbClr val="FF0000"/>
                </a:solidFill>
                <a:latin typeface="HP001 4 hàng" panose="020B0603050302020204" pitchFamily="34" charset="0"/>
              </a:rPr>
              <a:t> </a:t>
            </a:r>
            <a:r>
              <a:rPr lang="en-US" sz="4000" b="1" dirty="0" err="1">
                <a:solidFill>
                  <a:srgbClr val="FF0000"/>
                </a:solidFill>
                <a:latin typeface="HP001 4 hàng" panose="020B0603050302020204" pitchFamily="34" charset="0"/>
              </a:rPr>
              <a:t>nghĩa</a:t>
            </a:r>
            <a:endParaRPr lang="en-US" sz="4000" b="1" dirty="0">
              <a:solidFill>
                <a:srgbClr val="FF0000"/>
              </a:solidFill>
              <a:latin typeface="HP001 4 hàng" panose="020B0603050302020204" pitchFamily="34" charset="0"/>
            </a:endParaRPr>
          </a:p>
        </p:txBody>
      </p:sp>
      <p:sp>
        <p:nvSpPr>
          <p:cNvPr id="3" name="Content Placeholder 2">
            <a:extLst>
              <a:ext uri="{FF2B5EF4-FFF2-40B4-BE49-F238E27FC236}">
                <a16:creationId xmlns:a16="http://schemas.microsoft.com/office/drawing/2014/main" xmlns="" id="{EE32E96A-CFD5-D5C7-4878-1DDE66D771BE}"/>
              </a:ext>
            </a:extLst>
          </p:cNvPr>
          <p:cNvSpPr>
            <a:spLocks noGrp="1"/>
          </p:cNvSpPr>
          <p:nvPr>
            <p:ph idx="1"/>
          </p:nvPr>
        </p:nvSpPr>
        <p:spPr>
          <a:xfrm>
            <a:off x="392402" y="1554956"/>
            <a:ext cx="14648974" cy="6034088"/>
          </a:xfrm>
        </p:spPr>
        <p:txBody>
          <a:bodyPr/>
          <a:lstStyle/>
          <a:p>
            <a:pPr marL="0" indent="0">
              <a:buNone/>
            </a:pPr>
            <a:r>
              <a:rPr lang="en-US" sz="3600" b="1" dirty="0" err="1">
                <a:latin typeface="HP001 4 hàng" panose="020B0603050302020204" pitchFamily="34" charset="0"/>
              </a:rPr>
              <a:t>Tàu</a:t>
            </a:r>
            <a:r>
              <a:rPr lang="en-US" sz="3600" b="1" dirty="0">
                <a:latin typeface="HP001 4 hàng" panose="020B0603050302020204" pitchFamily="34" charset="0"/>
              </a:rPr>
              <a:t> </a:t>
            </a:r>
            <a:r>
              <a:rPr lang="en-US" sz="3600" b="1" dirty="0" err="1">
                <a:latin typeface="HP001 4 hàng" panose="020B0603050302020204" pitchFamily="34" charset="0"/>
              </a:rPr>
              <a:t>điện</a:t>
            </a:r>
            <a:r>
              <a:rPr lang="en-US" sz="3600" b="1" dirty="0">
                <a:latin typeface="HP001 4 hàng" panose="020B0603050302020204" pitchFamily="34" charset="0"/>
              </a:rPr>
              <a:t>: </a:t>
            </a:r>
            <a:r>
              <a:rPr lang="en-US" sz="3600" b="1" dirty="0" err="1">
                <a:latin typeface="HP001 4 hàng" panose="020B0603050302020204" pitchFamily="34" charset="0"/>
              </a:rPr>
              <a:t>một</a:t>
            </a:r>
            <a:r>
              <a:rPr lang="en-US" sz="3600" b="1" dirty="0">
                <a:latin typeface="HP001 4 hàng" panose="020B0603050302020204" pitchFamily="34" charset="0"/>
              </a:rPr>
              <a:t> </a:t>
            </a:r>
            <a:r>
              <a:rPr lang="en-US" sz="3600" b="1" dirty="0" err="1">
                <a:latin typeface="HP001 4 hàng" panose="020B0603050302020204" pitchFamily="34" charset="0"/>
              </a:rPr>
              <a:t>phương</a:t>
            </a:r>
            <a:r>
              <a:rPr lang="en-US" sz="3600" b="1" dirty="0">
                <a:latin typeface="HP001 4 hàng" panose="020B0603050302020204" pitchFamily="34" charset="0"/>
              </a:rPr>
              <a:t> </a:t>
            </a:r>
            <a:r>
              <a:rPr lang="en-US" sz="3600" b="1" dirty="0" err="1">
                <a:latin typeface="HP001 4 hàng" panose="020B0603050302020204" pitchFamily="34" charset="0"/>
              </a:rPr>
              <a:t>tiện</a:t>
            </a:r>
            <a:r>
              <a:rPr lang="en-US" sz="3600" b="1" dirty="0">
                <a:latin typeface="HP001 4 hàng" panose="020B0603050302020204" pitchFamily="34" charset="0"/>
              </a:rPr>
              <a:t> </a:t>
            </a:r>
            <a:r>
              <a:rPr lang="en-US" sz="3600" b="1" dirty="0" err="1">
                <a:latin typeface="HP001 4 hàng" panose="020B0603050302020204" pitchFamily="34" charset="0"/>
              </a:rPr>
              <a:t>giao</a:t>
            </a:r>
            <a:r>
              <a:rPr lang="en-US" sz="3600" b="1" dirty="0">
                <a:latin typeface="HP001 4 hàng" panose="020B0603050302020204" pitchFamily="34" charset="0"/>
              </a:rPr>
              <a:t> </a:t>
            </a:r>
            <a:r>
              <a:rPr lang="en-US" sz="3600" b="1" dirty="0" err="1">
                <a:latin typeface="HP001 4 hàng" panose="020B0603050302020204" pitchFamily="34" charset="0"/>
              </a:rPr>
              <a:t>thông</a:t>
            </a:r>
            <a:r>
              <a:rPr lang="en-US" sz="3600" b="1" dirty="0">
                <a:latin typeface="HP001 4 hàng" panose="020B0603050302020204" pitchFamily="34" charset="0"/>
              </a:rPr>
              <a:t> </a:t>
            </a:r>
            <a:r>
              <a:rPr lang="en-US" sz="3600" b="1" dirty="0" err="1">
                <a:latin typeface="HP001 4 hàng" panose="020B0603050302020204" pitchFamily="34" charset="0"/>
              </a:rPr>
              <a:t>công</a:t>
            </a:r>
            <a:r>
              <a:rPr lang="en-US" sz="3600" b="1" dirty="0">
                <a:latin typeface="HP001 4 hàng" panose="020B0603050302020204" pitchFamily="34" charset="0"/>
              </a:rPr>
              <a:t> </a:t>
            </a:r>
            <a:r>
              <a:rPr lang="en-US" sz="3600" b="1" dirty="0" err="1">
                <a:latin typeface="HP001 4 hàng" panose="020B0603050302020204" pitchFamily="34" charset="0"/>
              </a:rPr>
              <a:t>cộng</a:t>
            </a:r>
            <a:r>
              <a:rPr lang="en-US" sz="3600" b="1" dirty="0">
                <a:latin typeface="HP001 4 hàng" panose="020B0603050302020204" pitchFamily="34" charset="0"/>
              </a:rPr>
              <a:t> , </a:t>
            </a:r>
            <a:r>
              <a:rPr lang="en-US" sz="3600" b="1" dirty="0" err="1">
                <a:latin typeface="HP001 4 hàng" panose="020B0603050302020204" pitchFamily="34" charset="0"/>
              </a:rPr>
              <a:t>chạy</a:t>
            </a:r>
            <a:r>
              <a:rPr lang="en-US" sz="3600" b="1" dirty="0">
                <a:latin typeface="HP001 4 hàng" panose="020B0603050302020204" pitchFamily="34" charset="0"/>
              </a:rPr>
              <a:t> </a:t>
            </a:r>
            <a:r>
              <a:rPr lang="en-US" sz="3600" b="1" dirty="0" err="1">
                <a:latin typeface="HP001 4 hàng" panose="020B0603050302020204" pitchFamily="34" charset="0"/>
              </a:rPr>
              <a:t>bằng</a:t>
            </a:r>
            <a:r>
              <a:rPr lang="en-US" sz="3600" b="1" dirty="0">
                <a:latin typeface="HP001 4 hàng" panose="020B0603050302020204" pitchFamily="34" charset="0"/>
              </a:rPr>
              <a:t> </a:t>
            </a:r>
            <a:r>
              <a:rPr lang="en-US" sz="3600" b="1" dirty="0" err="1">
                <a:latin typeface="HP001 4 hàng" panose="020B0603050302020204" pitchFamily="34" charset="0"/>
              </a:rPr>
              <a:t>điện,chia</a:t>
            </a:r>
            <a:r>
              <a:rPr lang="en-US" sz="3600" b="1" dirty="0">
                <a:latin typeface="HP001 4 hàng" panose="020B0603050302020204" pitchFamily="34" charset="0"/>
              </a:rPr>
              <a:t> </a:t>
            </a:r>
            <a:r>
              <a:rPr lang="en-US" sz="3600" b="1" dirty="0" err="1">
                <a:latin typeface="HP001 4 hàng" panose="020B0603050302020204" pitchFamily="34" charset="0"/>
              </a:rPr>
              <a:t>thành</a:t>
            </a:r>
            <a:r>
              <a:rPr lang="en-US" sz="3600" b="1" dirty="0">
                <a:latin typeface="HP001 4 hàng" panose="020B0603050302020204" pitchFamily="34" charset="0"/>
              </a:rPr>
              <a:t> </a:t>
            </a:r>
            <a:r>
              <a:rPr lang="en-US" sz="3600" b="1" dirty="0" err="1">
                <a:latin typeface="HP001 4 hàng" panose="020B0603050302020204" pitchFamily="34" charset="0"/>
              </a:rPr>
              <a:t>nhiều</a:t>
            </a:r>
            <a:r>
              <a:rPr lang="en-US" sz="3600" b="1" dirty="0">
                <a:latin typeface="HP001 4 hàng" panose="020B0603050302020204" pitchFamily="34" charset="0"/>
              </a:rPr>
              <a:t> toa</a:t>
            </a:r>
          </a:p>
          <a:p>
            <a:pPr marL="0" indent="0">
              <a:buNone/>
            </a:pPr>
            <a:endParaRPr lang="en-US" sz="3600" b="1" dirty="0">
              <a:latin typeface="HP001 4 hàng" panose="020B0603050302020204" pitchFamily="34" charset="0"/>
            </a:endParaRPr>
          </a:p>
        </p:txBody>
      </p:sp>
      <p:pic>
        <p:nvPicPr>
          <p:cNvPr id="4" name="Picture 3">
            <a:extLst>
              <a:ext uri="{FF2B5EF4-FFF2-40B4-BE49-F238E27FC236}">
                <a16:creationId xmlns:a16="http://schemas.microsoft.com/office/drawing/2014/main" xmlns="" id="{C04EBAD7-3554-2E5D-18C6-B14299860C13}"/>
              </a:ext>
            </a:extLst>
          </p:cNvPr>
          <p:cNvPicPr>
            <a:picLocks noChangeAspect="1"/>
          </p:cNvPicPr>
          <p:nvPr/>
        </p:nvPicPr>
        <p:blipFill>
          <a:blip r:embed="rId2"/>
          <a:stretch>
            <a:fillRect/>
          </a:stretch>
        </p:blipFill>
        <p:spPr>
          <a:xfrm>
            <a:off x="137319" y="3276600"/>
            <a:ext cx="6934200" cy="5791200"/>
          </a:xfrm>
          <a:prstGeom prst="rect">
            <a:avLst/>
          </a:prstGeom>
        </p:spPr>
      </p:pic>
      <p:pic>
        <p:nvPicPr>
          <p:cNvPr id="5" name="Picture 4">
            <a:extLst>
              <a:ext uri="{FF2B5EF4-FFF2-40B4-BE49-F238E27FC236}">
                <a16:creationId xmlns:a16="http://schemas.microsoft.com/office/drawing/2014/main" xmlns="" id="{9F102F62-7709-D290-A6BC-A9741C2D46DB}"/>
              </a:ext>
            </a:extLst>
          </p:cNvPr>
          <p:cNvPicPr>
            <a:picLocks noChangeAspect="1"/>
          </p:cNvPicPr>
          <p:nvPr/>
        </p:nvPicPr>
        <p:blipFill>
          <a:blip r:embed="rId3"/>
          <a:stretch>
            <a:fillRect/>
          </a:stretch>
        </p:blipFill>
        <p:spPr>
          <a:xfrm>
            <a:off x="7074023" y="3276600"/>
            <a:ext cx="9065296" cy="5791200"/>
          </a:xfrm>
          <a:prstGeom prst="rect">
            <a:avLst/>
          </a:prstGeom>
        </p:spPr>
      </p:pic>
    </p:spTree>
    <p:extLst>
      <p:ext uri="{BB962C8B-B14F-4D97-AF65-F5344CB8AC3E}">
        <p14:creationId xmlns:p14="http://schemas.microsoft.com/office/powerpoint/2010/main" val="2499028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1.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2.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3.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4.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5.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Cascade</Template>
  <TotalTime>9784</TotalTime>
  <Words>1234</Words>
  <Application>Microsoft Office PowerPoint</Application>
  <PresentationFormat>Custom</PresentationFormat>
  <Paragraphs>103</Paragraphs>
  <Slides>21</Slides>
  <Notes>4</Notes>
  <HiddenSlides>0</HiddenSlides>
  <MMClips>1</MMClips>
  <ScaleCrop>false</ScaleCrop>
  <HeadingPairs>
    <vt:vector size="4" baseType="variant">
      <vt:variant>
        <vt:lpstr>Theme</vt:lpstr>
      </vt:variant>
      <vt:variant>
        <vt:i4>15</vt:i4>
      </vt:variant>
      <vt:variant>
        <vt:lpstr>Slide Titles</vt:lpstr>
      </vt:variant>
      <vt:variant>
        <vt:i4>21</vt:i4>
      </vt:variant>
    </vt:vector>
  </HeadingPairs>
  <TitlesOfParts>
    <vt:vector size="36" baseType="lpstr">
      <vt:lpstr>Default Design</vt:lpstr>
      <vt:lpstr>Office Theme</vt:lpstr>
      <vt:lpstr>1_Office Theme</vt:lpstr>
      <vt:lpstr>2_Office Theme</vt:lpstr>
      <vt:lpstr>3_Office Theme</vt:lpstr>
      <vt:lpstr>4_Office Theme</vt:lpstr>
      <vt:lpstr>5_Office Theme</vt:lpstr>
      <vt:lpstr>6_Office Theme</vt:lpstr>
      <vt:lpstr>7_Office Theme</vt:lpstr>
      <vt:lpstr>8_Office Theme</vt:lpstr>
      <vt:lpstr>9_Office Theme</vt:lpstr>
      <vt:lpstr>10_Office Theme</vt:lpstr>
      <vt:lpstr>11_Office Theme</vt:lpstr>
      <vt:lpstr>12_Office Theme</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Luyện từ và giải nghĩa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Admin</cp:lastModifiedBy>
  <cp:revision>1062</cp:revision>
  <dcterms:created xsi:type="dcterms:W3CDTF">2008-09-09T22:52:10Z</dcterms:created>
  <dcterms:modified xsi:type="dcterms:W3CDTF">2025-04-24T00:28:30Z</dcterms:modified>
</cp:coreProperties>
</file>